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28"/>
  </p:notesMasterIdLst>
  <p:sldIdLst>
    <p:sldId id="256" r:id="rId2"/>
    <p:sldId id="260" r:id="rId3"/>
    <p:sldId id="284" r:id="rId4"/>
    <p:sldId id="275" r:id="rId5"/>
    <p:sldId id="265" r:id="rId6"/>
    <p:sldId id="259" r:id="rId7"/>
    <p:sldId id="261" r:id="rId8"/>
    <p:sldId id="262" r:id="rId9"/>
    <p:sldId id="263" r:id="rId10"/>
    <p:sldId id="313" r:id="rId11"/>
    <p:sldId id="267" r:id="rId12"/>
    <p:sldId id="324" r:id="rId13"/>
    <p:sldId id="316" r:id="rId14"/>
    <p:sldId id="315" r:id="rId15"/>
    <p:sldId id="314" r:id="rId16"/>
    <p:sldId id="317" r:id="rId17"/>
    <p:sldId id="322" r:id="rId18"/>
    <p:sldId id="266" r:id="rId19"/>
    <p:sldId id="318" r:id="rId20"/>
    <p:sldId id="319" r:id="rId21"/>
    <p:sldId id="325" r:id="rId22"/>
    <p:sldId id="321" r:id="rId23"/>
    <p:sldId id="320" r:id="rId24"/>
    <p:sldId id="281" r:id="rId25"/>
    <p:sldId id="276" r:id="rId26"/>
    <p:sldId id="323" r:id="rId27"/>
  </p:sldIdLst>
  <p:sldSz cx="9144000" cy="5143500" type="screen16x9"/>
  <p:notesSz cx="6858000" cy="9144000"/>
  <p:embeddedFontLst>
    <p:embeddedFont>
      <p:font typeface="Abadi" panose="020B0604020104020204" pitchFamily="34" charset="0"/>
      <p:regular r:id="rId29"/>
    </p:embeddedFont>
    <p:embeddedFont>
      <p:font typeface="ABeeZee" panose="020B0604020202020204" charset="0"/>
      <p:regular r:id="rId30"/>
      <p:italic r:id="rId31"/>
    </p:embeddedFont>
    <p:embeddedFont>
      <p:font typeface="Aharoni" panose="02010803020104030203" pitchFamily="2" charset="-79"/>
      <p:bold r:id="rId32"/>
    </p:embeddedFont>
    <p:embeddedFont>
      <p:font typeface="Anaheim" panose="020B0604020202020204" charset="0"/>
      <p:regular r:id="rId33"/>
    </p:embeddedFont>
    <p:embeddedFont>
      <p:font typeface="Century Gothic" panose="020B0502020202020204" pitchFamily="34" charset="0"/>
      <p:regular r:id="rId34"/>
      <p:bold r:id="rId35"/>
      <p:italic r:id="rId36"/>
      <p:boldItalic r:id="rId37"/>
    </p:embeddedFont>
    <p:embeddedFont>
      <p:font typeface="Chewy" panose="020B060402020202020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77C107F-A05A-475F-A3A0-7CE523B1C87D}">
  <a:tblStyle styleId="{977C107F-A05A-475F-A3A0-7CE523B1C8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5FD0D9-3A1A-4821-BB8B-7E1C0735F96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8" d="100"/>
          <a:sy n="78" d="100"/>
        </p:scale>
        <p:origin x="102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1280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18cbee13131_0_39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6" name="Google Shape;2106;g18cbee13131_0_39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g18cbee13131_0_39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8" name="Google Shape;1978;g18cbee13131_0_39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241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7815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4662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276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16babbbe6f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8" name="Google Shape;1818;g16babbbe6f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234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18cbee13131_0_39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1" name="Google Shape;2041;g18cbee13131_0_39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546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514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g18cbee13131_0_410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7" name="Google Shape;1807;g18cbee13131_0_4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5940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18cbee13131_0_39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18cbee13131_0_39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18cbee13131_0_39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18cbee13131_0_39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7"/>
        <p:cNvGrpSpPr/>
        <p:nvPr/>
      </p:nvGrpSpPr>
      <p:grpSpPr>
        <a:xfrm>
          <a:off x="0" y="0"/>
          <a:ext cx="0" cy="0"/>
          <a:chOff x="0" y="0"/>
          <a:chExt cx="0" cy="0"/>
        </a:xfrm>
      </p:grpSpPr>
      <p:sp>
        <p:nvSpPr>
          <p:cNvPr id="2798" name="Google Shape;2798;g18cbee13131_0_39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9" name="Google Shape;2799;g18cbee13131_0_39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5"/>
        <p:cNvGrpSpPr/>
        <p:nvPr/>
      </p:nvGrpSpPr>
      <p:grpSpPr>
        <a:xfrm>
          <a:off x="0" y="0"/>
          <a:ext cx="0" cy="0"/>
          <a:chOff x="0" y="0"/>
          <a:chExt cx="0" cy="0"/>
        </a:xfrm>
      </p:grpSpPr>
      <p:sp>
        <p:nvSpPr>
          <p:cNvPr id="2486" name="Google Shape;2486;g16babbbe6f5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7" name="Google Shape;2487;g16babbbe6f5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Google Shape;1977;g18cbee13131_0_39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8" name="Google Shape;1978;g18cbee13131_0_39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16babbbe6f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16babbbe6f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16babbbe6f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8" name="Google Shape;1818;g16babbbe6f5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19f1d1c6a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3" name="Google Shape;1873;g19f1d1c6a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8cbee13131_0_39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8cbee13131_0_39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flipH="1">
            <a:off x="715791" y="2268217"/>
            <a:ext cx="4271700" cy="13482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flipH="1">
            <a:off x="715788" y="3588400"/>
            <a:ext cx="4271700" cy="493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ABeeZee"/>
                <a:ea typeface="ABeeZee"/>
                <a:cs typeface="ABeeZee"/>
                <a:sym typeface="ABeeZe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flipH="1">
            <a:off x="715791" y="942567"/>
            <a:ext cx="4271700" cy="15060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5200"/>
              <a:buNone/>
              <a:defRPr sz="3500">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12" name="Google Shape;12;p2"/>
          <p:cNvGrpSpPr/>
          <p:nvPr/>
        </p:nvGrpSpPr>
        <p:grpSpPr>
          <a:xfrm>
            <a:off x="-1090162" y="-1293869"/>
            <a:ext cx="11249466" cy="7068466"/>
            <a:chOff x="-1090162" y="-1293869"/>
            <a:chExt cx="11249466" cy="7068466"/>
          </a:xfrm>
        </p:grpSpPr>
        <p:grpSp>
          <p:nvGrpSpPr>
            <p:cNvPr id="13" name="Google Shape;13;p2"/>
            <p:cNvGrpSpPr/>
            <p:nvPr/>
          </p:nvGrpSpPr>
          <p:grpSpPr>
            <a:xfrm>
              <a:off x="-1090162" y="-1293869"/>
              <a:ext cx="11249466" cy="7068466"/>
              <a:chOff x="-1090162" y="-1293869"/>
              <a:chExt cx="11249466" cy="7068466"/>
            </a:xfrm>
          </p:grpSpPr>
          <p:sp>
            <p:nvSpPr>
              <p:cNvPr id="14" name="Google Shape;14;p2"/>
              <p:cNvSpPr/>
              <p:nvPr/>
            </p:nvSpPr>
            <p:spPr>
              <a:xfrm rot="-915171" flipH="1">
                <a:off x="7981979" y="-14462"/>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3432" y="4214815"/>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flipH="1">
                <a:off x="445594" y="261460"/>
                <a:ext cx="6990968" cy="4603429"/>
                <a:chOff x="1492320" y="594948"/>
                <a:chExt cx="5250446" cy="3457326"/>
              </a:xfrm>
            </p:grpSpPr>
            <p:sp>
              <p:nvSpPr>
                <p:cNvPr id="17" name="Google Shape;17;p2"/>
                <p:cNvSpPr/>
                <p:nvPr/>
              </p:nvSpPr>
              <p:spPr>
                <a:xfrm>
                  <a:off x="6681666" y="3095841"/>
                  <a:ext cx="61100" cy="52175"/>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82258" y="709762"/>
                  <a:ext cx="85575" cy="71000"/>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06220" y="594948"/>
                  <a:ext cx="77525" cy="64125"/>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492320" y="2252786"/>
                  <a:ext cx="189925" cy="154525"/>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596752" y="3919849"/>
                  <a:ext cx="163100" cy="132425"/>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flipH="1">
                <a:off x="-1090162" y="-1293869"/>
                <a:ext cx="3061683" cy="3220448"/>
                <a:chOff x="7173820" y="-1293869"/>
                <a:chExt cx="3061683" cy="3220448"/>
              </a:xfrm>
            </p:grpSpPr>
            <p:grpSp>
              <p:nvGrpSpPr>
                <p:cNvPr id="23" name="Google Shape;23;p2"/>
                <p:cNvGrpSpPr/>
                <p:nvPr/>
              </p:nvGrpSpPr>
              <p:grpSpPr>
                <a:xfrm>
                  <a:off x="7173820" y="-1293869"/>
                  <a:ext cx="3061683" cy="3220448"/>
                  <a:chOff x="7173820" y="-1293869"/>
                  <a:chExt cx="3061683" cy="3220448"/>
                </a:xfrm>
              </p:grpSpPr>
              <p:sp>
                <p:nvSpPr>
                  <p:cNvPr id="24" name="Google Shape;24;p2"/>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2"/>
                  <p:cNvGrpSpPr/>
                  <p:nvPr/>
                </p:nvGrpSpPr>
                <p:grpSpPr>
                  <a:xfrm rot="8100000">
                    <a:off x="8939114" y="1159920"/>
                    <a:ext cx="70212" cy="266577"/>
                    <a:chOff x="5735123" y="3863031"/>
                    <a:chExt cx="70213" cy="266579"/>
                  </a:xfrm>
                </p:grpSpPr>
                <p:sp>
                  <p:nvSpPr>
                    <p:cNvPr id="26" name="Google Shape;26;p2"/>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 name="Google Shape;28;p2"/>
                <p:cNvSpPr/>
                <p:nvPr/>
              </p:nvSpPr>
              <p:spPr>
                <a:xfrm>
                  <a:off x="7473594" y="-605030"/>
                  <a:ext cx="2462130" cy="2355434"/>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2"/>
                <p:cNvGrpSpPr/>
                <p:nvPr/>
              </p:nvGrpSpPr>
              <p:grpSpPr>
                <a:xfrm rot="-3298310">
                  <a:off x="8268470" y="-365522"/>
                  <a:ext cx="781177" cy="840852"/>
                  <a:chOff x="8604632" y="-457076"/>
                  <a:chExt cx="781149" cy="840821"/>
                </a:xfrm>
              </p:grpSpPr>
              <p:sp>
                <p:nvSpPr>
                  <p:cNvPr id="30" name="Google Shape;30;p2"/>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 name="Google Shape;38;p2"/>
              <p:cNvGrpSpPr/>
              <p:nvPr/>
            </p:nvGrpSpPr>
            <p:grpSpPr>
              <a:xfrm rot="-2996445" flipH="1">
                <a:off x="8732148" y="1748959"/>
                <a:ext cx="740371" cy="757532"/>
                <a:chOff x="4391775" y="4244400"/>
                <a:chExt cx="715125" cy="731700"/>
              </a:xfrm>
            </p:grpSpPr>
            <p:sp>
              <p:nvSpPr>
                <p:cNvPr id="39" name="Google Shape;39;p2"/>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flipH="1">
                <a:off x="3808848" y="4696629"/>
                <a:ext cx="763146" cy="697824"/>
                <a:chOff x="3681125" y="1846650"/>
                <a:chExt cx="515500" cy="471375"/>
              </a:xfrm>
            </p:grpSpPr>
            <p:sp>
              <p:nvSpPr>
                <p:cNvPr id="43" name="Google Shape;43;p2"/>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flipH="1">
                <a:off x="577649" y="213083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2"/>
              <p:cNvGrpSpPr/>
              <p:nvPr/>
            </p:nvGrpSpPr>
            <p:grpSpPr>
              <a:xfrm flipH="1">
                <a:off x="5817318" y="3673802"/>
                <a:ext cx="4341985" cy="2100795"/>
                <a:chOff x="-1013962" y="3673802"/>
                <a:chExt cx="4341985" cy="2100795"/>
              </a:xfrm>
            </p:grpSpPr>
            <p:grpSp>
              <p:nvGrpSpPr>
                <p:cNvPr id="48" name="Google Shape;48;p2"/>
                <p:cNvGrpSpPr/>
                <p:nvPr/>
              </p:nvGrpSpPr>
              <p:grpSpPr>
                <a:xfrm>
                  <a:off x="-1013962" y="3673802"/>
                  <a:ext cx="4341985" cy="2100795"/>
                  <a:chOff x="-830187" y="4024390"/>
                  <a:chExt cx="4341985" cy="2100795"/>
                </a:xfrm>
              </p:grpSpPr>
              <p:sp>
                <p:nvSpPr>
                  <p:cNvPr id="49" name="Google Shape;49;p2"/>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2"/>
                  <p:cNvGrpSpPr/>
                  <p:nvPr/>
                </p:nvGrpSpPr>
                <p:grpSpPr>
                  <a:xfrm>
                    <a:off x="174564" y="4842646"/>
                    <a:ext cx="824338" cy="865398"/>
                    <a:chOff x="126952" y="4637346"/>
                    <a:chExt cx="824338" cy="865398"/>
                  </a:xfrm>
                </p:grpSpPr>
                <p:sp>
                  <p:nvSpPr>
                    <p:cNvPr id="52" name="Google Shape;52;p2"/>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 name="Google Shape;60;p2"/>
                <p:cNvGrpSpPr/>
                <p:nvPr/>
              </p:nvGrpSpPr>
              <p:grpSpPr>
                <a:xfrm rot="-5189473">
                  <a:off x="2083919" y="4411860"/>
                  <a:ext cx="70211" cy="266572"/>
                  <a:chOff x="5735123" y="3863031"/>
                  <a:chExt cx="70213" cy="266579"/>
                </a:xfrm>
              </p:grpSpPr>
              <p:sp>
                <p:nvSpPr>
                  <p:cNvPr id="61" name="Google Shape;61;p2"/>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3" name="Google Shape;63;p2"/>
            <p:cNvSpPr/>
            <p:nvPr/>
          </p:nvSpPr>
          <p:spPr>
            <a:xfrm flipH="1">
              <a:off x="5471924" y="4534199"/>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4">
    <p:spTree>
      <p:nvGrpSpPr>
        <p:cNvPr id="1" name="Shape 845"/>
        <p:cNvGrpSpPr/>
        <p:nvPr/>
      </p:nvGrpSpPr>
      <p:grpSpPr>
        <a:xfrm>
          <a:off x="0" y="0"/>
          <a:ext cx="0" cy="0"/>
          <a:chOff x="0" y="0"/>
          <a:chExt cx="0" cy="0"/>
        </a:xfrm>
      </p:grpSpPr>
      <p:grpSp>
        <p:nvGrpSpPr>
          <p:cNvPr id="846" name="Google Shape;846;p21"/>
          <p:cNvGrpSpPr/>
          <p:nvPr/>
        </p:nvGrpSpPr>
        <p:grpSpPr>
          <a:xfrm>
            <a:off x="-1935132" y="-1375521"/>
            <a:ext cx="12031448" cy="7491971"/>
            <a:chOff x="-1935132" y="-1375521"/>
            <a:chExt cx="12031448" cy="7491971"/>
          </a:xfrm>
        </p:grpSpPr>
        <p:grpSp>
          <p:nvGrpSpPr>
            <p:cNvPr id="847" name="Google Shape;847;p21"/>
            <p:cNvGrpSpPr/>
            <p:nvPr/>
          </p:nvGrpSpPr>
          <p:grpSpPr>
            <a:xfrm rot="-6097879">
              <a:off x="-1630197" y="-1064316"/>
              <a:ext cx="3406135" cy="3399081"/>
              <a:chOff x="6888464" y="-1383307"/>
              <a:chExt cx="3406361" cy="3399307"/>
            </a:xfrm>
          </p:grpSpPr>
          <p:grpSp>
            <p:nvGrpSpPr>
              <p:cNvPr id="848" name="Google Shape;848;p21"/>
              <p:cNvGrpSpPr/>
              <p:nvPr/>
            </p:nvGrpSpPr>
            <p:grpSpPr>
              <a:xfrm>
                <a:off x="7173820" y="-1293869"/>
                <a:ext cx="3061683" cy="3220448"/>
                <a:chOff x="7173820" y="-1293869"/>
                <a:chExt cx="3061683" cy="3220448"/>
              </a:xfrm>
            </p:grpSpPr>
            <p:sp>
              <p:nvSpPr>
                <p:cNvPr id="849" name="Google Shape;849;p21"/>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0" name="Google Shape;850;p21"/>
                <p:cNvGrpSpPr/>
                <p:nvPr/>
              </p:nvGrpSpPr>
              <p:grpSpPr>
                <a:xfrm rot="8100000">
                  <a:off x="8939114" y="1159920"/>
                  <a:ext cx="70212" cy="266577"/>
                  <a:chOff x="5735123" y="3863031"/>
                  <a:chExt cx="70213" cy="266579"/>
                </a:xfrm>
              </p:grpSpPr>
              <p:sp>
                <p:nvSpPr>
                  <p:cNvPr id="851" name="Google Shape;851;p21"/>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1"/>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53" name="Google Shape;853;p21"/>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21"/>
              <p:cNvGrpSpPr/>
              <p:nvPr/>
            </p:nvGrpSpPr>
            <p:grpSpPr>
              <a:xfrm rot="-3298310">
                <a:off x="8241542" y="-442295"/>
                <a:ext cx="768164" cy="931635"/>
                <a:chOff x="8617645" y="-547855"/>
                <a:chExt cx="768135" cy="931601"/>
              </a:xfrm>
            </p:grpSpPr>
            <p:sp>
              <p:nvSpPr>
                <p:cNvPr id="855" name="Google Shape;855;p21"/>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1"/>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1"/>
                <p:cNvSpPr/>
                <p:nvPr/>
              </p:nvSpPr>
              <p:spPr>
                <a:xfrm>
                  <a:off x="8744506" y="-293390"/>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9000494" y="-547855"/>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1"/>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1"/>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1"/>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1"/>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3" name="Google Shape;863;p21"/>
            <p:cNvGrpSpPr/>
            <p:nvPr/>
          </p:nvGrpSpPr>
          <p:grpSpPr>
            <a:xfrm flipH="1">
              <a:off x="5652159" y="3937202"/>
              <a:ext cx="4444157" cy="2179248"/>
              <a:chOff x="-1013962" y="3673802"/>
              <a:chExt cx="4444157" cy="2179248"/>
            </a:xfrm>
          </p:grpSpPr>
          <p:grpSp>
            <p:nvGrpSpPr>
              <p:cNvPr id="864" name="Google Shape;864;p21"/>
              <p:cNvGrpSpPr/>
              <p:nvPr/>
            </p:nvGrpSpPr>
            <p:grpSpPr>
              <a:xfrm>
                <a:off x="-1013962" y="3673802"/>
                <a:ext cx="4444157" cy="2179248"/>
                <a:chOff x="-830187" y="4024390"/>
                <a:chExt cx="4444157" cy="2179248"/>
              </a:xfrm>
            </p:grpSpPr>
            <p:sp>
              <p:nvSpPr>
                <p:cNvPr id="865" name="Google Shape;865;p21"/>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1"/>
                <p:cNvSpPr/>
                <p:nvPr/>
              </p:nvSpPr>
              <p:spPr>
                <a:xfrm rot="-207900">
                  <a:off x="-238709" y="4137361"/>
                  <a:ext cx="3797125" cy="1953315"/>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21"/>
                <p:cNvGrpSpPr/>
                <p:nvPr/>
              </p:nvGrpSpPr>
              <p:grpSpPr>
                <a:xfrm>
                  <a:off x="174564" y="4842646"/>
                  <a:ext cx="824338" cy="865398"/>
                  <a:chOff x="126952" y="4637346"/>
                  <a:chExt cx="824338" cy="865398"/>
                </a:xfrm>
              </p:grpSpPr>
              <p:sp>
                <p:nvSpPr>
                  <p:cNvPr id="868" name="Google Shape;868;p21"/>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1"/>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1"/>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1"/>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1"/>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1"/>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1"/>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1"/>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6" name="Google Shape;876;p21"/>
              <p:cNvGrpSpPr/>
              <p:nvPr/>
            </p:nvGrpSpPr>
            <p:grpSpPr>
              <a:xfrm rot="-5189473">
                <a:off x="2083919" y="4411860"/>
                <a:ext cx="70211" cy="266572"/>
                <a:chOff x="5735123" y="3863031"/>
                <a:chExt cx="70213" cy="266579"/>
              </a:xfrm>
            </p:grpSpPr>
            <p:sp>
              <p:nvSpPr>
                <p:cNvPr id="877" name="Google Shape;877;p21"/>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1"/>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9" name="Google Shape;879;p21"/>
            <p:cNvGrpSpPr/>
            <p:nvPr/>
          </p:nvGrpSpPr>
          <p:grpSpPr>
            <a:xfrm rot="2996445">
              <a:off x="7165971" y="323134"/>
              <a:ext cx="740371" cy="757532"/>
              <a:chOff x="4391775" y="4244400"/>
              <a:chExt cx="715125" cy="731700"/>
            </a:xfrm>
          </p:grpSpPr>
          <p:sp>
            <p:nvSpPr>
              <p:cNvPr id="880" name="Google Shape;880;p21"/>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1"/>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1"/>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21"/>
            <p:cNvGrpSpPr/>
            <p:nvPr/>
          </p:nvGrpSpPr>
          <p:grpSpPr>
            <a:xfrm>
              <a:off x="1651747" y="4738529"/>
              <a:ext cx="763146" cy="697824"/>
              <a:chOff x="3681125" y="1846650"/>
              <a:chExt cx="515500" cy="471375"/>
            </a:xfrm>
          </p:grpSpPr>
          <p:sp>
            <p:nvSpPr>
              <p:cNvPr id="884" name="Google Shape;884;p21"/>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1"/>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1"/>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7" name="Google Shape;887;p21"/>
            <p:cNvSpPr/>
            <p:nvPr/>
          </p:nvSpPr>
          <p:spPr>
            <a:xfrm>
              <a:off x="8533742" y="3649706"/>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1"/>
            <p:cNvSpPr/>
            <p:nvPr/>
          </p:nvSpPr>
          <p:spPr>
            <a:xfrm>
              <a:off x="4464892" y="4890931"/>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1"/>
            <p:cNvSpPr/>
            <p:nvPr/>
          </p:nvSpPr>
          <p:spPr>
            <a:xfrm rot="-10530021" flipH="1">
              <a:off x="-366959" y="3708261"/>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p:nvPr/>
          </p:nvSpPr>
          <p:spPr>
            <a:xfrm rot="-1061858" flipH="1">
              <a:off x="7616711" y="1536842"/>
              <a:ext cx="1508250" cy="1268269"/>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1" name="Google Shape;891;p21"/>
          <p:cNvSpPr txBox="1">
            <a:spLocks noGrp="1"/>
          </p:cNvSpPr>
          <p:nvPr>
            <p:ph type="title" hasCustomPrompt="1"/>
          </p:nvPr>
        </p:nvSpPr>
        <p:spPr>
          <a:xfrm>
            <a:off x="2133430" y="556550"/>
            <a:ext cx="48771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2" name="Google Shape;892;p21"/>
          <p:cNvSpPr txBox="1">
            <a:spLocks noGrp="1"/>
          </p:cNvSpPr>
          <p:nvPr>
            <p:ph type="subTitle" idx="1"/>
          </p:nvPr>
        </p:nvSpPr>
        <p:spPr>
          <a:xfrm>
            <a:off x="1004833" y="1407050"/>
            <a:ext cx="7134300" cy="36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3" name="Google Shape;893;p21"/>
          <p:cNvSpPr txBox="1">
            <a:spLocks noGrp="1"/>
          </p:cNvSpPr>
          <p:nvPr>
            <p:ph type="title" idx="2" hasCustomPrompt="1"/>
          </p:nvPr>
        </p:nvSpPr>
        <p:spPr>
          <a:xfrm>
            <a:off x="2133430" y="1905750"/>
            <a:ext cx="48771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4" name="Google Shape;894;p21"/>
          <p:cNvSpPr txBox="1">
            <a:spLocks noGrp="1"/>
          </p:cNvSpPr>
          <p:nvPr>
            <p:ph type="subTitle" idx="3"/>
          </p:nvPr>
        </p:nvSpPr>
        <p:spPr>
          <a:xfrm>
            <a:off x="1004823" y="2756397"/>
            <a:ext cx="7134300" cy="36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95" name="Google Shape;895;p21"/>
          <p:cNvSpPr txBox="1">
            <a:spLocks noGrp="1"/>
          </p:cNvSpPr>
          <p:nvPr>
            <p:ph type="title" idx="4" hasCustomPrompt="1"/>
          </p:nvPr>
        </p:nvSpPr>
        <p:spPr>
          <a:xfrm>
            <a:off x="2133470" y="3255100"/>
            <a:ext cx="48771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5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6" name="Google Shape;896;p21"/>
          <p:cNvSpPr txBox="1">
            <a:spLocks noGrp="1"/>
          </p:cNvSpPr>
          <p:nvPr>
            <p:ph type="subTitle" idx="5"/>
          </p:nvPr>
        </p:nvSpPr>
        <p:spPr>
          <a:xfrm>
            <a:off x="1004877" y="4105750"/>
            <a:ext cx="7134300" cy="36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CUSTOM_7">
    <p:spTree>
      <p:nvGrpSpPr>
        <p:cNvPr id="1" name="Shape 957"/>
        <p:cNvGrpSpPr/>
        <p:nvPr/>
      </p:nvGrpSpPr>
      <p:grpSpPr>
        <a:xfrm>
          <a:off x="0" y="0"/>
          <a:ext cx="0" cy="0"/>
          <a:chOff x="0" y="0"/>
          <a:chExt cx="0" cy="0"/>
        </a:xfrm>
      </p:grpSpPr>
      <p:grpSp>
        <p:nvGrpSpPr>
          <p:cNvPr id="958" name="Google Shape;958;p23"/>
          <p:cNvGrpSpPr/>
          <p:nvPr/>
        </p:nvGrpSpPr>
        <p:grpSpPr>
          <a:xfrm>
            <a:off x="-1542477" y="-1346249"/>
            <a:ext cx="11707341" cy="7667835"/>
            <a:chOff x="-1542477" y="-1346249"/>
            <a:chExt cx="11707341" cy="7667835"/>
          </a:xfrm>
        </p:grpSpPr>
        <p:sp>
          <p:nvSpPr>
            <p:cNvPr id="959" name="Google Shape;959;p23"/>
            <p:cNvSpPr/>
            <p:nvPr/>
          </p:nvSpPr>
          <p:spPr>
            <a:xfrm flipH="1">
              <a:off x="296019" y="3065211"/>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3"/>
            <p:cNvSpPr/>
            <p:nvPr/>
          </p:nvSpPr>
          <p:spPr>
            <a:xfrm flipH="1">
              <a:off x="5167492" y="309784"/>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3"/>
            <p:cNvSpPr/>
            <p:nvPr/>
          </p:nvSpPr>
          <p:spPr>
            <a:xfrm flipH="1">
              <a:off x="3457658" y="4674778"/>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2" name="Google Shape;962;p23"/>
            <p:cNvGrpSpPr/>
            <p:nvPr/>
          </p:nvGrpSpPr>
          <p:grpSpPr>
            <a:xfrm flipH="1">
              <a:off x="1914285" y="4674766"/>
              <a:ext cx="763146" cy="697824"/>
              <a:chOff x="3681125" y="1846650"/>
              <a:chExt cx="515500" cy="471375"/>
            </a:xfrm>
          </p:grpSpPr>
          <p:sp>
            <p:nvSpPr>
              <p:cNvPr id="963" name="Google Shape;963;p23"/>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3"/>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3"/>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6" name="Google Shape;966;p23"/>
            <p:cNvSpPr/>
            <p:nvPr/>
          </p:nvSpPr>
          <p:spPr>
            <a:xfrm rot="10374580">
              <a:off x="7519794" y="-42390"/>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3"/>
            <p:cNvSpPr/>
            <p:nvPr/>
          </p:nvSpPr>
          <p:spPr>
            <a:xfrm rot="-10587449" flipH="1">
              <a:off x="-271733" y="3651571"/>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3"/>
            <p:cNvSpPr/>
            <p:nvPr/>
          </p:nvSpPr>
          <p:spPr>
            <a:xfrm flipH="1">
              <a:off x="6455849" y="4534199"/>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9" name="Google Shape;969;p23"/>
            <p:cNvGrpSpPr/>
            <p:nvPr/>
          </p:nvGrpSpPr>
          <p:grpSpPr>
            <a:xfrm rot="-809490" flipH="1">
              <a:off x="-1210835" y="-1018496"/>
              <a:ext cx="3190613" cy="3220433"/>
              <a:chOff x="7044875" y="-1293869"/>
              <a:chExt cx="3190628" cy="3220448"/>
            </a:xfrm>
          </p:grpSpPr>
          <p:grpSp>
            <p:nvGrpSpPr>
              <p:cNvPr id="970" name="Google Shape;970;p23"/>
              <p:cNvGrpSpPr/>
              <p:nvPr/>
            </p:nvGrpSpPr>
            <p:grpSpPr>
              <a:xfrm>
                <a:off x="7173820" y="-1293869"/>
                <a:ext cx="3061683" cy="3220448"/>
                <a:chOff x="7173820" y="-1293869"/>
                <a:chExt cx="3061683" cy="3220448"/>
              </a:xfrm>
            </p:grpSpPr>
            <p:sp>
              <p:nvSpPr>
                <p:cNvPr id="971" name="Google Shape;971;p23"/>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2" name="Google Shape;972;p23"/>
                <p:cNvGrpSpPr/>
                <p:nvPr/>
              </p:nvGrpSpPr>
              <p:grpSpPr>
                <a:xfrm rot="8100000">
                  <a:off x="8939114" y="1159920"/>
                  <a:ext cx="70212" cy="266577"/>
                  <a:chOff x="5735123" y="3863031"/>
                  <a:chExt cx="70213" cy="266579"/>
                </a:xfrm>
              </p:grpSpPr>
              <p:sp>
                <p:nvSpPr>
                  <p:cNvPr id="973" name="Google Shape;973;p23"/>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3"/>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75" name="Google Shape;975;p23"/>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6" name="Google Shape;976;p23"/>
              <p:cNvGrpSpPr/>
              <p:nvPr/>
            </p:nvGrpSpPr>
            <p:grpSpPr>
              <a:xfrm rot="-3298310">
                <a:off x="8268470" y="-365522"/>
                <a:ext cx="781177" cy="840852"/>
                <a:chOff x="8604632" y="-457076"/>
                <a:chExt cx="781149" cy="840821"/>
              </a:xfrm>
            </p:grpSpPr>
            <p:sp>
              <p:nvSpPr>
                <p:cNvPr id="977" name="Google Shape;977;p23"/>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3"/>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3"/>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3"/>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3"/>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3"/>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3"/>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3"/>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5" name="Google Shape;985;p23"/>
            <p:cNvGrpSpPr/>
            <p:nvPr/>
          </p:nvGrpSpPr>
          <p:grpSpPr>
            <a:xfrm rot="-5010705">
              <a:off x="6704863" y="2995390"/>
              <a:ext cx="4342007" cy="2100806"/>
              <a:chOff x="-1013962" y="3673802"/>
              <a:chExt cx="4341985" cy="2100795"/>
            </a:xfrm>
          </p:grpSpPr>
          <p:grpSp>
            <p:nvGrpSpPr>
              <p:cNvPr id="986" name="Google Shape;986;p23"/>
              <p:cNvGrpSpPr/>
              <p:nvPr/>
            </p:nvGrpSpPr>
            <p:grpSpPr>
              <a:xfrm>
                <a:off x="-1013962" y="3673802"/>
                <a:ext cx="4341985" cy="2100795"/>
                <a:chOff x="-830187" y="4024390"/>
                <a:chExt cx="4341985" cy="2100795"/>
              </a:xfrm>
            </p:grpSpPr>
            <p:sp>
              <p:nvSpPr>
                <p:cNvPr id="987" name="Google Shape;987;p23"/>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3"/>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9" name="Google Shape;989;p23"/>
                <p:cNvGrpSpPr/>
                <p:nvPr/>
              </p:nvGrpSpPr>
              <p:grpSpPr>
                <a:xfrm>
                  <a:off x="174564" y="4842646"/>
                  <a:ext cx="824338" cy="865398"/>
                  <a:chOff x="126952" y="4637346"/>
                  <a:chExt cx="824338" cy="865398"/>
                </a:xfrm>
              </p:grpSpPr>
              <p:sp>
                <p:nvSpPr>
                  <p:cNvPr id="990" name="Google Shape;990;p23"/>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3"/>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3"/>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3"/>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3"/>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3"/>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3"/>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3"/>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8" name="Google Shape;998;p23"/>
              <p:cNvGrpSpPr/>
              <p:nvPr/>
            </p:nvGrpSpPr>
            <p:grpSpPr>
              <a:xfrm rot="-5189473">
                <a:off x="2083919" y="4411860"/>
                <a:ext cx="70211" cy="266572"/>
                <a:chOff x="5735123" y="3863031"/>
                <a:chExt cx="70213" cy="266579"/>
              </a:xfrm>
            </p:grpSpPr>
            <p:sp>
              <p:nvSpPr>
                <p:cNvPr id="999" name="Google Shape;999;p23"/>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3"/>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01" name="Google Shape;1001;p23"/>
          <p:cNvSpPr txBox="1">
            <a:spLocks noGrp="1"/>
          </p:cNvSpPr>
          <p:nvPr>
            <p:ph type="title"/>
          </p:nvPr>
        </p:nvSpPr>
        <p:spPr>
          <a:xfrm>
            <a:off x="3722675" y="2690225"/>
            <a:ext cx="4801200" cy="797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02" name="Google Shape;1002;p23"/>
          <p:cNvSpPr txBox="1">
            <a:spLocks noGrp="1"/>
          </p:cNvSpPr>
          <p:nvPr>
            <p:ph type="title" idx="2" hasCustomPrompt="1"/>
          </p:nvPr>
        </p:nvSpPr>
        <p:spPr>
          <a:xfrm>
            <a:off x="3828438" y="1265425"/>
            <a:ext cx="1664400" cy="116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03" name="Google Shape;1003;p23"/>
          <p:cNvSpPr txBox="1">
            <a:spLocks noGrp="1"/>
          </p:cNvSpPr>
          <p:nvPr>
            <p:ph type="subTitle" idx="1"/>
          </p:nvPr>
        </p:nvSpPr>
        <p:spPr>
          <a:xfrm>
            <a:off x="3734104" y="3606175"/>
            <a:ext cx="4801200" cy="36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049"/>
        <p:cNvGrpSpPr/>
        <p:nvPr/>
      </p:nvGrpSpPr>
      <p:grpSpPr>
        <a:xfrm>
          <a:off x="0" y="0"/>
          <a:ext cx="0" cy="0"/>
          <a:chOff x="0" y="0"/>
          <a:chExt cx="0" cy="0"/>
        </a:xfrm>
      </p:grpSpPr>
      <p:grpSp>
        <p:nvGrpSpPr>
          <p:cNvPr id="1050" name="Google Shape;1050;p25"/>
          <p:cNvGrpSpPr/>
          <p:nvPr/>
        </p:nvGrpSpPr>
        <p:grpSpPr>
          <a:xfrm>
            <a:off x="-988610" y="-1229607"/>
            <a:ext cx="11148900" cy="7155456"/>
            <a:chOff x="-988610" y="-1229607"/>
            <a:chExt cx="11148900" cy="7155456"/>
          </a:xfrm>
        </p:grpSpPr>
        <p:grpSp>
          <p:nvGrpSpPr>
            <p:cNvPr id="1051" name="Google Shape;1051;p25"/>
            <p:cNvGrpSpPr/>
            <p:nvPr/>
          </p:nvGrpSpPr>
          <p:grpSpPr>
            <a:xfrm flipH="1">
              <a:off x="-988610" y="-1229607"/>
              <a:ext cx="3406361" cy="3399307"/>
              <a:chOff x="6888464" y="-1383307"/>
              <a:chExt cx="3406361" cy="3399307"/>
            </a:xfrm>
          </p:grpSpPr>
          <p:grpSp>
            <p:nvGrpSpPr>
              <p:cNvPr id="1052" name="Google Shape;1052;p25"/>
              <p:cNvGrpSpPr/>
              <p:nvPr/>
            </p:nvGrpSpPr>
            <p:grpSpPr>
              <a:xfrm>
                <a:off x="7173820" y="-1293869"/>
                <a:ext cx="3061683" cy="3220448"/>
                <a:chOff x="7173820" y="-1293869"/>
                <a:chExt cx="3061683" cy="3220448"/>
              </a:xfrm>
            </p:grpSpPr>
            <p:sp>
              <p:nvSpPr>
                <p:cNvPr id="1053" name="Google Shape;1053;p25"/>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 name="Google Shape;1054;p25"/>
                <p:cNvGrpSpPr/>
                <p:nvPr/>
              </p:nvGrpSpPr>
              <p:grpSpPr>
                <a:xfrm rot="8100000">
                  <a:off x="8939114" y="1159920"/>
                  <a:ext cx="70212" cy="266577"/>
                  <a:chOff x="5735123" y="3863031"/>
                  <a:chExt cx="70213" cy="266579"/>
                </a:xfrm>
              </p:grpSpPr>
              <p:sp>
                <p:nvSpPr>
                  <p:cNvPr id="1055" name="Google Shape;1055;p25"/>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5"/>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7" name="Google Shape;1057;p25"/>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8" name="Google Shape;1058;p25"/>
              <p:cNvGrpSpPr/>
              <p:nvPr/>
            </p:nvGrpSpPr>
            <p:grpSpPr>
              <a:xfrm rot="-3298310">
                <a:off x="8268470" y="-365522"/>
                <a:ext cx="781177" cy="840852"/>
                <a:chOff x="8604632" y="-457076"/>
                <a:chExt cx="781149" cy="840821"/>
              </a:xfrm>
            </p:grpSpPr>
            <p:sp>
              <p:nvSpPr>
                <p:cNvPr id="1059" name="Google Shape;1059;p25"/>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5"/>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5"/>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5"/>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5"/>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5"/>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5"/>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5"/>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7" name="Google Shape;1067;p25"/>
            <p:cNvGrpSpPr/>
            <p:nvPr/>
          </p:nvGrpSpPr>
          <p:grpSpPr>
            <a:xfrm flipH="1">
              <a:off x="5716134" y="3746602"/>
              <a:ext cx="4444157" cy="2179248"/>
              <a:chOff x="-1013962" y="3673802"/>
              <a:chExt cx="4444157" cy="2179248"/>
            </a:xfrm>
          </p:grpSpPr>
          <p:grpSp>
            <p:nvGrpSpPr>
              <p:cNvPr id="1068" name="Google Shape;1068;p25"/>
              <p:cNvGrpSpPr/>
              <p:nvPr/>
            </p:nvGrpSpPr>
            <p:grpSpPr>
              <a:xfrm>
                <a:off x="-1013962" y="3673802"/>
                <a:ext cx="4444157" cy="2179248"/>
                <a:chOff x="-830187" y="4024390"/>
                <a:chExt cx="4444157" cy="2179248"/>
              </a:xfrm>
            </p:grpSpPr>
            <p:sp>
              <p:nvSpPr>
                <p:cNvPr id="1069" name="Google Shape;1069;p25"/>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5"/>
                <p:cNvSpPr/>
                <p:nvPr/>
              </p:nvSpPr>
              <p:spPr>
                <a:xfrm rot="-207900">
                  <a:off x="-238709" y="4137361"/>
                  <a:ext cx="3797125" cy="1953315"/>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1" name="Google Shape;1071;p25"/>
                <p:cNvGrpSpPr/>
                <p:nvPr/>
              </p:nvGrpSpPr>
              <p:grpSpPr>
                <a:xfrm>
                  <a:off x="174564" y="4842646"/>
                  <a:ext cx="824338" cy="865398"/>
                  <a:chOff x="126952" y="4637346"/>
                  <a:chExt cx="824338" cy="865398"/>
                </a:xfrm>
              </p:grpSpPr>
              <p:sp>
                <p:nvSpPr>
                  <p:cNvPr id="1072" name="Google Shape;1072;p25"/>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5"/>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5"/>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5"/>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5"/>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5"/>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5"/>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5"/>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0" name="Google Shape;1080;p25"/>
              <p:cNvGrpSpPr/>
              <p:nvPr/>
            </p:nvGrpSpPr>
            <p:grpSpPr>
              <a:xfrm rot="-5189473">
                <a:off x="2083919" y="4411860"/>
                <a:ext cx="70211" cy="266572"/>
                <a:chOff x="5735123" y="3863031"/>
                <a:chExt cx="70213" cy="266579"/>
              </a:xfrm>
            </p:grpSpPr>
            <p:sp>
              <p:nvSpPr>
                <p:cNvPr id="1081" name="Google Shape;1081;p25"/>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5"/>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3" name="Google Shape;1083;p25"/>
            <p:cNvSpPr/>
            <p:nvPr/>
          </p:nvSpPr>
          <p:spPr>
            <a:xfrm rot="915171">
              <a:off x="-75207" y="4086938"/>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5"/>
            <p:cNvSpPr/>
            <p:nvPr/>
          </p:nvSpPr>
          <p:spPr>
            <a:xfrm flipH="1">
              <a:off x="7864200" y="169402"/>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5" name="Google Shape;1085;p25"/>
            <p:cNvGrpSpPr/>
            <p:nvPr/>
          </p:nvGrpSpPr>
          <p:grpSpPr>
            <a:xfrm rot="2996445">
              <a:off x="3507521" y="4754321"/>
              <a:ext cx="740371" cy="757532"/>
              <a:chOff x="4391775" y="4244400"/>
              <a:chExt cx="715125" cy="731700"/>
            </a:xfrm>
          </p:grpSpPr>
          <p:sp>
            <p:nvSpPr>
              <p:cNvPr id="1086" name="Google Shape;1086;p25"/>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5"/>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5"/>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25"/>
            <p:cNvGrpSpPr/>
            <p:nvPr/>
          </p:nvGrpSpPr>
          <p:grpSpPr>
            <a:xfrm>
              <a:off x="3496147" y="315929"/>
              <a:ext cx="763146" cy="697824"/>
              <a:chOff x="3681125" y="1846650"/>
              <a:chExt cx="515500" cy="471375"/>
            </a:xfrm>
          </p:grpSpPr>
          <p:sp>
            <p:nvSpPr>
              <p:cNvPr id="1090" name="Google Shape;1090;p25"/>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5"/>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5"/>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3" name="Google Shape;1093;p25"/>
            <p:cNvSpPr/>
            <p:nvPr/>
          </p:nvSpPr>
          <p:spPr>
            <a:xfrm>
              <a:off x="2939145" y="435503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5"/>
            <p:cNvSpPr/>
            <p:nvPr/>
          </p:nvSpPr>
          <p:spPr>
            <a:xfrm>
              <a:off x="404128" y="286459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5" name="Google Shape;1095;p25"/>
          <p:cNvSpPr txBox="1">
            <a:spLocks noGrp="1"/>
          </p:cNvSpPr>
          <p:nvPr>
            <p:ph type="title"/>
          </p:nvPr>
        </p:nvSpPr>
        <p:spPr>
          <a:xfrm>
            <a:off x="971750" y="1714850"/>
            <a:ext cx="3949800" cy="1431600"/>
          </a:xfrm>
          <a:prstGeom prst="rect">
            <a:avLst/>
          </a:prstGeom>
        </p:spPr>
        <p:txBody>
          <a:bodyPr spcFirstLastPara="1" wrap="square" lIns="91425" tIns="91425" rIns="91425" bIns="91425" anchor="b" anchorCtr="0">
            <a:noAutofit/>
          </a:bodyPr>
          <a:lstStyle>
            <a:lvl1pPr lvl="0" algn="ctr">
              <a:spcBef>
                <a:spcPts val="0"/>
              </a:spcBef>
              <a:spcAft>
                <a:spcPts val="0"/>
              </a:spcAft>
              <a:buSzPts val="4100"/>
              <a:buNone/>
              <a:defRPr sz="10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6" name="Google Shape;1096;p25"/>
          <p:cNvSpPr txBox="1">
            <a:spLocks noGrp="1"/>
          </p:cNvSpPr>
          <p:nvPr>
            <p:ph type="subTitle" idx="1"/>
          </p:nvPr>
        </p:nvSpPr>
        <p:spPr>
          <a:xfrm>
            <a:off x="971750" y="2969375"/>
            <a:ext cx="3949800" cy="88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CUSTOM_1_1_2_1">
    <p:spTree>
      <p:nvGrpSpPr>
        <p:cNvPr id="1" name="Shape 1188"/>
        <p:cNvGrpSpPr/>
        <p:nvPr/>
      </p:nvGrpSpPr>
      <p:grpSpPr>
        <a:xfrm>
          <a:off x="0" y="0"/>
          <a:ext cx="0" cy="0"/>
          <a:chOff x="0" y="0"/>
          <a:chExt cx="0" cy="0"/>
        </a:xfrm>
      </p:grpSpPr>
      <p:grpSp>
        <p:nvGrpSpPr>
          <p:cNvPr id="1189" name="Google Shape;1189;p28"/>
          <p:cNvGrpSpPr/>
          <p:nvPr/>
        </p:nvGrpSpPr>
        <p:grpSpPr>
          <a:xfrm>
            <a:off x="-1564452" y="-512905"/>
            <a:ext cx="11609788" cy="6915974"/>
            <a:chOff x="-1564452" y="-512905"/>
            <a:chExt cx="11609788" cy="6915974"/>
          </a:xfrm>
        </p:grpSpPr>
        <p:sp>
          <p:nvSpPr>
            <p:cNvPr id="1190" name="Google Shape;1190;p28"/>
            <p:cNvSpPr/>
            <p:nvPr/>
          </p:nvSpPr>
          <p:spPr>
            <a:xfrm rot="-818950" flipH="1">
              <a:off x="7120229" y="4231901"/>
              <a:ext cx="1508227" cy="1268249"/>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8"/>
            <p:cNvSpPr/>
            <p:nvPr/>
          </p:nvSpPr>
          <p:spPr>
            <a:xfrm rot="-10587449" flipH="1">
              <a:off x="-391633" y="1003921"/>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8"/>
            <p:cNvSpPr/>
            <p:nvPr/>
          </p:nvSpPr>
          <p:spPr>
            <a:xfrm rot="10800000">
              <a:off x="6406217" y="4877550"/>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8"/>
            <p:cNvSpPr/>
            <p:nvPr/>
          </p:nvSpPr>
          <p:spPr>
            <a:xfrm rot="10800000">
              <a:off x="673870" y="589781"/>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4" name="Google Shape;1194;p28"/>
            <p:cNvGrpSpPr/>
            <p:nvPr/>
          </p:nvGrpSpPr>
          <p:grpSpPr>
            <a:xfrm rot="-9990510">
              <a:off x="-1232810" y="2854884"/>
              <a:ext cx="3190613" cy="3220433"/>
              <a:chOff x="7044875" y="-1293869"/>
              <a:chExt cx="3190628" cy="3220448"/>
            </a:xfrm>
          </p:grpSpPr>
          <p:grpSp>
            <p:nvGrpSpPr>
              <p:cNvPr id="1195" name="Google Shape;1195;p28"/>
              <p:cNvGrpSpPr/>
              <p:nvPr/>
            </p:nvGrpSpPr>
            <p:grpSpPr>
              <a:xfrm>
                <a:off x="7173820" y="-1293869"/>
                <a:ext cx="3061683" cy="3220448"/>
                <a:chOff x="7173820" y="-1293869"/>
                <a:chExt cx="3061683" cy="3220448"/>
              </a:xfrm>
            </p:grpSpPr>
            <p:sp>
              <p:nvSpPr>
                <p:cNvPr id="1196" name="Google Shape;1196;p28"/>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28"/>
                <p:cNvGrpSpPr/>
                <p:nvPr/>
              </p:nvGrpSpPr>
              <p:grpSpPr>
                <a:xfrm rot="8100000">
                  <a:off x="8939114" y="1159920"/>
                  <a:ext cx="70212" cy="266577"/>
                  <a:chOff x="5735123" y="3863031"/>
                  <a:chExt cx="70213" cy="266579"/>
                </a:xfrm>
              </p:grpSpPr>
              <p:sp>
                <p:nvSpPr>
                  <p:cNvPr id="1198" name="Google Shape;1198;p2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0" name="Google Shape;1200;p28"/>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1" name="Google Shape;1201;p28"/>
              <p:cNvGrpSpPr/>
              <p:nvPr/>
            </p:nvGrpSpPr>
            <p:grpSpPr>
              <a:xfrm rot="-3298310">
                <a:off x="8268470" y="-365522"/>
                <a:ext cx="781177" cy="840852"/>
                <a:chOff x="8604632" y="-457076"/>
                <a:chExt cx="781149" cy="840821"/>
              </a:xfrm>
            </p:grpSpPr>
            <p:sp>
              <p:nvSpPr>
                <p:cNvPr id="1202" name="Google Shape;1202;p28"/>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8"/>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8"/>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8"/>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8"/>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8"/>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8"/>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8"/>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0" name="Google Shape;1210;p28"/>
            <p:cNvGrpSpPr/>
            <p:nvPr/>
          </p:nvGrpSpPr>
          <p:grpSpPr>
            <a:xfrm rot="10800000">
              <a:off x="5703351" y="-512905"/>
              <a:ext cx="4341985" cy="2100795"/>
              <a:chOff x="-1013962" y="3673802"/>
              <a:chExt cx="4341985" cy="2100795"/>
            </a:xfrm>
          </p:grpSpPr>
          <p:grpSp>
            <p:nvGrpSpPr>
              <p:cNvPr id="1211" name="Google Shape;1211;p28"/>
              <p:cNvGrpSpPr/>
              <p:nvPr/>
            </p:nvGrpSpPr>
            <p:grpSpPr>
              <a:xfrm>
                <a:off x="-1013962" y="3673802"/>
                <a:ext cx="4341985" cy="2100795"/>
                <a:chOff x="-830187" y="4024390"/>
                <a:chExt cx="4341985" cy="2100795"/>
              </a:xfrm>
            </p:grpSpPr>
            <p:sp>
              <p:nvSpPr>
                <p:cNvPr id="1212" name="Google Shape;1212;p28"/>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8"/>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4" name="Google Shape;1214;p28"/>
                <p:cNvGrpSpPr/>
                <p:nvPr/>
              </p:nvGrpSpPr>
              <p:grpSpPr>
                <a:xfrm>
                  <a:off x="174564" y="4842646"/>
                  <a:ext cx="824338" cy="865398"/>
                  <a:chOff x="126952" y="4637346"/>
                  <a:chExt cx="824338" cy="865398"/>
                </a:xfrm>
              </p:grpSpPr>
              <p:sp>
                <p:nvSpPr>
                  <p:cNvPr id="1215" name="Google Shape;1215;p28"/>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8"/>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8"/>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8"/>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8"/>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8"/>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8"/>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8"/>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3" name="Google Shape;1223;p28"/>
              <p:cNvGrpSpPr/>
              <p:nvPr/>
            </p:nvGrpSpPr>
            <p:grpSpPr>
              <a:xfrm rot="-5189473">
                <a:off x="2083919" y="4411860"/>
                <a:ext cx="70211" cy="266572"/>
                <a:chOff x="5735123" y="3863031"/>
                <a:chExt cx="70213" cy="266579"/>
              </a:xfrm>
            </p:grpSpPr>
            <p:sp>
              <p:nvSpPr>
                <p:cNvPr id="1224" name="Google Shape;1224;p2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6" name="Google Shape;1226;p28"/>
            <p:cNvSpPr/>
            <p:nvPr/>
          </p:nvSpPr>
          <p:spPr>
            <a:xfrm rot="10800000">
              <a:off x="8682519" y="3201300"/>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7" name="Google Shape;1227;p28"/>
          <p:cNvSpPr txBox="1">
            <a:spLocks noGrp="1"/>
          </p:cNvSpPr>
          <p:nvPr>
            <p:ph type="title"/>
          </p:nvPr>
        </p:nvSpPr>
        <p:spPr>
          <a:xfrm>
            <a:off x="4943675" y="1427650"/>
            <a:ext cx="3028800" cy="138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1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1228" name="Google Shape;1228;p28"/>
          <p:cNvSpPr txBox="1">
            <a:spLocks noGrp="1"/>
          </p:cNvSpPr>
          <p:nvPr>
            <p:ph type="subTitle" idx="1"/>
          </p:nvPr>
        </p:nvSpPr>
        <p:spPr>
          <a:xfrm>
            <a:off x="4943675" y="2809875"/>
            <a:ext cx="3028800" cy="100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5">
  <p:cSld name="CUSTOM_1_1_2_2_1">
    <p:spTree>
      <p:nvGrpSpPr>
        <p:cNvPr id="1" name="Shape 1277"/>
        <p:cNvGrpSpPr/>
        <p:nvPr/>
      </p:nvGrpSpPr>
      <p:grpSpPr>
        <a:xfrm>
          <a:off x="0" y="0"/>
          <a:ext cx="0" cy="0"/>
          <a:chOff x="0" y="0"/>
          <a:chExt cx="0" cy="0"/>
        </a:xfrm>
      </p:grpSpPr>
      <p:grpSp>
        <p:nvGrpSpPr>
          <p:cNvPr id="1278" name="Google Shape;1278;p30"/>
          <p:cNvGrpSpPr/>
          <p:nvPr/>
        </p:nvGrpSpPr>
        <p:grpSpPr>
          <a:xfrm>
            <a:off x="-445126" y="-725259"/>
            <a:ext cx="10429957" cy="6747653"/>
            <a:chOff x="-445126" y="-725259"/>
            <a:chExt cx="10429957" cy="6747653"/>
          </a:xfrm>
        </p:grpSpPr>
        <p:grpSp>
          <p:nvGrpSpPr>
            <p:cNvPr id="1279" name="Google Shape;1279;p30"/>
            <p:cNvGrpSpPr/>
            <p:nvPr/>
          </p:nvGrpSpPr>
          <p:grpSpPr>
            <a:xfrm>
              <a:off x="-445126" y="-725259"/>
              <a:ext cx="10429957" cy="6747653"/>
              <a:chOff x="-445126" y="-725259"/>
              <a:chExt cx="10429957" cy="6747653"/>
            </a:xfrm>
          </p:grpSpPr>
          <p:sp>
            <p:nvSpPr>
              <p:cNvPr id="1280" name="Google Shape;1280;p30"/>
              <p:cNvSpPr/>
              <p:nvPr/>
            </p:nvSpPr>
            <p:spPr>
              <a:xfrm rot="10530021">
                <a:off x="1705066" y="-62664"/>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81" name="Google Shape;1281;p30"/>
              <p:cNvSpPr/>
              <p:nvPr/>
            </p:nvSpPr>
            <p:spPr>
              <a:xfrm flipH="1">
                <a:off x="7313925" y="4044227"/>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282" name="Google Shape;1282;p30"/>
              <p:cNvGrpSpPr/>
              <p:nvPr/>
            </p:nvGrpSpPr>
            <p:grpSpPr>
              <a:xfrm>
                <a:off x="7118929" y="-725259"/>
                <a:ext cx="2865902" cy="2866186"/>
                <a:chOff x="7229917" y="-939609"/>
                <a:chExt cx="2865902" cy="2866186"/>
              </a:xfrm>
            </p:grpSpPr>
            <p:grpSp>
              <p:nvGrpSpPr>
                <p:cNvPr id="1283" name="Google Shape;1283;p30"/>
                <p:cNvGrpSpPr/>
                <p:nvPr/>
              </p:nvGrpSpPr>
              <p:grpSpPr>
                <a:xfrm>
                  <a:off x="7229917" y="-938831"/>
                  <a:ext cx="2865902" cy="2666882"/>
                  <a:chOff x="7229917" y="-938831"/>
                  <a:chExt cx="2865902" cy="2666882"/>
                </a:xfrm>
              </p:grpSpPr>
              <p:sp>
                <p:nvSpPr>
                  <p:cNvPr id="1284" name="Google Shape;1284;p30"/>
                  <p:cNvSpPr/>
                  <p:nvPr/>
                </p:nvSpPr>
                <p:spPr>
                  <a:xfrm rot="5202986" flipH="1">
                    <a:off x="7405437" y="-968556"/>
                    <a:ext cx="2514862" cy="2726332"/>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285" name="Google Shape;1285;p30"/>
                  <p:cNvGrpSpPr/>
                  <p:nvPr/>
                </p:nvGrpSpPr>
                <p:grpSpPr>
                  <a:xfrm rot="8100000">
                    <a:off x="8939114" y="1159920"/>
                    <a:ext cx="70212" cy="266577"/>
                    <a:chOff x="5735123" y="3863031"/>
                    <a:chExt cx="70213" cy="266579"/>
                  </a:xfrm>
                </p:grpSpPr>
                <p:sp>
                  <p:nvSpPr>
                    <p:cNvPr id="1286" name="Google Shape;1286;p30"/>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87" name="Google Shape;1287;p30"/>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sp>
              <p:nvSpPr>
                <p:cNvPr id="1288" name="Google Shape;1288;p30"/>
                <p:cNvSpPr/>
                <p:nvPr/>
              </p:nvSpPr>
              <p:spPr>
                <a:xfrm rot="4740398" flipH="1">
                  <a:off x="7473622" y="-684296"/>
                  <a:ext cx="2462087" cy="2355561"/>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289" name="Google Shape;1289;p30"/>
                <p:cNvGrpSpPr/>
                <p:nvPr/>
              </p:nvGrpSpPr>
              <p:grpSpPr>
                <a:xfrm rot="-3298310">
                  <a:off x="8268470" y="-365522"/>
                  <a:ext cx="781177" cy="840852"/>
                  <a:chOff x="8604632" y="-457076"/>
                  <a:chExt cx="781149" cy="840821"/>
                </a:xfrm>
              </p:grpSpPr>
              <p:sp>
                <p:nvSpPr>
                  <p:cNvPr id="1290" name="Google Shape;1290;p30"/>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1" name="Google Shape;1291;p30"/>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2" name="Google Shape;1292;p30"/>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3" name="Google Shape;1293;p30"/>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4" name="Google Shape;1294;p30"/>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5" name="Google Shape;1295;p30"/>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6" name="Google Shape;1296;p30"/>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97" name="Google Shape;1297;p30"/>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grpSp>
            <p:nvGrpSpPr>
              <p:cNvPr id="1298" name="Google Shape;1298;p30"/>
              <p:cNvGrpSpPr/>
              <p:nvPr/>
            </p:nvGrpSpPr>
            <p:grpSpPr>
              <a:xfrm>
                <a:off x="4660322" y="-153871"/>
                <a:ext cx="763146" cy="697824"/>
                <a:chOff x="3681125" y="1846650"/>
                <a:chExt cx="515500" cy="471375"/>
              </a:xfrm>
            </p:grpSpPr>
            <p:sp>
              <p:nvSpPr>
                <p:cNvPr id="1299" name="Google Shape;1299;p30"/>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00" name="Google Shape;1300;p30"/>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01" name="Google Shape;1301;p30"/>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1302" name="Google Shape;1302;p30"/>
              <p:cNvGrpSpPr/>
              <p:nvPr/>
            </p:nvGrpSpPr>
            <p:grpSpPr>
              <a:xfrm rot="-482847">
                <a:off x="-319450" y="3627904"/>
                <a:ext cx="4342194" cy="2100896"/>
                <a:chOff x="-1013962" y="3673802"/>
                <a:chExt cx="4341985" cy="2100795"/>
              </a:xfrm>
            </p:grpSpPr>
            <p:grpSp>
              <p:nvGrpSpPr>
                <p:cNvPr id="1303" name="Google Shape;1303;p30"/>
                <p:cNvGrpSpPr/>
                <p:nvPr/>
              </p:nvGrpSpPr>
              <p:grpSpPr>
                <a:xfrm>
                  <a:off x="-1013962" y="3673802"/>
                  <a:ext cx="4341985" cy="2100795"/>
                  <a:chOff x="-830187" y="4024390"/>
                  <a:chExt cx="4341985" cy="2100795"/>
                </a:xfrm>
              </p:grpSpPr>
              <p:sp>
                <p:nvSpPr>
                  <p:cNvPr id="1304" name="Google Shape;1304;p30"/>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05" name="Google Shape;1305;p30"/>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1306" name="Google Shape;1306;p30"/>
                  <p:cNvGrpSpPr/>
                  <p:nvPr/>
                </p:nvGrpSpPr>
                <p:grpSpPr>
                  <a:xfrm>
                    <a:off x="174564" y="4842646"/>
                    <a:ext cx="824338" cy="865398"/>
                    <a:chOff x="126952" y="4637346"/>
                    <a:chExt cx="824338" cy="865398"/>
                  </a:xfrm>
                </p:grpSpPr>
                <p:sp>
                  <p:nvSpPr>
                    <p:cNvPr id="1307" name="Google Shape;1307;p30"/>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08" name="Google Shape;1308;p30"/>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09" name="Google Shape;1309;p30"/>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10" name="Google Shape;1310;p30"/>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11" name="Google Shape;1311;p30"/>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12" name="Google Shape;1312;p30"/>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13" name="Google Shape;1313;p30"/>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14" name="Google Shape;1314;p30"/>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grpSp>
              <p:nvGrpSpPr>
                <p:cNvPr id="1315" name="Google Shape;1315;p30"/>
                <p:cNvGrpSpPr/>
                <p:nvPr/>
              </p:nvGrpSpPr>
              <p:grpSpPr>
                <a:xfrm rot="-5189473">
                  <a:off x="2083919" y="4411860"/>
                  <a:ext cx="70211" cy="266572"/>
                  <a:chOff x="5735123" y="3863031"/>
                  <a:chExt cx="70213" cy="266579"/>
                </a:xfrm>
              </p:grpSpPr>
              <p:sp>
                <p:nvSpPr>
                  <p:cNvPr id="1316" name="Google Shape;1316;p30"/>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317" name="Google Shape;1317;p30"/>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sp>
            <p:nvSpPr>
              <p:cNvPr id="1318" name="Google Shape;1318;p30"/>
              <p:cNvSpPr/>
              <p:nvPr/>
            </p:nvSpPr>
            <p:spPr>
              <a:xfrm rot="10800000" flipH="1">
                <a:off x="305155" y="2927141"/>
                <a:ext cx="113943" cy="94537"/>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319" name="Google Shape;1319;p30"/>
            <p:cNvSpPr/>
            <p:nvPr/>
          </p:nvSpPr>
          <p:spPr>
            <a:xfrm rot="10800000" flipH="1">
              <a:off x="588178" y="1262865"/>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320" name="Google Shape;1320;p30"/>
          <p:cNvSpPr txBox="1">
            <a:spLocks noGrp="1"/>
          </p:cNvSpPr>
          <p:nvPr>
            <p:ph type="title"/>
          </p:nvPr>
        </p:nvSpPr>
        <p:spPr>
          <a:xfrm>
            <a:off x="935210" y="1861450"/>
            <a:ext cx="2664900" cy="147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1" name="Google Shape;1321;p30"/>
          <p:cNvSpPr txBox="1">
            <a:spLocks noGrp="1"/>
          </p:cNvSpPr>
          <p:nvPr>
            <p:ph type="body" idx="1"/>
          </p:nvPr>
        </p:nvSpPr>
        <p:spPr>
          <a:xfrm>
            <a:off x="3849748" y="1427650"/>
            <a:ext cx="4263300" cy="2344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Font typeface="Anaheim"/>
              <a:buChar char="●"/>
              <a:defRPr/>
            </a:lvl1pPr>
            <a:lvl2pPr marL="914400" lvl="1" indent="-317500" rtl="0">
              <a:spcBef>
                <a:spcPts val="0"/>
              </a:spcBef>
              <a:spcAft>
                <a:spcPts val="0"/>
              </a:spcAft>
              <a:buClr>
                <a:srgbClr val="191919"/>
              </a:buClr>
              <a:buSzPts val="1400"/>
              <a:buFont typeface="Anaheim"/>
              <a:buChar char="○"/>
              <a:defRPr/>
            </a:lvl2pPr>
            <a:lvl3pPr marL="1371600" lvl="2" indent="-317500" rtl="0">
              <a:spcBef>
                <a:spcPts val="0"/>
              </a:spcBef>
              <a:spcAft>
                <a:spcPts val="0"/>
              </a:spcAft>
              <a:buClr>
                <a:srgbClr val="191919"/>
              </a:buClr>
              <a:buSzPts val="1400"/>
              <a:buFont typeface="Anaheim"/>
              <a:buChar char="■"/>
              <a:defRPr/>
            </a:lvl3pPr>
            <a:lvl4pPr marL="1828800" lvl="3" indent="-317500" rtl="0">
              <a:spcBef>
                <a:spcPts val="0"/>
              </a:spcBef>
              <a:spcAft>
                <a:spcPts val="0"/>
              </a:spcAft>
              <a:buClr>
                <a:srgbClr val="191919"/>
              </a:buClr>
              <a:buSzPts val="1400"/>
              <a:buFont typeface="Anaheim"/>
              <a:buChar char="●"/>
              <a:defRPr/>
            </a:lvl4pPr>
            <a:lvl5pPr marL="2286000" lvl="4" indent="-317500" rtl="0">
              <a:spcBef>
                <a:spcPts val="0"/>
              </a:spcBef>
              <a:spcAft>
                <a:spcPts val="0"/>
              </a:spcAft>
              <a:buClr>
                <a:srgbClr val="191919"/>
              </a:buClr>
              <a:buSzPts val="1400"/>
              <a:buFont typeface="Anaheim"/>
              <a:buChar char="○"/>
              <a:defRPr/>
            </a:lvl5pPr>
            <a:lvl6pPr marL="2743200" lvl="5" indent="-317500" rtl="0">
              <a:spcBef>
                <a:spcPts val="0"/>
              </a:spcBef>
              <a:spcAft>
                <a:spcPts val="0"/>
              </a:spcAft>
              <a:buClr>
                <a:srgbClr val="191919"/>
              </a:buClr>
              <a:buSzPts val="1400"/>
              <a:buFont typeface="Anaheim"/>
              <a:buChar char="■"/>
              <a:defRPr/>
            </a:lvl6pPr>
            <a:lvl7pPr marL="3200400" lvl="6" indent="-317500" rtl="0">
              <a:spcBef>
                <a:spcPts val="0"/>
              </a:spcBef>
              <a:spcAft>
                <a:spcPts val="0"/>
              </a:spcAft>
              <a:buClr>
                <a:srgbClr val="191919"/>
              </a:buClr>
              <a:buSzPts val="1400"/>
              <a:buFont typeface="Anaheim"/>
              <a:buChar char="●"/>
              <a:defRPr/>
            </a:lvl7pPr>
            <a:lvl8pPr marL="3657600" lvl="7" indent="-317500" rtl="0">
              <a:spcBef>
                <a:spcPts val="0"/>
              </a:spcBef>
              <a:spcAft>
                <a:spcPts val="0"/>
              </a:spcAft>
              <a:buClr>
                <a:srgbClr val="191919"/>
              </a:buClr>
              <a:buSzPts val="1400"/>
              <a:buFont typeface="Anaheim"/>
              <a:buChar char="○"/>
              <a:defRPr/>
            </a:lvl8pPr>
            <a:lvl9pPr marL="4114800" lvl="8" indent="-317500" rtl="0">
              <a:spcBef>
                <a:spcPts val="0"/>
              </a:spcBef>
              <a:spcAft>
                <a:spcPts val="0"/>
              </a:spcAft>
              <a:buClr>
                <a:srgbClr val="191919"/>
              </a:buClr>
              <a:buSzPts val="1400"/>
              <a:buFont typeface="Anaheim"/>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6">
    <p:spTree>
      <p:nvGrpSpPr>
        <p:cNvPr id="1" name="Shape 1563"/>
        <p:cNvGrpSpPr/>
        <p:nvPr/>
      </p:nvGrpSpPr>
      <p:grpSpPr>
        <a:xfrm>
          <a:off x="0" y="0"/>
          <a:ext cx="0" cy="0"/>
          <a:chOff x="0" y="0"/>
          <a:chExt cx="0" cy="0"/>
        </a:xfrm>
      </p:grpSpPr>
      <p:grpSp>
        <p:nvGrpSpPr>
          <p:cNvPr id="1564" name="Google Shape;1564;p37"/>
          <p:cNvGrpSpPr/>
          <p:nvPr/>
        </p:nvGrpSpPr>
        <p:grpSpPr>
          <a:xfrm>
            <a:off x="-1090162" y="-1293869"/>
            <a:ext cx="11249466" cy="7068466"/>
            <a:chOff x="-1090162" y="-1293869"/>
            <a:chExt cx="11249466" cy="7068466"/>
          </a:xfrm>
        </p:grpSpPr>
        <p:sp>
          <p:nvSpPr>
            <p:cNvPr id="1565" name="Google Shape;1565;p37"/>
            <p:cNvSpPr/>
            <p:nvPr/>
          </p:nvSpPr>
          <p:spPr>
            <a:xfrm rot="915171">
              <a:off x="-421069" y="-14462"/>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flipH="1">
              <a:off x="7874363" y="4214815"/>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7" name="Google Shape;1567;p37"/>
            <p:cNvGrpSpPr/>
            <p:nvPr/>
          </p:nvGrpSpPr>
          <p:grpSpPr>
            <a:xfrm>
              <a:off x="1632578" y="261460"/>
              <a:ext cx="6990968" cy="4603429"/>
              <a:chOff x="1492320" y="594948"/>
              <a:chExt cx="5250446" cy="3457326"/>
            </a:xfrm>
          </p:grpSpPr>
          <p:sp>
            <p:nvSpPr>
              <p:cNvPr id="1568" name="Google Shape;1568;p37"/>
              <p:cNvSpPr/>
              <p:nvPr/>
            </p:nvSpPr>
            <p:spPr>
              <a:xfrm>
                <a:off x="6681666" y="3095841"/>
                <a:ext cx="61100" cy="52175"/>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1682258" y="709762"/>
                <a:ext cx="85575" cy="71000"/>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4406220" y="594948"/>
                <a:ext cx="77525" cy="64125"/>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2015916" y="3495579"/>
                <a:ext cx="129250" cy="107850"/>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1492320" y="2252786"/>
                <a:ext cx="189925" cy="154525"/>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5596752" y="3919849"/>
                <a:ext cx="163100" cy="132425"/>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37"/>
            <p:cNvGrpSpPr/>
            <p:nvPr/>
          </p:nvGrpSpPr>
          <p:grpSpPr>
            <a:xfrm>
              <a:off x="7097620" y="-1293869"/>
              <a:ext cx="3061683" cy="3220448"/>
              <a:chOff x="7173820" y="-1293869"/>
              <a:chExt cx="3061683" cy="3220448"/>
            </a:xfrm>
          </p:grpSpPr>
          <p:grpSp>
            <p:nvGrpSpPr>
              <p:cNvPr id="1575" name="Google Shape;1575;p37"/>
              <p:cNvGrpSpPr/>
              <p:nvPr/>
            </p:nvGrpSpPr>
            <p:grpSpPr>
              <a:xfrm>
                <a:off x="7173820" y="-1293869"/>
                <a:ext cx="3061683" cy="3220448"/>
                <a:chOff x="7173820" y="-1293869"/>
                <a:chExt cx="3061683" cy="3220448"/>
              </a:xfrm>
            </p:grpSpPr>
            <p:sp>
              <p:nvSpPr>
                <p:cNvPr id="1576" name="Google Shape;1576;p37"/>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7" name="Google Shape;1577;p37"/>
                <p:cNvGrpSpPr/>
                <p:nvPr/>
              </p:nvGrpSpPr>
              <p:grpSpPr>
                <a:xfrm rot="8100000">
                  <a:off x="8939114" y="1159920"/>
                  <a:ext cx="70212" cy="266577"/>
                  <a:chOff x="5735123" y="3863031"/>
                  <a:chExt cx="70213" cy="266579"/>
                </a:xfrm>
              </p:grpSpPr>
              <p:sp>
                <p:nvSpPr>
                  <p:cNvPr id="1578" name="Google Shape;1578;p37"/>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0" name="Google Shape;1580;p37"/>
              <p:cNvSpPr/>
              <p:nvPr/>
            </p:nvSpPr>
            <p:spPr>
              <a:xfrm>
                <a:off x="7473594" y="-605030"/>
                <a:ext cx="2462130" cy="2355434"/>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1" name="Google Shape;1581;p37"/>
              <p:cNvGrpSpPr/>
              <p:nvPr/>
            </p:nvGrpSpPr>
            <p:grpSpPr>
              <a:xfrm rot="-3298310">
                <a:off x="8268470" y="-365522"/>
                <a:ext cx="781177" cy="840852"/>
                <a:chOff x="8604632" y="-457076"/>
                <a:chExt cx="781149" cy="840821"/>
              </a:xfrm>
            </p:grpSpPr>
            <p:sp>
              <p:nvSpPr>
                <p:cNvPr id="1582" name="Google Shape;1582;p37"/>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0" name="Google Shape;1590;p37"/>
            <p:cNvGrpSpPr/>
            <p:nvPr/>
          </p:nvGrpSpPr>
          <p:grpSpPr>
            <a:xfrm rot="2996445">
              <a:off x="-403379" y="1748959"/>
              <a:ext cx="740371" cy="757532"/>
              <a:chOff x="4391775" y="4244400"/>
              <a:chExt cx="715125" cy="731700"/>
            </a:xfrm>
          </p:grpSpPr>
          <p:sp>
            <p:nvSpPr>
              <p:cNvPr id="1591" name="Google Shape;1591;p37"/>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4" name="Google Shape;1594;p37"/>
            <p:cNvGrpSpPr/>
            <p:nvPr/>
          </p:nvGrpSpPr>
          <p:grpSpPr>
            <a:xfrm>
              <a:off x="4497147" y="4696629"/>
              <a:ext cx="763146" cy="697824"/>
              <a:chOff x="3681125" y="1846650"/>
              <a:chExt cx="515500" cy="471375"/>
            </a:xfrm>
          </p:grpSpPr>
          <p:sp>
            <p:nvSpPr>
              <p:cNvPr id="1595" name="Google Shape;1595;p37"/>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8" name="Google Shape;1598;p37"/>
            <p:cNvSpPr/>
            <p:nvPr/>
          </p:nvSpPr>
          <p:spPr>
            <a:xfrm>
              <a:off x="8319395" y="213083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9" name="Google Shape;1599;p37"/>
            <p:cNvGrpSpPr/>
            <p:nvPr/>
          </p:nvGrpSpPr>
          <p:grpSpPr>
            <a:xfrm>
              <a:off x="-1090162" y="3673802"/>
              <a:ext cx="4341985" cy="2100795"/>
              <a:chOff x="-1013962" y="3673802"/>
              <a:chExt cx="4341985" cy="2100795"/>
            </a:xfrm>
          </p:grpSpPr>
          <p:grpSp>
            <p:nvGrpSpPr>
              <p:cNvPr id="1600" name="Google Shape;1600;p37"/>
              <p:cNvGrpSpPr/>
              <p:nvPr/>
            </p:nvGrpSpPr>
            <p:grpSpPr>
              <a:xfrm>
                <a:off x="-1013962" y="3673802"/>
                <a:ext cx="4341985" cy="2100795"/>
                <a:chOff x="-830187" y="4024390"/>
                <a:chExt cx="4341985" cy="2100795"/>
              </a:xfrm>
            </p:grpSpPr>
            <p:sp>
              <p:nvSpPr>
                <p:cNvPr id="1601" name="Google Shape;1601;p37"/>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3" name="Google Shape;1603;p37"/>
                <p:cNvGrpSpPr/>
                <p:nvPr/>
              </p:nvGrpSpPr>
              <p:grpSpPr>
                <a:xfrm>
                  <a:off x="174564" y="4842646"/>
                  <a:ext cx="824338" cy="865398"/>
                  <a:chOff x="126952" y="4637346"/>
                  <a:chExt cx="824338" cy="865398"/>
                </a:xfrm>
              </p:grpSpPr>
              <p:sp>
                <p:nvSpPr>
                  <p:cNvPr id="1604" name="Google Shape;1604;p37"/>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7"/>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7"/>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7"/>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7"/>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7"/>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7"/>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7"/>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2" name="Google Shape;1612;p37"/>
              <p:cNvGrpSpPr/>
              <p:nvPr/>
            </p:nvGrpSpPr>
            <p:grpSpPr>
              <a:xfrm rot="-5189473">
                <a:off x="2083919" y="4411860"/>
                <a:ext cx="70211" cy="266572"/>
                <a:chOff x="5735123" y="3863031"/>
                <a:chExt cx="70213" cy="266579"/>
              </a:xfrm>
            </p:grpSpPr>
            <p:sp>
              <p:nvSpPr>
                <p:cNvPr id="1613" name="Google Shape;1613;p37"/>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7"/>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6_1">
    <p:spTree>
      <p:nvGrpSpPr>
        <p:cNvPr id="1" name="Shape 1615"/>
        <p:cNvGrpSpPr/>
        <p:nvPr/>
      </p:nvGrpSpPr>
      <p:grpSpPr>
        <a:xfrm>
          <a:off x="0" y="0"/>
          <a:ext cx="0" cy="0"/>
          <a:chOff x="0" y="0"/>
          <a:chExt cx="0" cy="0"/>
        </a:xfrm>
      </p:grpSpPr>
      <p:grpSp>
        <p:nvGrpSpPr>
          <p:cNvPr id="1616" name="Google Shape;1616;p38"/>
          <p:cNvGrpSpPr/>
          <p:nvPr/>
        </p:nvGrpSpPr>
        <p:grpSpPr>
          <a:xfrm>
            <a:off x="-1318858" y="-1269678"/>
            <a:ext cx="11558539" cy="7424975"/>
            <a:chOff x="-1318858" y="-1269678"/>
            <a:chExt cx="11558539" cy="7424975"/>
          </a:xfrm>
        </p:grpSpPr>
        <p:sp>
          <p:nvSpPr>
            <p:cNvPr id="1617" name="Google Shape;1617;p38"/>
            <p:cNvSpPr/>
            <p:nvPr/>
          </p:nvSpPr>
          <p:spPr>
            <a:xfrm rot="-10530021" flipH="1">
              <a:off x="-543922" y="2181930"/>
              <a:ext cx="1508330" cy="1268336"/>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8"/>
            <p:cNvSpPr/>
            <p:nvPr/>
          </p:nvSpPr>
          <p:spPr>
            <a:xfrm flipH="1">
              <a:off x="8006050" y="623063"/>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9" name="Google Shape;1619;p38"/>
            <p:cNvGrpSpPr/>
            <p:nvPr/>
          </p:nvGrpSpPr>
          <p:grpSpPr>
            <a:xfrm rot="10800000" flipH="1">
              <a:off x="7373779" y="3289111"/>
              <a:ext cx="2865902" cy="2866186"/>
              <a:chOff x="7229917" y="-939609"/>
              <a:chExt cx="2865902" cy="2866186"/>
            </a:xfrm>
          </p:grpSpPr>
          <p:grpSp>
            <p:nvGrpSpPr>
              <p:cNvPr id="1620" name="Google Shape;1620;p38"/>
              <p:cNvGrpSpPr/>
              <p:nvPr/>
            </p:nvGrpSpPr>
            <p:grpSpPr>
              <a:xfrm>
                <a:off x="7229917" y="-938831"/>
                <a:ext cx="2865902" cy="2666882"/>
                <a:chOff x="7229917" y="-938831"/>
                <a:chExt cx="2865902" cy="2666882"/>
              </a:xfrm>
            </p:grpSpPr>
            <p:sp>
              <p:nvSpPr>
                <p:cNvPr id="1621" name="Google Shape;1621;p38"/>
                <p:cNvSpPr/>
                <p:nvPr/>
              </p:nvSpPr>
              <p:spPr>
                <a:xfrm rot="5202986" flipH="1">
                  <a:off x="7405437" y="-968556"/>
                  <a:ext cx="2514862" cy="2726332"/>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2" name="Google Shape;1622;p38"/>
                <p:cNvGrpSpPr/>
                <p:nvPr/>
              </p:nvGrpSpPr>
              <p:grpSpPr>
                <a:xfrm rot="8100000">
                  <a:off x="8939114" y="1159920"/>
                  <a:ext cx="70212" cy="266577"/>
                  <a:chOff x="5735123" y="3863031"/>
                  <a:chExt cx="70213" cy="266579"/>
                </a:xfrm>
              </p:grpSpPr>
              <p:sp>
                <p:nvSpPr>
                  <p:cNvPr id="1623" name="Google Shape;1623;p3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25" name="Google Shape;1625;p38"/>
              <p:cNvSpPr/>
              <p:nvPr/>
            </p:nvSpPr>
            <p:spPr>
              <a:xfrm rot="4740398" flipH="1">
                <a:off x="7473622" y="-684296"/>
                <a:ext cx="2462087" cy="2355561"/>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6" name="Google Shape;1626;p38"/>
              <p:cNvGrpSpPr/>
              <p:nvPr/>
            </p:nvGrpSpPr>
            <p:grpSpPr>
              <a:xfrm rot="-3298310">
                <a:off x="8268470" y="-365522"/>
                <a:ext cx="781177" cy="840852"/>
                <a:chOff x="8604632" y="-457076"/>
                <a:chExt cx="781149" cy="840821"/>
              </a:xfrm>
            </p:grpSpPr>
            <p:sp>
              <p:nvSpPr>
                <p:cNvPr id="1627" name="Google Shape;1627;p38"/>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8"/>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8"/>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8"/>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8"/>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8"/>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8"/>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8"/>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5" name="Google Shape;1635;p38"/>
            <p:cNvGrpSpPr/>
            <p:nvPr/>
          </p:nvGrpSpPr>
          <p:grpSpPr>
            <a:xfrm rot="7803555" flipH="1">
              <a:off x="1012096" y="4754323"/>
              <a:ext cx="740371" cy="757532"/>
              <a:chOff x="4391775" y="4244400"/>
              <a:chExt cx="715125" cy="731700"/>
            </a:xfrm>
          </p:grpSpPr>
          <p:sp>
            <p:nvSpPr>
              <p:cNvPr id="1636" name="Google Shape;1636;p38"/>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8"/>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8"/>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9" name="Google Shape;1639;p38"/>
            <p:cNvGrpSpPr/>
            <p:nvPr/>
          </p:nvGrpSpPr>
          <p:grpSpPr>
            <a:xfrm rot="10800000" flipH="1">
              <a:off x="6986872" y="-321564"/>
              <a:ext cx="763146" cy="697824"/>
              <a:chOff x="3681125" y="1846650"/>
              <a:chExt cx="515500" cy="471375"/>
            </a:xfrm>
          </p:grpSpPr>
          <p:sp>
            <p:nvSpPr>
              <p:cNvPr id="1640" name="Google Shape;1640;p38"/>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8"/>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8"/>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38"/>
            <p:cNvGrpSpPr/>
            <p:nvPr/>
          </p:nvGrpSpPr>
          <p:grpSpPr>
            <a:xfrm rot="10024369" flipH="1">
              <a:off x="-1138904" y="-810648"/>
              <a:ext cx="4341740" cy="2100676"/>
              <a:chOff x="-1013962" y="3673802"/>
              <a:chExt cx="4341985" cy="2100795"/>
            </a:xfrm>
          </p:grpSpPr>
          <p:grpSp>
            <p:nvGrpSpPr>
              <p:cNvPr id="1644" name="Google Shape;1644;p38"/>
              <p:cNvGrpSpPr/>
              <p:nvPr/>
            </p:nvGrpSpPr>
            <p:grpSpPr>
              <a:xfrm>
                <a:off x="-1013962" y="3673802"/>
                <a:ext cx="4341985" cy="2100795"/>
                <a:chOff x="-830187" y="4024390"/>
                <a:chExt cx="4341985" cy="2100795"/>
              </a:xfrm>
            </p:grpSpPr>
            <p:sp>
              <p:nvSpPr>
                <p:cNvPr id="1645" name="Google Shape;1645;p38"/>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8"/>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7" name="Google Shape;1647;p38"/>
                <p:cNvGrpSpPr/>
                <p:nvPr/>
              </p:nvGrpSpPr>
              <p:grpSpPr>
                <a:xfrm>
                  <a:off x="174564" y="4842646"/>
                  <a:ext cx="824338" cy="865398"/>
                  <a:chOff x="126952" y="4637346"/>
                  <a:chExt cx="824338" cy="865398"/>
                </a:xfrm>
              </p:grpSpPr>
              <p:sp>
                <p:nvSpPr>
                  <p:cNvPr id="1648" name="Google Shape;1648;p38"/>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8"/>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8"/>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8"/>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8"/>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8"/>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8"/>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8"/>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56" name="Google Shape;1656;p38"/>
              <p:cNvGrpSpPr/>
              <p:nvPr/>
            </p:nvGrpSpPr>
            <p:grpSpPr>
              <a:xfrm rot="-5189473">
                <a:off x="2083919" y="4411860"/>
                <a:ext cx="70211" cy="266572"/>
                <a:chOff x="5735123" y="3863031"/>
                <a:chExt cx="70213" cy="266579"/>
              </a:xfrm>
            </p:grpSpPr>
            <p:sp>
              <p:nvSpPr>
                <p:cNvPr id="1657" name="Google Shape;1657;p3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59" name="Google Shape;1659;p38"/>
            <p:cNvSpPr/>
            <p:nvPr/>
          </p:nvSpPr>
          <p:spPr>
            <a:xfrm>
              <a:off x="4520398" y="147587"/>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8"/>
            <p:cNvSpPr/>
            <p:nvPr/>
          </p:nvSpPr>
          <p:spPr>
            <a:xfrm>
              <a:off x="3255370" y="4534201"/>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8"/>
            <p:cNvSpPr/>
            <p:nvPr/>
          </p:nvSpPr>
          <p:spPr>
            <a:xfrm>
              <a:off x="308853" y="4189048"/>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grpSp>
        <p:nvGrpSpPr>
          <p:cNvPr id="65" name="Google Shape;65;p3"/>
          <p:cNvGrpSpPr/>
          <p:nvPr/>
        </p:nvGrpSpPr>
        <p:grpSpPr>
          <a:xfrm>
            <a:off x="-1378481" y="-1318378"/>
            <a:ext cx="11593785" cy="7236347"/>
            <a:chOff x="-1378481" y="-1318378"/>
            <a:chExt cx="11593785" cy="7236347"/>
          </a:xfrm>
        </p:grpSpPr>
        <p:sp>
          <p:nvSpPr>
            <p:cNvPr id="66" name="Google Shape;66;p3"/>
            <p:cNvSpPr/>
            <p:nvPr/>
          </p:nvSpPr>
          <p:spPr>
            <a:xfrm rot="10374580">
              <a:off x="7040319" y="-42390"/>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rot="-212551">
              <a:off x="-224108" y="2806896"/>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flipH="1">
              <a:off x="896094" y="2177774"/>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flipH="1">
              <a:off x="5493824" y="480812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3"/>
            <p:cNvGrpSpPr/>
            <p:nvPr/>
          </p:nvGrpSpPr>
          <p:grpSpPr>
            <a:xfrm rot="-4234323">
              <a:off x="-924651" y="-888557"/>
              <a:ext cx="3190424" cy="3220242"/>
              <a:chOff x="7044875" y="-1293869"/>
              <a:chExt cx="3190628" cy="3220448"/>
            </a:xfrm>
          </p:grpSpPr>
          <p:grpSp>
            <p:nvGrpSpPr>
              <p:cNvPr id="71" name="Google Shape;71;p3"/>
              <p:cNvGrpSpPr/>
              <p:nvPr/>
            </p:nvGrpSpPr>
            <p:grpSpPr>
              <a:xfrm>
                <a:off x="7173820" y="-1293869"/>
                <a:ext cx="3061683" cy="3220448"/>
                <a:chOff x="7173820" y="-1293869"/>
                <a:chExt cx="3061683" cy="3220448"/>
              </a:xfrm>
            </p:grpSpPr>
            <p:sp>
              <p:nvSpPr>
                <p:cNvPr id="72" name="Google Shape;72;p3"/>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3"/>
                <p:cNvGrpSpPr/>
                <p:nvPr/>
              </p:nvGrpSpPr>
              <p:grpSpPr>
                <a:xfrm rot="8100000">
                  <a:off x="8939114" y="1159920"/>
                  <a:ext cx="70212" cy="266577"/>
                  <a:chOff x="5735123" y="3863031"/>
                  <a:chExt cx="70213" cy="266579"/>
                </a:xfrm>
              </p:grpSpPr>
              <p:sp>
                <p:nvSpPr>
                  <p:cNvPr id="74" name="Google Shape;74;p3"/>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 name="Google Shape;76;p3"/>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3"/>
              <p:cNvGrpSpPr/>
              <p:nvPr/>
            </p:nvGrpSpPr>
            <p:grpSpPr>
              <a:xfrm rot="-3298310">
                <a:off x="8475995" y="-238714"/>
                <a:ext cx="793766" cy="839827"/>
                <a:chOff x="8617645" y="-208991"/>
                <a:chExt cx="793737" cy="839797"/>
              </a:xfrm>
            </p:grpSpPr>
            <p:sp>
              <p:nvSpPr>
                <p:cNvPr id="78" name="Google Shape;78;p3"/>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9003175" y="520129"/>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9269006" y="-208991"/>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Google Shape;86;p3"/>
            <p:cNvGrpSpPr/>
            <p:nvPr/>
          </p:nvGrpSpPr>
          <p:grpSpPr>
            <a:xfrm rot="-5907885">
              <a:off x="6685807" y="2565631"/>
              <a:ext cx="4341956" cy="2100781"/>
              <a:chOff x="-1013962" y="3673802"/>
              <a:chExt cx="4341985" cy="2100795"/>
            </a:xfrm>
          </p:grpSpPr>
          <p:grpSp>
            <p:nvGrpSpPr>
              <p:cNvPr id="87" name="Google Shape;87;p3"/>
              <p:cNvGrpSpPr/>
              <p:nvPr/>
            </p:nvGrpSpPr>
            <p:grpSpPr>
              <a:xfrm>
                <a:off x="-1013962" y="3673802"/>
                <a:ext cx="4341985" cy="2100795"/>
                <a:chOff x="-830187" y="4024390"/>
                <a:chExt cx="4341985" cy="2100795"/>
              </a:xfrm>
            </p:grpSpPr>
            <p:sp>
              <p:nvSpPr>
                <p:cNvPr id="88" name="Google Shape;88;p3"/>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90;p3"/>
                <p:cNvGrpSpPr/>
                <p:nvPr/>
              </p:nvGrpSpPr>
              <p:grpSpPr>
                <a:xfrm>
                  <a:off x="174564" y="4842646"/>
                  <a:ext cx="824338" cy="865398"/>
                  <a:chOff x="126952" y="4637346"/>
                  <a:chExt cx="824338" cy="865398"/>
                </a:xfrm>
              </p:grpSpPr>
              <p:sp>
                <p:nvSpPr>
                  <p:cNvPr id="91" name="Google Shape;91;p3"/>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 name="Google Shape;99;p3"/>
              <p:cNvGrpSpPr/>
              <p:nvPr/>
            </p:nvGrpSpPr>
            <p:grpSpPr>
              <a:xfrm rot="-5189473">
                <a:off x="2083919" y="4411860"/>
                <a:ext cx="70211" cy="266572"/>
                <a:chOff x="5735123" y="3863031"/>
                <a:chExt cx="70213" cy="266579"/>
              </a:xfrm>
            </p:grpSpPr>
            <p:sp>
              <p:nvSpPr>
                <p:cNvPr id="100" name="Google Shape;100;p3"/>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2" name="Google Shape;102;p3"/>
          <p:cNvSpPr txBox="1">
            <a:spLocks noGrp="1"/>
          </p:cNvSpPr>
          <p:nvPr>
            <p:ph type="title"/>
          </p:nvPr>
        </p:nvSpPr>
        <p:spPr>
          <a:xfrm>
            <a:off x="2978850" y="3323150"/>
            <a:ext cx="5177400" cy="79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3" name="Google Shape;103;p3"/>
          <p:cNvSpPr txBox="1">
            <a:spLocks noGrp="1"/>
          </p:cNvSpPr>
          <p:nvPr>
            <p:ph type="title" idx="2" hasCustomPrompt="1"/>
          </p:nvPr>
        </p:nvSpPr>
        <p:spPr>
          <a:xfrm>
            <a:off x="1143550" y="3436050"/>
            <a:ext cx="1664400" cy="116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4" name="Google Shape;104;p3"/>
          <p:cNvSpPr txBox="1">
            <a:spLocks noGrp="1"/>
          </p:cNvSpPr>
          <p:nvPr>
            <p:ph type="subTitle" idx="1"/>
          </p:nvPr>
        </p:nvSpPr>
        <p:spPr>
          <a:xfrm>
            <a:off x="2991175" y="4239100"/>
            <a:ext cx="5177400" cy="36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grpSp>
        <p:nvGrpSpPr>
          <p:cNvPr id="150" name="Google Shape;150;p5"/>
          <p:cNvGrpSpPr/>
          <p:nvPr/>
        </p:nvGrpSpPr>
        <p:grpSpPr>
          <a:xfrm>
            <a:off x="-1255310" y="33427"/>
            <a:ext cx="10438835" cy="5892410"/>
            <a:chOff x="-1255310" y="33427"/>
            <a:chExt cx="10438835" cy="5892410"/>
          </a:xfrm>
        </p:grpSpPr>
        <p:grpSp>
          <p:nvGrpSpPr>
            <p:cNvPr id="151" name="Google Shape;151;p5"/>
            <p:cNvGrpSpPr/>
            <p:nvPr/>
          </p:nvGrpSpPr>
          <p:grpSpPr>
            <a:xfrm>
              <a:off x="-1255310" y="3746590"/>
              <a:ext cx="4444157" cy="2179248"/>
              <a:chOff x="-1013962" y="3673802"/>
              <a:chExt cx="4444157" cy="2179248"/>
            </a:xfrm>
          </p:grpSpPr>
          <p:grpSp>
            <p:nvGrpSpPr>
              <p:cNvPr id="152" name="Google Shape;152;p5"/>
              <p:cNvGrpSpPr/>
              <p:nvPr/>
            </p:nvGrpSpPr>
            <p:grpSpPr>
              <a:xfrm>
                <a:off x="-1013962" y="3673802"/>
                <a:ext cx="4444157" cy="2179248"/>
                <a:chOff x="-830187" y="4024390"/>
                <a:chExt cx="4444157" cy="2179248"/>
              </a:xfrm>
            </p:grpSpPr>
            <p:sp>
              <p:nvSpPr>
                <p:cNvPr id="153" name="Google Shape;153;p5"/>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rot="-207900">
                  <a:off x="-238709" y="4137361"/>
                  <a:ext cx="3797125" cy="1953315"/>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5"/>
                <p:cNvGrpSpPr/>
                <p:nvPr/>
              </p:nvGrpSpPr>
              <p:grpSpPr>
                <a:xfrm>
                  <a:off x="174564" y="4842646"/>
                  <a:ext cx="824338" cy="865398"/>
                  <a:chOff x="126952" y="4637346"/>
                  <a:chExt cx="824338" cy="865398"/>
                </a:xfrm>
              </p:grpSpPr>
              <p:sp>
                <p:nvSpPr>
                  <p:cNvPr id="156" name="Google Shape;156;p5"/>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4" name="Google Shape;164;p5"/>
              <p:cNvGrpSpPr/>
              <p:nvPr/>
            </p:nvGrpSpPr>
            <p:grpSpPr>
              <a:xfrm rot="-5189473">
                <a:off x="2083919" y="4411860"/>
                <a:ext cx="70211" cy="266572"/>
                <a:chOff x="5735123" y="3863031"/>
                <a:chExt cx="70213" cy="266579"/>
              </a:xfrm>
            </p:grpSpPr>
            <p:sp>
              <p:nvSpPr>
                <p:cNvPr id="165" name="Google Shape;165;p5"/>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 name="Google Shape;167;p5"/>
            <p:cNvSpPr/>
            <p:nvPr/>
          </p:nvSpPr>
          <p:spPr>
            <a:xfrm flipH="1">
              <a:off x="7675315" y="4202101"/>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539604" y="33427"/>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5"/>
            <p:cNvGrpSpPr/>
            <p:nvPr/>
          </p:nvGrpSpPr>
          <p:grpSpPr>
            <a:xfrm rot="-2996445" flipH="1">
              <a:off x="-381636" y="2213359"/>
              <a:ext cx="740371" cy="757532"/>
              <a:chOff x="4391775" y="4244400"/>
              <a:chExt cx="715125" cy="731700"/>
            </a:xfrm>
          </p:grpSpPr>
          <p:sp>
            <p:nvSpPr>
              <p:cNvPr id="170" name="Google Shape;170;p5"/>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5"/>
            <p:cNvGrpSpPr/>
            <p:nvPr/>
          </p:nvGrpSpPr>
          <p:grpSpPr>
            <a:xfrm flipH="1">
              <a:off x="3740813" y="4257079"/>
              <a:ext cx="763146" cy="697824"/>
              <a:chOff x="3681125" y="1846650"/>
              <a:chExt cx="515500" cy="471375"/>
            </a:xfrm>
          </p:grpSpPr>
          <p:sp>
            <p:nvSpPr>
              <p:cNvPr id="174" name="Google Shape;174;p5"/>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5"/>
            <p:cNvSpPr/>
            <p:nvPr/>
          </p:nvSpPr>
          <p:spPr>
            <a:xfrm flipH="1">
              <a:off x="6136640" y="4606112"/>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flipH="1">
              <a:off x="8514668" y="286459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179;p5"/>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a:spcBef>
                <a:spcPts val="0"/>
              </a:spcBef>
              <a:spcAft>
                <a:spcPts val="0"/>
              </a:spcAft>
              <a:buSzPts val="41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5"/>
          <p:cNvSpPr txBox="1">
            <a:spLocks noGrp="1"/>
          </p:cNvSpPr>
          <p:nvPr>
            <p:ph type="body" idx="1"/>
          </p:nvPr>
        </p:nvSpPr>
        <p:spPr>
          <a:xfrm>
            <a:off x="763175" y="1517750"/>
            <a:ext cx="3663000" cy="2663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81" name="Google Shape;181;p5"/>
          <p:cNvSpPr txBox="1">
            <a:spLocks noGrp="1"/>
          </p:cNvSpPr>
          <p:nvPr>
            <p:ph type="body" idx="2"/>
          </p:nvPr>
        </p:nvSpPr>
        <p:spPr>
          <a:xfrm>
            <a:off x="4717825" y="1517750"/>
            <a:ext cx="3663000" cy="2663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3"/>
        <p:cNvGrpSpPr/>
        <p:nvPr/>
      </p:nvGrpSpPr>
      <p:grpSpPr>
        <a:xfrm>
          <a:off x="0" y="0"/>
          <a:ext cx="0" cy="0"/>
          <a:chOff x="0" y="0"/>
          <a:chExt cx="0" cy="0"/>
        </a:xfrm>
      </p:grpSpPr>
      <p:grpSp>
        <p:nvGrpSpPr>
          <p:cNvPr id="284" name="Google Shape;284;p8"/>
          <p:cNvGrpSpPr/>
          <p:nvPr/>
        </p:nvGrpSpPr>
        <p:grpSpPr>
          <a:xfrm>
            <a:off x="-962610" y="-595805"/>
            <a:ext cx="10527862" cy="6542949"/>
            <a:chOff x="-962610" y="-595805"/>
            <a:chExt cx="10527862" cy="6542949"/>
          </a:xfrm>
        </p:grpSpPr>
        <p:grpSp>
          <p:nvGrpSpPr>
            <p:cNvPr id="285" name="Google Shape;285;p8"/>
            <p:cNvGrpSpPr/>
            <p:nvPr/>
          </p:nvGrpSpPr>
          <p:grpSpPr>
            <a:xfrm rot="421830" flipH="1">
              <a:off x="-802104" y="-434622"/>
              <a:ext cx="2805458" cy="2795036"/>
              <a:chOff x="7545828" y="-718153"/>
              <a:chExt cx="2805405" cy="2794983"/>
            </a:xfrm>
          </p:grpSpPr>
          <p:grpSp>
            <p:nvGrpSpPr>
              <p:cNvPr id="286" name="Google Shape;286;p8"/>
              <p:cNvGrpSpPr/>
              <p:nvPr/>
            </p:nvGrpSpPr>
            <p:grpSpPr>
              <a:xfrm>
                <a:off x="7568552" y="-718153"/>
                <a:ext cx="2554222" cy="2762605"/>
                <a:chOff x="7568552" y="-718153"/>
                <a:chExt cx="2554222" cy="2762605"/>
              </a:xfrm>
            </p:grpSpPr>
            <p:sp>
              <p:nvSpPr>
                <p:cNvPr id="287" name="Google Shape;287;p8"/>
                <p:cNvSpPr/>
                <p:nvPr/>
              </p:nvSpPr>
              <p:spPr>
                <a:xfrm rot="-49921">
                  <a:off x="7588213" y="-700037"/>
                  <a:ext cx="2514900" cy="2726373"/>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 name="Google Shape;288;p8"/>
                <p:cNvGrpSpPr/>
                <p:nvPr/>
              </p:nvGrpSpPr>
              <p:grpSpPr>
                <a:xfrm rot="8100000">
                  <a:off x="8889962" y="1557871"/>
                  <a:ext cx="70212" cy="266577"/>
                  <a:chOff x="6051275" y="3616391"/>
                  <a:chExt cx="70213" cy="266579"/>
                </a:xfrm>
              </p:grpSpPr>
              <p:sp>
                <p:nvSpPr>
                  <p:cNvPr id="289" name="Google Shape;289;p8"/>
                  <p:cNvSpPr/>
                  <p:nvPr/>
                </p:nvSpPr>
                <p:spPr>
                  <a:xfrm>
                    <a:off x="6060853" y="361639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6051275" y="382308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1" name="Google Shape;291;p8"/>
              <p:cNvSpPr/>
              <p:nvPr/>
            </p:nvSpPr>
            <p:spPr>
              <a:xfrm rot="-549082">
                <a:off x="7717456" y="-4594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8"/>
              <p:cNvGrpSpPr/>
              <p:nvPr/>
            </p:nvGrpSpPr>
            <p:grpSpPr>
              <a:xfrm rot="-3298310">
                <a:off x="8300529" y="-296371"/>
                <a:ext cx="697299" cy="899737"/>
                <a:chOff x="8560167" y="-438018"/>
                <a:chExt cx="697274" cy="899704"/>
              </a:xfrm>
            </p:grpSpPr>
            <p:sp>
              <p:nvSpPr>
                <p:cNvPr id="293" name="Google Shape;293;p8"/>
                <p:cNvSpPr/>
                <p:nvPr/>
              </p:nvSpPr>
              <p:spPr>
                <a:xfrm>
                  <a:off x="8560167" y="365608"/>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8797599" y="37324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8579844" y="-247445"/>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8748341" y="-438018"/>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9135329" y="42351"/>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8884093" y="-147652"/>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9015890" y="27049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8668220" y="96499"/>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1" name="Google Shape;301;p8"/>
            <p:cNvGrpSpPr/>
            <p:nvPr/>
          </p:nvGrpSpPr>
          <p:grpSpPr>
            <a:xfrm rot="-5400000">
              <a:off x="6343862" y="2725754"/>
              <a:ext cx="4341985" cy="2100795"/>
              <a:chOff x="-1013962" y="3673802"/>
              <a:chExt cx="4341985" cy="2100795"/>
            </a:xfrm>
          </p:grpSpPr>
          <p:grpSp>
            <p:nvGrpSpPr>
              <p:cNvPr id="302" name="Google Shape;302;p8"/>
              <p:cNvGrpSpPr/>
              <p:nvPr/>
            </p:nvGrpSpPr>
            <p:grpSpPr>
              <a:xfrm>
                <a:off x="-1013962" y="3673802"/>
                <a:ext cx="4341985" cy="2100795"/>
                <a:chOff x="-830187" y="4024390"/>
                <a:chExt cx="4341985" cy="2100795"/>
              </a:xfrm>
            </p:grpSpPr>
            <p:sp>
              <p:nvSpPr>
                <p:cNvPr id="303" name="Google Shape;303;p8"/>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 name="Google Shape;305;p8"/>
                <p:cNvGrpSpPr/>
                <p:nvPr/>
              </p:nvGrpSpPr>
              <p:grpSpPr>
                <a:xfrm>
                  <a:off x="174564" y="4842646"/>
                  <a:ext cx="824338" cy="865398"/>
                  <a:chOff x="126952" y="4637346"/>
                  <a:chExt cx="824338" cy="865398"/>
                </a:xfrm>
              </p:grpSpPr>
              <p:sp>
                <p:nvSpPr>
                  <p:cNvPr id="306" name="Google Shape;306;p8"/>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4" name="Google Shape;314;p8"/>
              <p:cNvGrpSpPr/>
              <p:nvPr/>
            </p:nvGrpSpPr>
            <p:grpSpPr>
              <a:xfrm rot="-5189473">
                <a:off x="2083919" y="4411860"/>
                <a:ext cx="70211" cy="266572"/>
                <a:chOff x="5735123" y="3863031"/>
                <a:chExt cx="70213" cy="266579"/>
              </a:xfrm>
            </p:grpSpPr>
            <p:sp>
              <p:nvSpPr>
                <p:cNvPr id="315" name="Google Shape;315;p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7" name="Google Shape;317;p8"/>
            <p:cNvSpPr/>
            <p:nvPr/>
          </p:nvSpPr>
          <p:spPr>
            <a:xfrm rot="9884829" flipH="1">
              <a:off x="30618" y="3652538"/>
              <a:ext cx="1508230" cy="126825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rot="10800000">
              <a:off x="7058263" y="-96623"/>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8"/>
            <p:cNvGrpSpPr/>
            <p:nvPr/>
          </p:nvGrpSpPr>
          <p:grpSpPr>
            <a:xfrm rot="2996445">
              <a:off x="6566121" y="3991709"/>
              <a:ext cx="740371" cy="757532"/>
              <a:chOff x="4391775" y="4244400"/>
              <a:chExt cx="715125" cy="731700"/>
            </a:xfrm>
          </p:grpSpPr>
          <p:sp>
            <p:nvSpPr>
              <p:cNvPr id="320" name="Google Shape;320;p8"/>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8"/>
            <p:cNvSpPr/>
            <p:nvPr/>
          </p:nvSpPr>
          <p:spPr>
            <a:xfrm>
              <a:off x="8129873" y="1504347"/>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2812520" y="446238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714578" y="2975508"/>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5195161" y="4605997"/>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8"/>
          <p:cNvSpPr txBox="1">
            <a:spLocks noGrp="1"/>
          </p:cNvSpPr>
          <p:nvPr>
            <p:ph type="title"/>
          </p:nvPr>
        </p:nvSpPr>
        <p:spPr>
          <a:xfrm>
            <a:off x="1253400" y="1215450"/>
            <a:ext cx="6637200" cy="2712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93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8"/>
        <p:cNvGrpSpPr/>
        <p:nvPr/>
      </p:nvGrpSpPr>
      <p:grpSpPr>
        <a:xfrm>
          <a:off x="0" y="0"/>
          <a:ext cx="0" cy="0"/>
          <a:chOff x="0" y="0"/>
          <a:chExt cx="0" cy="0"/>
        </a:xfrm>
      </p:grpSpPr>
      <p:grpSp>
        <p:nvGrpSpPr>
          <p:cNvPr id="329" name="Google Shape;329;p9"/>
          <p:cNvGrpSpPr/>
          <p:nvPr/>
        </p:nvGrpSpPr>
        <p:grpSpPr>
          <a:xfrm>
            <a:off x="-1564452" y="-512905"/>
            <a:ext cx="11609788" cy="6915974"/>
            <a:chOff x="-1564452" y="-512905"/>
            <a:chExt cx="11609788" cy="6915974"/>
          </a:xfrm>
        </p:grpSpPr>
        <p:sp>
          <p:nvSpPr>
            <p:cNvPr id="330" name="Google Shape;330;p9"/>
            <p:cNvSpPr/>
            <p:nvPr/>
          </p:nvSpPr>
          <p:spPr>
            <a:xfrm rot="425420" flipH="1">
              <a:off x="7975294" y="3902539"/>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rot="-10587449" flipH="1">
              <a:off x="-329433" y="861046"/>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p:nvPr/>
          </p:nvSpPr>
          <p:spPr>
            <a:xfrm rot="10800000">
              <a:off x="6301442" y="4353675"/>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p:nvPr/>
          </p:nvSpPr>
          <p:spPr>
            <a:xfrm rot="10800000">
              <a:off x="2903455" y="4639516"/>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rot="10800000">
              <a:off x="4321124" y="616619"/>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9"/>
            <p:cNvSpPr/>
            <p:nvPr/>
          </p:nvSpPr>
          <p:spPr>
            <a:xfrm rot="10800000">
              <a:off x="292870" y="361181"/>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6" name="Google Shape;336;p9"/>
            <p:cNvGrpSpPr/>
            <p:nvPr/>
          </p:nvGrpSpPr>
          <p:grpSpPr>
            <a:xfrm rot="-9990510">
              <a:off x="-1232810" y="2854884"/>
              <a:ext cx="3190613" cy="3220433"/>
              <a:chOff x="7044875" y="-1293869"/>
              <a:chExt cx="3190628" cy="3220448"/>
            </a:xfrm>
          </p:grpSpPr>
          <p:grpSp>
            <p:nvGrpSpPr>
              <p:cNvPr id="337" name="Google Shape;337;p9"/>
              <p:cNvGrpSpPr/>
              <p:nvPr/>
            </p:nvGrpSpPr>
            <p:grpSpPr>
              <a:xfrm>
                <a:off x="7173820" y="-1293869"/>
                <a:ext cx="3061683" cy="3220448"/>
                <a:chOff x="7173820" y="-1293869"/>
                <a:chExt cx="3061683" cy="3220448"/>
              </a:xfrm>
            </p:grpSpPr>
            <p:sp>
              <p:nvSpPr>
                <p:cNvPr id="338" name="Google Shape;338;p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 name="Google Shape;339;p9"/>
                <p:cNvGrpSpPr/>
                <p:nvPr/>
              </p:nvGrpSpPr>
              <p:grpSpPr>
                <a:xfrm rot="8100000">
                  <a:off x="8939114" y="1159920"/>
                  <a:ext cx="70212" cy="266577"/>
                  <a:chOff x="5735123" y="3863031"/>
                  <a:chExt cx="70213" cy="266579"/>
                </a:xfrm>
              </p:grpSpPr>
              <p:sp>
                <p:nvSpPr>
                  <p:cNvPr id="340" name="Google Shape;340;p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2" name="Google Shape;342;p9"/>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9"/>
              <p:cNvGrpSpPr/>
              <p:nvPr/>
            </p:nvGrpSpPr>
            <p:grpSpPr>
              <a:xfrm rot="-3298310">
                <a:off x="8268470" y="-365522"/>
                <a:ext cx="781177" cy="840852"/>
                <a:chOff x="8604632" y="-457076"/>
                <a:chExt cx="781149" cy="840821"/>
              </a:xfrm>
            </p:grpSpPr>
            <p:sp>
              <p:nvSpPr>
                <p:cNvPr id="344" name="Google Shape;344;p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2" name="Google Shape;352;p9"/>
            <p:cNvGrpSpPr/>
            <p:nvPr/>
          </p:nvGrpSpPr>
          <p:grpSpPr>
            <a:xfrm rot="-7803555">
              <a:off x="4522886" y="4754330"/>
              <a:ext cx="740371" cy="757532"/>
              <a:chOff x="4391775" y="4244400"/>
              <a:chExt cx="715125" cy="731700"/>
            </a:xfrm>
          </p:grpSpPr>
          <p:sp>
            <p:nvSpPr>
              <p:cNvPr id="353" name="Google Shape;353;p9"/>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9"/>
            <p:cNvGrpSpPr/>
            <p:nvPr/>
          </p:nvGrpSpPr>
          <p:grpSpPr>
            <a:xfrm rot="10800000">
              <a:off x="8792848" y="1895755"/>
              <a:ext cx="763146" cy="697824"/>
              <a:chOff x="3681125" y="1846650"/>
              <a:chExt cx="515500" cy="471375"/>
            </a:xfrm>
          </p:grpSpPr>
          <p:sp>
            <p:nvSpPr>
              <p:cNvPr id="357" name="Google Shape;357;p9"/>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9"/>
            <p:cNvGrpSpPr/>
            <p:nvPr/>
          </p:nvGrpSpPr>
          <p:grpSpPr>
            <a:xfrm rot="10800000">
              <a:off x="5703351" y="-512905"/>
              <a:ext cx="4341985" cy="2100795"/>
              <a:chOff x="-1013962" y="3673802"/>
              <a:chExt cx="4341985" cy="2100795"/>
            </a:xfrm>
          </p:grpSpPr>
          <p:grpSp>
            <p:nvGrpSpPr>
              <p:cNvPr id="361" name="Google Shape;361;p9"/>
              <p:cNvGrpSpPr/>
              <p:nvPr/>
            </p:nvGrpSpPr>
            <p:grpSpPr>
              <a:xfrm>
                <a:off x="-1013962" y="3673802"/>
                <a:ext cx="4341985" cy="2100795"/>
                <a:chOff x="-830187" y="4024390"/>
                <a:chExt cx="4341985" cy="2100795"/>
              </a:xfrm>
            </p:grpSpPr>
            <p:sp>
              <p:nvSpPr>
                <p:cNvPr id="362" name="Google Shape;362;p9"/>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 name="Google Shape;364;p9"/>
                <p:cNvGrpSpPr/>
                <p:nvPr/>
              </p:nvGrpSpPr>
              <p:grpSpPr>
                <a:xfrm>
                  <a:off x="174564" y="4842646"/>
                  <a:ext cx="824338" cy="865398"/>
                  <a:chOff x="126952" y="4637346"/>
                  <a:chExt cx="824338" cy="865398"/>
                </a:xfrm>
              </p:grpSpPr>
              <p:sp>
                <p:nvSpPr>
                  <p:cNvPr id="365" name="Google Shape;365;p9"/>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3" name="Google Shape;373;p9"/>
              <p:cNvGrpSpPr/>
              <p:nvPr/>
            </p:nvGrpSpPr>
            <p:grpSpPr>
              <a:xfrm rot="-5189473">
                <a:off x="2083919" y="4411860"/>
                <a:ext cx="70211" cy="266572"/>
                <a:chOff x="5735123" y="3863031"/>
                <a:chExt cx="70213" cy="266579"/>
              </a:xfrm>
            </p:grpSpPr>
            <p:sp>
              <p:nvSpPr>
                <p:cNvPr id="374" name="Google Shape;374;p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76" name="Google Shape;376;p9"/>
          <p:cNvSpPr txBox="1">
            <a:spLocks noGrp="1"/>
          </p:cNvSpPr>
          <p:nvPr>
            <p:ph type="title"/>
          </p:nvPr>
        </p:nvSpPr>
        <p:spPr>
          <a:xfrm>
            <a:off x="1913700" y="1208525"/>
            <a:ext cx="5316600" cy="1137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7" name="Google Shape;377;p9"/>
          <p:cNvSpPr txBox="1">
            <a:spLocks noGrp="1"/>
          </p:cNvSpPr>
          <p:nvPr>
            <p:ph type="subTitle" idx="1"/>
          </p:nvPr>
        </p:nvSpPr>
        <p:spPr>
          <a:xfrm>
            <a:off x="1913700" y="2337950"/>
            <a:ext cx="5316600" cy="1307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2_2">
    <p:spTree>
      <p:nvGrpSpPr>
        <p:cNvPr id="1" name="Shape 627"/>
        <p:cNvGrpSpPr/>
        <p:nvPr/>
      </p:nvGrpSpPr>
      <p:grpSpPr>
        <a:xfrm>
          <a:off x="0" y="0"/>
          <a:ext cx="0" cy="0"/>
          <a:chOff x="0" y="0"/>
          <a:chExt cx="0" cy="0"/>
        </a:xfrm>
      </p:grpSpPr>
      <p:grpSp>
        <p:nvGrpSpPr>
          <p:cNvPr id="628" name="Google Shape;628;p17"/>
          <p:cNvGrpSpPr/>
          <p:nvPr/>
        </p:nvGrpSpPr>
        <p:grpSpPr>
          <a:xfrm>
            <a:off x="-1347337" y="-1502444"/>
            <a:ext cx="11544741" cy="7401778"/>
            <a:chOff x="-1347337" y="-1502444"/>
            <a:chExt cx="11544741" cy="7401778"/>
          </a:xfrm>
        </p:grpSpPr>
        <p:sp>
          <p:nvSpPr>
            <p:cNvPr id="629" name="Google Shape;629;p17"/>
            <p:cNvSpPr/>
            <p:nvPr/>
          </p:nvSpPr>
          <p:spPr>
            <a:xfrm>
              <a:off x="-313432" y="4214815"/>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7"/>
            <p:cNvSpPr/>
            <p:nvPr/>
          </p:nvSpPr>
          <p:spPr>
            <a:xfrm flipH="1">
              <a:off x="445594" y="3591399"/>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7"/>
            <p:cNvSpPr/>
            <p:nvPr/>
          </p:nvSpPr>
          <p:spPr>
            <a:xfrm flipH="1">
              <a:off x="3453480" y="261460"/>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7"/>
            <p:cNvSpPr/>
            <p:nvPr/>
          </p:nvSpPr>
          <p:spPr>
            <a:xfrm flipH="1">
              <a:off x="5907324" y="441892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7"/>
            <p:cNvSpPr/>
            <p:nvPr/>
          </p:nvSpPr>
          <p:spPr>
            <a:xfrm flipH="1">
              <a:off x="2735420" y="4345665"/>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17"/>
            <p:cNvGrpSpPr/>
            <p:nvPr/>
          </p:nvGrpSpPr>
          <p:grpSpPr>
            <a:xfrm flipH="1">
              <a:off x="-1347337" y="-1502444"/>
              <a:ext cx="3061683" cy="3220448"/>
              <a:chOff x="7173820" y="-1293869"/>
              <a:chExt cx="3061683" cy="3220448"/>
            </a:xfrm>
          </p:grpSpPr>
          <p:grpSp>
            <p:nvGrpSpPr>
              <p:cNvPr id="635" name="Google Shape;635;p17"/>
              <p:cNvGrpSpPr/>
              <p:nvPr/>
            </p:nvGrpSpPr>
            <p:grpSpPr>
              <a:xfrm>
                <a:off x="7173820" y="-1293869"/>
                <a:ext cx="3061683" cy="3220448"/>
                <a:chOff x="7173820" y="-1293869"/>
                <a:chExt cx="3061683" cy="3220448"/>
              </a:xfrm>
            </p:grpSpPr>
            <p:sp>
              <p:nvSpPr>
                <p:cNvPr id="636" name="Google Shape;636;p17"/>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7" name="Google Shape;637;p17"/>
                <p:cNvGrpSpPr/>
                <p:nvPr/>
              </p:nvGrpSpPr>
              <p:grpSpPr>
                <a:xfrm rot="8100000">
                  <a:off x="8939114" y="1159920"/>
                  <a:ext cx="70212" cy="266577"/>
                  <a:chOff x="5735123" y="3863031"/>
                  <a:chExt cx="70213" cy="266579"/>
                </a:xfrm>
              </p:grpSpPr>
              <p:sp>
                <p:nvSpPr>
                  <p:cNvPr id="638" name="Google Shape;638;p17"/>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7"/>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0" name="Google Shape;640;p17"/>
              <p:cNvSpPr/>
              <p:nvPr/>
            </p:nvSpPr>
            <p:spPr>
              <a:xfrm>
                <a:off x="7473594" y="-605030"/>
                <a:ext cx="2462130" cy="2355434"/>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17"/>
              <p:cNvGrpSpPr/>
              <p:nvPr/>
            </p:nvGrpSpPr>
            <p:grpSpPr>
              <a:xfrm rot="-3298310">
                <a:off x="8268470" y="-365522"/>
                <a:ext cx="781177" cy="840852"/>
                <a:chOff x="8604632" y="-457076"/>
                <a:chExt cx="781149" cy="840821"/>
              </a:xfrm>
            </p:grpSpPr>
            <p:sp>
              <p:nvSpPr>
                <p:cNvPr id="642" name="Google Shape;642;p17"/>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7"/>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7"/>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7"/>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7"/>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7"/>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7"/>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7"/>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0" name="Google Shape;650;p17"/>
            <p:cNvGrpSpPr/>
            <p:nvPr/>
          </p:nvGrpSpPr>
          <p:grpSpPr>
            <a:xfrm rot="-2996445" flipH="1">
              <a:off x="8655948" y="2110909"/>
              <a:ext cx="740371" cy="757532"/>
              <a:chOff x="4391775" y="4244400"/>
              <a:chExt cx="715125" cy="731700"/>
            </a:xfrm>
          </p:grpSpPr>
          <p:sp>
            <p:nvSpPr>
              <p:cNvPr id="651" name="Google Shape;651;p17"/>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7"/>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7"/>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17"/>
            <p:cNvGrpSpPr/>
            <p:nvPr/>
          </p:nvGrpSpPr>
          <p:grpSpPr>
            <a:xfrm flipH="1">
              <a:off x="3808848" y="4696629"/>
              <a:ext cx="763146" cy="697824"/>
              <a:chOff x="3681125" y="1846650"/>
              <a:chExt cx="515500" cy="471375"/>
            </a:xfrm>
          </p:grpSpPr>
          <p:sp>
            <p:nvSpPr>
              <p:cNvPr id="655" name="Google Shape;655;p17"/>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7"/>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7"/>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8" name="Google Shape;658;p17"/>
            <p:cNvSpPr/>
            <p:nvPr/>
          </p:nvSpPr>
          <p:spPr>
            <a:xfrm flipH="1">
              <a:off x="577649" y="2130837"/>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9" name="Google Shape;659;p17"/>
            <p:cNvGrpSpPr/>
            <p:nvPr/>
          </p:nvGrpSpPr>
          <p:grpSpPr>
            <a:xfrm flipH="1">
              <a:off x="5855418" y="3798540"/>
              <a:ext cx="4341985" cy="2100795"/>
              <a:chOff x="-1013962" y="3673802"/>
              <a:chExt cx="4341985" cy="2100795"/>
            </a:xfrm>
          </p:grpSpPr>
          <p:grpSp>
            <p:nvGrpSpPr>
              <p:cNvPr id="660" name="Google Shape;660;p17"/>
              <p:cNvGrpSpPr/>
              <p:nvPr/>
            </p:nvGrpSpPr>
            <p:grpSpPr>
              <a:xfrm>
                <a:off x="-1013962" y="3673802"/>
                <a:ext cx="4341985" cy="2100795"/>
                <a:chOff x="-830187" y="4024390"/>
                <a:chExt cx="4341985" cy="2100795"/>
              </a:xfrm>
            </p:grpSpPr>
            <p:sp>
              <p:nvSpPr>
                <p:cNvPr id="661" name="Google Shape;661;p17"/>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7"/>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19050"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17"/>
                <p:cNvGrpSpPr/>
                <p:nvPr/>
              </p:nvGrpSpPr>
              <p:grpSpPr>
                <a:xfrm>
                  <a:off x="174564" y="4842646"/>
                  <a:ext cx="824338" cy="865398"/>
                  <a:chOff x="126952" y="4637346"/>
                  <a:chExt cx="824338" cy="865398"/>
                </a:xfrm>
              </p:grpSpPr>
              <p:sp>
                <p:nvSpPr>
                  <p:cNvPr id="664" name="Google Shape;664;p17"/>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7"/>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7"/>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7"/>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7"/>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7"/>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7"/>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2" name="Google Shape;672;p17"/>
              <p:cNvGrpSpPr/>
              <p:nvPr/>
            </p:nvGrpSpPr>
            <p:grpSpPr>
              <a:xfrm rot="-5189473">
                <a:off x="2083919" y="4411860"/>
                <a:ext cx="70211" cy="266572"/>
                <a:chOff x="5735123" y="3863031"/>
                <a:chExt cx="70213" cy="266579"/>
              </a:xfrm>
            </p:grpSpPr>
            <p:sp>
              <p:nvSpPr>
                <p:cNvPr id="673" name="Google Shape;673;p17"/>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7"/>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75" name="Google Shape;675;p17"/>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 name="Google Shape;676;p17"/>
          <p:cNvSpPr txBox="1">
            <a:spLocks noGrp="1"/>
          </p:cNvSpPr>
          <p:nvPr>
            <p:ph type="subTitle" idx="1"/>
          </p:nvPr>
        </p:nvSpPr>
        <p:spPr>
          <a:xfrm>
            <a:off x="708326" y="2739675"/>
            <a:ext cx="2503200" cy="53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7" name="Google Shape;677;p17"/>
          <p:cNvSpPr txBox="1">
            <a:spLocks noGrp="1"/>
          </p:cNvSpPr>
          <p:nvPr>
            <p:ph type="subTitle" idx="2"/>
          </p:nvPr>
        </p:nvSpPr>
        <p:spPr>
          <a:xfrm>
            <a:off x="708326" y="3177526"/>
            <a:ext cx="25032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8" name="Google Shape;678;p17"/>
          <p:cNvSpPr txBox="1">
            <a:spLocks noGrp="1"/>
          </p:cNvSpPr>
          <p:nvPr>
            <p:ph type="subTitle" idx="3"/>
          </p:nvPr>
        </p:nvSpPr>
        <p:spPr>
          <a:xfrm>
            <a:off x="3258000" y="2739675"/>
            <a:ext cx="2503200" cy="53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9" name="Google Shape;679;p17"/>
          <p:cNvSpPr txBox="1">
            <a:spLocks noGrp="1"/>
          </p:cNvSpPr>
          <p:nvPr>
            <p:ph type="subTitle" idx="4"/>
          </p:nvPr>
        </p:nvSpPr>
        <p:spPr>
          <a:xfrm>
            <a:off x="3258000" y="3177526"/>
            <a:ext cx="25032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0" name="Google Shape;680;p17"/>
          <p:cNvSpPr txBox="1">
            <a:spLocks noGrp="1"/>
          </p:cNvSpPr>
          <p:nvPr>
            <p:ph type="subTitle" idx="5"/>
          </p:nvPr>
        </p:nvSpPr>
        <p:spPr>
          <a:xfrm>
            <a:off x="5932474" y="2739675"/>
            <a:ext cx="2503200" cy="53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1" name="Google Shape;681;p17"/>
          <p:cNvSpPr txBox="1">
            <a:spLocks noGrp="1"/>
          </p:cNvSpPr>
          <p:nvPr>
            <p:ph type="subTitle" idx="6"/>
          </p:nvPr>
        </p:nvSpPr>
        <p:spPr>
          <a:xfrm>
            <a:off x="5932474" y="3177526"/>
            <a:ext cx="25032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2_2_1">
    <p:spTree>
      <p:nvGrpSpPr>
        <p:cNvPr id="1" name="Shape 682"/>
        <p:cNvGrpSpPr/>
        <p:nvPr/>
      </p:nvGrpSpPr>
      <p:grpSpPr>
        <a:xfrm>
          <a:off x="0" y="0"/>
          <a:ext cx="0" cy="0"/>
          <a:chOff x="0" y="0"/>
          <a:chExt cx="0" cy="0"/>
        </a:xfrm>
      </p:grpSpPr>
      <p:grpSp>
        <p:nvGrpSpPr>
          <p:cNvPr id="683" name="Google Shape;683;p18"/>
          <p:cNvGrpSpPr/>
          <p:nvPr/>
        </p:nvGrpSpPr>
        <p:grpSpPr>
          <a:xfrm>
            <a:off x="-884286" y="-913221"/>
            <a:ext cx="11442490" cy="7164565"/>
            <a:chOff x="-884286" y="-913221"/>
            <a:chExt cx="11442490" cy="7164565"/>
          </a:xfrm>
        </p:grpSpPr>
        <p:sp>
          <p:nvSpPr>
            <p:cNvPr id="684" name="Google Shape;684;p18"/>
            <p:cNvSpPr/>
            <p:nvPr/>
          </p:nvSpPr>
          <p:spPr>
            <a:xfrm rot="-425420">
              <a:off x="-318923" y="4026314"/>
              <a:ext cx="1508194" cy="1268221"/>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8"/>
            <p:cNvSpPr/>
            <p:nvPr/>
          </p:nvSpPr>
          <p:spPr>
            <a:xfrm rot="10587449">
              <a:off x="8347598" y="290896"/>
              <a:ext cx="1508261" cy="1268278"/>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8"/>
            <p:cNvSpPr/>
            <p:nvPr/>
          </p:nvSpPr>
          <p:spPr>
            <a:xfrm rot="10800000" flipH="1">
              <a:off x="2953241" y="4590650"/>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8"/>
            <p:cNvSpPr/>
            <p:nvPr/>
          </p:nvSpPr>
          <p:spPr>
            <a:xfrm rot="10800000" flipH="1">
              <a:off x="6344847" y="4476253"/>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18"/>
            <p:cNvGrpSpPr/>
            <p:nvPr/>
          </p:nvGrpSpPr>
          <p:grpSpPr>
            <a:xfrm rot="9990510" flipH="1">
              <a:off x="7035948" y="2703159"/>
              <a:ext cx="3190613" cy="3220433"/>
              <a:chOff x="7044875" y="-1293869"/>
              <a:chExt cx="3190628" cy="3220448"/>
            </a:xfrm>
          </p:grpSpPr>
          <p:grpSp>
            <p:nvGrpSpPr>
              <p:cNvPr id="689" name="Google Shape;689;p18"/>
              <p:cNvGrpSpPr/>
              <p:nvPr/>
            </p:nvGrpSpPr>
            <p:grpSpPr>
              <a:xfrm>
                <a:off x="7173820" y="-1293869"/>
                <a:ext cx="3061683" cy="3220448"/>
                <a:chOff x="7173820" y="-1293869"/>
                <a:chExt cx="3061683" cy="3220448"/>
              </a:xfrm>
            </p:grpSpPr>
            <p:sp>
              <p:nvSpPr>
                <p:cNvPr id="690" name="Google Shape;690;p18"/>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18"/>
                <p:cNvGrpSpPr/>
                <p:nvPr/>
              </p:nvGrpSpPr>
              <p:grpSpPr>
                <a:xfrm rot="8100000">
                  <a:off x="8939114" y="1159920"/>
                  <a:ext cx="70212" cy="266577"/>
                  <a:chOff x="5735123" y="3863031"/>
                  <a:chExt cx="70213" cy="266579"/>
                </a:xfrm>
              </p:grpSpPr>
              <p:sp>
                <p:nvSpPr>
                  <p:cNvPr id="692" name="Google Shape;692;p1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4" name="Google Shape;694;p18"/>
              <p:cNvSpPr/>
              <p:nvPr/>
            </p:nvSpPr>
            <p:spPr>
              <a:xfrm rot="-549082">
                <a:off x="7216503" y="-817125"/>
                <a:ext cx="2462148" cy="235545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5" name="Google Shape;695;p18"/>
              <p:cNvGrpSpPr/>
              <p:nvPr/>
            </p:nvGrpSpPr>
            <p:grpSpPr>
              <a:xfrm rot="-3298310">
                <a:off x="8268470" y="-365522"/>
                <a:ext cx="781177" cy="840852"/>
                <a:chOff x="8604632" y="-457076"/>
                <a:chExt cx="781149" cy="840821"/>
              </a:xfrm>
            </p:grpSpPr>
            <p:sp>
              <p:nvSpPr>
                <p:cNvPr id="696" name="Google Shape;696;p18"/>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8"/>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8"/>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8"/>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8"/>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8"/>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8"/>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8"/>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4" name="Google Shape;704;p18"/>
            <p:cNvGrpSpPr/>
            <p:nvPr/>
          </p:nvGrpSpPr>
          <p:grpSpPr>
            <a:xfrm rot="7803555" flipH="1">
              <a:off x="3925607" y="4822905"/>
              <a:ext cx="740371" cy="757532"/>
              <a:chOff x="4391775" y="4244400"/>
              <a:chExt cx="715125" cy="731700"/>
            </a:xfrm>
          </p:grpSpPr>
          <p:sp>
            <p:nvSpPr>
              <p:cNvPr id="705" name="Google Shape;705;p18"/>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8"/>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8"/>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18"/>
            <p:cNvGrpSpPr/>
            <p:nvPr/>
          </p:nvGrpSpPr>
          <p:grpSpPr>
            <a:xfrm rot="10800000" flipH="1">
              <a:off x="7226432" y="-322295"/>
              <a:ext cx="763146" cy="697824"/>
              <a:chOff x="3681125" y="1846650"/>
              <a:chExt cx="515500" cy="471375"/>
            </a:xfrm>
          </p:grpSpPr>
          <p:sp>
            <p:nvSpPr>
              <p:cNvPr id="709" name="Google Shape;709;p18"/>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8"/>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8"/>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18"/>
            <p:cNvGrpSpPr/>
            <p:nvPr/>
          </p:nvGrpSpPr>
          <p:grpSpPr>
            <a:xfrm rot="5650158">
              <a:off x="-1849769" y="277933"/>
              <a:ext cx="4341752" cy="2100682"/>
              <a:chOff x="-1013962" y="3673802"/>
              <a:chExt cx="4341985" cy="2100795"/>
            </a:xfrm>
          </p:grpSpPr>
          <p:grpSp>
            <p:nvGrpSpPr>
              <p:cNvPr id="713" name="Google Shape;713;p18"/>
              <p:cNvGrpSpPr/>
              <p:nvPr/>
            </p:nvGrpSpPr>
            <p:grpSpPr>
              <a:xfrm>
                <a:off x="-1013962" y="3673802"/>
                <a:ext cx="4341985" cy="2100795"/>
                <a:chOff x="-830187" y="4024390"/>
                <a:chExt cx="4341985" cy="2100795"/>
              </a:xfrm>
            </p:grpSpPr>
            <p:sp>
              <p:nvSpPr>
                <p:cNvPr id="714" name="Google Shape;714;p18"/>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8"/>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6" name="Google Shape;716;p18"/>
                <p:cNvGrpSpPr/>
                <p:nvPr/>
              </p:nvGrpSpPr>
              <p:grpSpPr>
                <a:xfrm>
                  <a:off x="174564" y="4842646"/>
                  <a:ext cx="824338" cy="865398"/>
                  <a:chOff x="126952" y="4637346"/>
                  <a:chExt cx="824338" cy="865398"/>
                </a:xfrm>
              </p:grpSpPr>
              <p:sp>
                <p:nvSpPr>
                  <p:cNvPr id="717" name="Google Shape;717;p18"/>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8"/>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8"/>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8"/>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5" name="Google Shape;725;p18"/>
              <p:cNvGrpSpPr/>
              <p:nvPr/>
            </p:nvGrpSpPr>
            <p:grpSpPr>
              <a:xfrm rot="-5189473">
                <a:off x="2083919" y="4411860"/>
                <a:ext cx="70211" cy="266572"/>
                <a:chOff x="5735123" y="3863031"/>
                <a:chExt cx="70213" cy="266579"/>
              </a:xfrm>
            </p:grpSpPr>
            <p:sp>
              <p:nvSpPr>
                <p:cNvPr id="726" name="Google Shape;726;p18"/>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8"/>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728" name="Google Shape;728;p18"/>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1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9" name="Google Shape;729;p18"/>
          <p:cNvSpPr txBox="1">
            <a:spLocks noGrp="1"/>
          </p:cNvSpPr>
          <p:nvPr>
            <p:ph type="subTitle" idx="1"/>
          </p:nvPr>
        </p:nvSpPr>
        <p:spPr>
          <a:xfrm>
            <a:off x="2116918" y="1620675"/>
            <a:ext cx="2378400" cy="535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0" name="Google Shape;730;p18"/>
          <p:cNvSpPr txBox="1">
            <a:spLocks noGrp="1"/>
          </p:cNvSpPr>
          <p:nvPr>
            <p:ph type="subTitle" idx="2"/>
          </p:nvPr>
        </p:nvSpPr>
        <p:spPr>
          <a:xfrm>
            <a:off x="2116930" y="2058525"/>
            <a:ext cx="23784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1" name="Google Shape;731;p18"/>
          <p:cNvSpPr txBox="1">
            <a:spLocks noGrp="1"/>
          </p:cNvSpPr>
          <p:nvPr>
            <p:ph type="subTitle" idx="3"/>
          </p:nvPr>
        </p:nvSpPr>
        <p:spPr>
          <a:xfrm>
            <a:off x="5677743" y="1620675"/>
            <a:ext cx="2378400" cy="535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2" name="Google Shape;732;p18"/>
          <p:cNvSpPr txBox="1">
            <a:spLocks noGrp="1"/>
          </p:cNvSpPr>
          <p:nvPr>
            <p:ph type="subTitle" idx="4"/>
          </p:nvPr>
        </p:nvSpPr>
        <p:spPr>
          <a:xfrm>
            <a:off x="5677755" y="2058525"/>
            <a:ext cx="23784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3" name="Google Shape;733;p18"/>
          <p:cNvSpPr txBox="1">
            <a:spLocks noGrp="1"/>
          </p:cNvSpPr>
          <p:nvPr>
            <p:ph type="subTitle" idx="5"/>
          </p:nvPr>
        </p:nvSpPr>
        <p:spPr>
          <a:xfrm>
            <a:off x="2116905" y="3199150"/>
            <a:ext cx="2378400" cy="535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4" name="Google Shape;734;p18"/>
          <p:cNvSpPr txBox="1">
            <a:spLocks noGrp="1"/>
          </p:cNvSpPr>
          <p:nvPr>
            <p:ph type="subTitle" idx="6"/>
          </p:nvPr>
        </p:nvSpPr>
        <p:spPr>
          <a:xfrm>
            <a:off x="2116905" y="3637000"/>
            <a:ext cx="23784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5" name="Google Shape;735;p18"/>
          <p:cNvSpPr txBox="1">
            <a:spLocks noGrp="1"/>
          </p:cNvSpPr>
          <p:nvPr>
            <p:ph type="subTitle" idx="7"/>
          </p:nvPr>
        </p:nvSpPr>
        <p:spPr>
          <a:xfrm>
            <a:off x="5677730" y="3199150"/>
            <a:ext cx="2378400" cy="535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700">
                <a:solidFill>
                  <a:schemeClr val="accent1"/>
                </a:solidFill>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6" name="Google Shape;736;p18"/>
          <p:cNvSpPr txBox="1">
            <a:spLocks noGrp="1"/>
          </p:cNvSpPr>
          <p:nvPr>
            <p:ph type="subTitle" idx="8"/>
          </p:nvPr>
        </p:nvSpPr>
        <p:spPr>
          <a:xfrm>
            <a:off x="5677730" y="3637000"/>
            <a:ext cx="23784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797"/>
        <p:cNvGrpSpPr/>
        <p:nvPr/>
      </p:nvGrpSpPr>
      <p:grpSpPr>
        <a:xfrm>
          <a:off x="0" y="0"/>
          <a:ext cx="0" cy="0"/>
          <a:chOff x="0" y="0"/>
          <a:chExt cx="0" cy="0"/>
        </a:xfrm>
      </p:grpSpPr>
      <p:sp>
        <p:nvSpPr>
          <p:cNvPr id="798" name="Google Shape;798;p20"/>
          <p:cNvSpPr txBox="1">
            <a:spLocks noGrp="1"/>
          </p:cNvSpPr>
          <p:nvPr>
            <p:ph type="subTitle" idx="1"/>
          </p:nvPr>
        </p:nvSpPr>
        <p:spPr>
          <a:xfrm>
            <a:off x="4948400" y="3604778"/>
            <a:ext cx="3224400" cy="48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atin typeface="Chewy"/>
                <a:ea typeface="Chewy"/>
                <a:cs typeface="Chewy"/>
                <a:sym typeface="Chew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9" name="Google Shape;799;p20"/>
          <p:cNvSpPr txBox="1">
            <a:spLocks noGrp="1"/>
          </p:cNvSpPr>
          <p:nvPr>
            <p:ph type="subTitle" idx="2"/>
          </p:nvPr>
        </p:nvSpPr>
        <p:spPr>
          <a:xfrm>
            <a:off x="3724200" y="1102175"/>
            <a:ext cx="4449000" cy="1461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9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00" name="Google Shape;800;p20"/>
          <p:cNvGrpSpPr/>
          <p:nvPr/>
        </p:nvGrpSpPr>
        <p:grpSpPr>
          <a:xfrm>
            <a:off x="-755112" y="-895596"/>
            <a:ext cx="10861444" cy="6758744"/>
            <a:chOff x="-755112" y="-895596"/>
            <a:chExt cx="10861444" cy="6758744"/>
          </a:xfrm>
        </p:grpSpPr>
        <p:grpSp>
          <p:nvGrpSpPr>
            <p:cNvPr id="801" name="Google Shape;801;p20"/>
            <p:cNvGrpSpPr/>
            <p:nvPr/>
          </p:nvGrpSpPr>
          <p:grpSpPr>
            <a:xfrm>
              <a:off x="-755112" y="-895596"/>
              <a:ext cx="10861444" cy="6758744"/>
              <a:chOff x="-755112" y="-895596"/>
              <a:chExt cx="10861444" cy="6758744"/>
            </a:xfrm>
          </p:grpSpPr>
          <p:sp>
            <p:nvSpPr>
              <p:cNvPr id="802" name="Google Shape;802;p20"/>
              <p:cNvSpPr/>
              <p:nvPr/>
            </p:nvSpPr>
            <p:spPr>
              <a:xfrm rot="10800000" flipH="1">
                <a:off x="4463416" y="361185"/>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0"/>
              <p:cNvSpPr/>
              <p:nvPr/>
            </p:nvSpPr>
            <p:spPr>
              <a:xfrm rot="10800000">
                <a:off x="8062050" y="3674965"/>
                <a:ext cx="1508210" cy="1268235"/>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20"/>
              <p:cNvGrpSpPr/>
              <p:nvPr/>
            </p:nvGrpSpPr>
            <p:grpSpPr>
              <a:xfrm>
                <a:off x="7240429" y="-895596"/>
                <a:ext cx="2865902" cy="2866186"/>
                <a:chOff x="7229917" y="-939609"/>
                <a:chExt cx="2865902" cy="2866186"/>
              </a:xfrm>
            </p:grpSpPr>
            <p:grpSp>
              <p:nvGrpSpPr>
                <p:cNvPr id="805" name="Google Shape;805;p20"/>
                <p:cNvGrpSpPr/>
                <p:nvPr/>
              </p:nvGrpSpPr>
              <p:grpSpPr>
                <a:xfrm>
                  <a:off x="7229917" y="-938831"/>
                  <a:ext cx="2865902" cy="2666882"/>
                  <a:chOff x="7229917" y="-938831"/>
                  <a:chExt cx="2865902" cy="2666882"/>
                </a:xfrm>
              </p:grpSpPr>
              <p:sp>
                <p:nvSpPr>
                  <p:cNvPr id="806" name="Google Shape;806;p20"/>
                  <p:cNvSpPr/>
                  <p:nvPr/>
                </p:nvSpPr>
                <p:spPr>
                  <a:xfrm rot="5202986" flipH="1">
                    <a:off x="7405437" y="-968556"/>
                    <a:ext cx="2514862" cy="2726332"/>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7" name="Google Shape;807;p20"/>
                  <p:cNvGrpSpPr/>
                  <p:nvPr/>
                </p:nvGrpSpPr>
                <p:grpSpPr>
                  <a:xfrm rot="8100000">
                    <a:off x="8939114" y="1159920"/>
                    <a:ext cx="70212" cy="266577"/>
                    <a:chOff x="5735123" y="3863031"/>
                    <a:chExt cx="70213" cy="266579"/>
                  </a:xfrm>
                </p:grpSpPr>
                <p:sp>
                  <p:nvSpPr>
                    <p:cNvPr id="808" name="Google Shape;808;p20"/>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0"/>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10" name="Google Shape;810;p20"/>
                <p:cNvSpPr/>
                <p:nvPr/>
              </p:nvSpPr>
              <p:spPr>
                <a:xfrm rot="4740398" flipH="1">
                  <a:off x="7473622" y="-684296"/>
                  <a:ext cx="2462087" cy="2355561"/>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1" name="Google Shape;811;p20"/>
                <p:cNvGrpSpPr/>
                <p:nvPr/>
              </p:nvGrpSpPr>
              <p:grpSpPr>
                <a:xfrm rot="-3298310">
                  <a:off x="8268470" y="-365522"/>
                  <a:ext cx="781177" cy="840852"/>
                  <a:chOff x="8604632" y="-457076"/>
                  <a:chExt cx="781149" cy="840821"/>
                </a:xfrm>
              </p:grpSpPr>
              <p:sp>
                <p:nvSpPr>
                  <p:cNvPr id="812" name="Google Shape;812;p20"/>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0"/>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0"/>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0"/>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0"/>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0"/>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0"/>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0"/>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0" name="Google Shape;820;p20"/>
              <p:cNvGrpSpPr/>
              <p:nvPr/>
            </p:nvGrpSpPr>
            <p:grpSpPr>
              <a:xfrm>
                <a:off x="-755112" y="3762352"/>
                <a:ext cx="4341985" cy="2100795"/>
                <a:chOff x="-1013962" y="3673802"/>
                <a:chExt cx="4341985" cy="2100795"/>
              </a:xfrm>
            </p:grpSpPr>
            <p:grpSp>
              <p:nvGrpSpPr>
                <p:cNvPr id="821" name="Google Shape;821;p20"/>
                <p:cNvGrpSpPr/>
                <p:nvPr/>
              </p:nvGrpSpPr>
              <p:grpSpPr>
                <a:xfrm>
                  <a:off x="-1013962" y="3673802"/>
                  <a:ext cx="4341985" cy="2100795"/>
                  <a:chOff x="-830187" y="4024390"/>
                  <a:chExt cx="4341985" cy="2100795"/>
                </a:xfrm>
              </p:grpSpPr>
              <p:sp>
                <p:nvSpPr>
                  <p:cNvPr id="822" name="Google Shape;822;p20"/>
                  <p:cNvSpPr/>
                  <p:nvPr/>
                </p:nvSpPr>
                <p:spPr>
                  <a:xfrm>
                    <a:off x="-830187" y="4024390"/>
                    <a:ext cx="4341985" cy="2043992"/>
                  </a:xfrm>
                  <a:custGeom>
                    <a:avLst/>
                    <a:gdLst/>
                    <a:ahLst/>
                    <a:cxnLst/>
                    <a:rect l="l" t="t" r="r" b="b"/>
                    <a:pathLst>
                      <a:path w="107775" h="50732" extrusionOk="0">
                        <a:moveTo>
                          <a:pt x="19280" y="1"/>
                        </a:moveTo>
                        <a:cubicBezTo>
                          <a:pt x="14384" y="1"/>
                          <a:pt x="9338" y="2218"/>
                          <a:pt x="8075" y="7268"/>
                        </a:cubicBezTo>
                        <a:cubicBezTo>
                          <a:pt x="7241" y="10724"/>
                          <a:pt x="7598" y="14449"/>
                          <a:pt x="6615" y="17905"/>
                        </a:cubicBezTo>
                        <a:cubicBezTo>
                          <a:pt x="5721" y="21034"/>
                          <a:pt x="3755" y="23716"/>
                          <a:pt x="2414" y="26695"/>
                        </a:cubicBezTo>
                        <a:cubicBezTo>
                          <a:pt x="596" y="30777"/>
                          <a:pt x="0" y="35426"/>
                          <a:pt x="1162" y="39716"/>
                        </a:cubicBezTo>
                        <a:cubicBezTo>
                          <a:pt x="2324" y="44007"/>
                          <a:pt x="5364" y="47821"/>
                          <a:pt x="9476" y="49519"/>
                        </a:cubicBezTo>
                        <a:cubicBezTo>
                          <a:pt x="11357" y="50293"/>
                          <a:pt x="13318" y="50601"/>
                          <a:pt x="15314" y="50601"/>
                        </a:cubicBezTo>
                        <a:cubicBezTo>
                          <a:pt x="19547" y="50601"/>
                          <a:pt x="23938" y="49216"/>
                          <a:pt x="28069" y="47940"/>
                        </a:cubicBezTo>
                        <a:cubicBezTo>
                          <a:pt x="34622" y="45928"/>
                          <a:pt x="41399" y="44206"/>
                          <a:pt x="48226" y="44206"/>
                        </a:cubicBezTo>
                        <a:cubicBezTo>
                          <a:pt x="49283" y="44206"/>
                          <a:pt x="50341" y="44247"/>
                          <a:pt x="51399" y="44335"/>
                        </a:cubicBezTo>
                        <a:cubicBezTo>
                          <a:pt x="58282" y="44901"/>
                          <a:pt x="64868" y="47434"/>
                          <a:pt x="71602" y="49132"/>
                        </a:cubicBezTo>
                        <a:cubicBezTo>
                          <a:pt x="75244" y="50055"/>
                          <a:pt x="79063" y="50731"/>
                          <a:pt x="82819" y="50731"/>
                        </a:cubicBezTo>
                        <a:cubicBezTo>
                          <a:pt x="85975" y="50731"/>
                          <a:pt x="89087" y="50254"/>
                          <a:pt x="92012" y="49043"/>
                        </a:cubicBezTo>
                        <a:cubicBezTo>
                          <a:pt x="94426" y="48059"/>
                          <a:pt x="96661" y="46570"/>
                          <a:pt x="98150" y="44424"/>
                        </a:cubicBezTo>
                        <a:cubicBezTo>
                          <a:pt x="107775" y="30581"/>
                          <a:pt x="86591" y="19064"/>
                          <a:pt x="74895" y="19064"/>
                        </a:cubicBezTo>
                        <a:cubicBezTo>
                          <a:pt x="74533" y="19064"/>
                          <a:pt x="74179" y="19075"/>
                          <a:pt x="73836" y="19097"/>
                        </a:cubicBezTo>
                        <a:cubicBezTo>
                          <a:pt x="67567" y="19499"/>
                          <a:pt x="61181" y="22039"/>
                          <a:pt x="55078" y="22039"/>
                        </a:cubicBezTo>
                        <a:cubicBezTo>
                          <a:pt x="53030" y="22039"/>
                          <a:pt x="51014" y="21753"/>
                          <a:pt x="49046" y="21004"/>
                        </a:cubicBezTo>
                        <a:cubicBezTo>
                          <a:pt x="42043" y="18352"/>
                          <a:pt x="38319" y="10933"/>
                          <a:pt x="32836" y="5868"/>
                        </a:cubicBezTo>
                        <a:cubicBezTo>
                          <a:pt x="30959" y="4110"/>
                          <a:pt x="28843" y="2709"/>
                          <a:pt x="26549" y="1636"/>
                        </a:cubicBezTo>
                        <a:cubicBezTo>
                          <a:pt x="24851" y="862"/>
                          <a:pt x="23033" y="355"/>
                          <a:pt x="21215" y="117"/>
                        </a:cubicBezTo>
                        <a:cubicBezTo>
                          <a:pt x="20579" y="40"/>
                          <a:pt x="19931" y="1"/>
                          <a:pt x="192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0"/>
                  <p:cNvSpPr/>
                  <p:nvPr/>
                </p:nvSpPr>
                <p:spPr>
                  <a:xfrm>
                    <a:off x="-316390" y="4171925"/>
                    <a:ext cx="3797016" cy="1953259"/>
                  </a:xfrm>
                  <a:custGeom>
                    <a:avLst/>
                    <a:gdLst/>
                    <a:ahLst/>
                    <a:cxnLst/>
                    <a:rect l="l" t="t" r="r" b="b"/>
                    <a:pathLst>
                      <a:path w="94248" h="48480" fill="none" extrusionOk="0">
                        <a:moveTo>
                          <a:pt x="15196" y="1252"/>
                        </a:moveTo>
                        <a:cubicBezTo>
                          <a:pt x="20828" y="1"/>
                          <a:pt x="26698" y="1639"/>
                          <a:pt x="30899" y="5573"/>
                        </a:cubicBezTo>
                        <a:cubicBezTo>
                          <a:pt x="36173" y="10638"/>
                          <a:pt x="38051" y="18832"/>
                          <a:pt x="44129" y="22914"/>
                        </a:cubicBezTo>
                        <a:cubicBezTo>
                          <a:pt x="48450" y="25804"/>
                          <a:pt x="54081" y="25953"/>
                          <a:pt x="59206" y="25089"/>
                        </a:cubicBezTo>
                        <a:cubicBezTo>
                          <a:pt x="64331" y="24225"/>
                          <a:pt x="69307" y="22437"/>
                          <a:pt x="74492" y="21812"/>
                        </a:cubicBezTo>
                        <a:cubicBezTo>
                          <a:pt x="79647" y="21156"/>
                          <a:pt x="85308" y="21812"/>
                          <a:pt x="89241" y="25208"/>
                        </a:cubicBezTo>
                        <a:cubicBezTo>
                          <a:pt x="91625" y="27354"/>
                          <a:pt x="93234" y="30244"/>
                          <a:pt x="93830" y="33403"/>
                        </a:cubicBezTo>
                        <a:cubicBezTo>
                          <a:pt x="94187" y="35339"/>
                          <a:pt x="94247" y="37425"/>
                          <a:pt x="93472" y="39243"/>
                        </a:cubicBezTo>
                        <a:cubicBezTo>
                          <a:pt x="92549" y="41418"/>
                          <a:pt x="90642" y="42967"/>
                          <a:pt x="88586" y="44129"/>
                        </a:cubicBezTo>
                        <a:cubicBezTo>
                          <a:pt x="81017" y="48480"/>
                          <a:pt x="71333" y="48420"/>
                          <a:pt x="63318" y="44964"/>
                        </a:cubicBezTo>
                        <a:cubicBezTo>
                          <a:pt x="59623" y="43384"/>
                          <a:pt x="56226" y="41120"/>
                          <a:pt x="52383" y="40017"/>
                        </a:cubicBezTo>
                        <a:cubicBezTo>
                          <a:pt x="39868" y="36412"/>
                          <a:pt x="26668" y="45470"/>
                          <a:pt x="13826" y="43206"/>
                        </a:cubicBezTo>
                        <a:cubicBezTo>
                          <a:pt x="11085" y="42699"/>
                          <a:pt x="8373" y="41656"/>
                          <a:pt x="6377" y="39690"/>
                        </a:cubicBezTo>
                        <a:cubicBezTo>
                          <a:pt x="4202" y="37514"/>
                          <a:pt x="3129" y="34445"/>
                          <a:pt x="2473" y="31406"/>
                        </a:cubicBezTo>
                        <a:cubicBezTo>
                          <a:pt x="0" y="19964"/>
                          <a:pt x="1490" y="4381"/>
                          <a:pt x="15196" y="1252"/>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4" name="Google Shape;824;p20"/>
                  <p:cNvGrpSpPr/>
                  <p:nvPr/>
                </p:nvGrpSpPr>
                <p:grpSpPr>
                  <a:xfrm>
                    <a:off x="174564" y="4842646"/>
                    <a:ext cx="824338" cy="865398"/>
                    <a:chOff x="126952" y="4637346"/>
                    <a:chExt cx="824338" cy="865398"/>
                  </a:xfrm>
                </p:grpSpPr>
                <p:sp>
                  <p:nvSpPr>
                    <p:cNvPr id="825" name="Google Shape;825;p20"/>
                    <p:cNvSpPr/>
                    <p:nvPr/>
                  </p:nvSpPr>
                  <p:spPr>
                    <a:xfrm>
                      <a:off x="787480" y="5298317"/>
                      <a:ext cx="94716" cy="65028"/>
                    </a:xfrm>
                    <a:custGeom>
                      <a:avLst/>
                      <a:gdLst/>
                      <a:ahLst/>
                      <a:cxnLst/>
                      <a:rect l="l" t="t" r="r" b="b"/>
                      <a:pathLst>
                        <a:path w="2351" h="1614" extrusionOk="0">
                          <a:moveTo>
                            <a:pt x="1259" y="0"/>
                          </a:moveTo>
                          <a:cubicBezTo>
                            <a:pt x="928" y="0"/>
                            <a:pt x="550" y="221"/>
                            <a:pt x="233" y="825"/>
                          </a:cubicBezTo>
                          <a:cubicBezTo>
                            <a:pt x="1" y="1270"/>
                            <a:pt x="471" y="1614"/>
                            <a:pt x="1025" y="1614"/>
                          </a:cubicBezTo>
                          <a:cubicBezTo>
                            <a:pt x="1325" y="1614"/>
                            <a:pt x="1650" y="1513"/>
                            <a:pt x="1901" y="1272"/>
                          </a:cubicBezTo>
                          <a:cubicBezTo>
                            <a:pt x="2351" y="803"/>
                            <a:pt x="1890" y="0"/>
                            <a:pt x="1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0"/>
                    <p:cNvSpPr/>
                    <p:nvPr/>
                  </p:nvSpPr>
                  <p:spPr>
                    <a:xfrm>
                      <a:off x="857984" y="5042204"/>
                      <a:ext cx="93306" cy="87671"/>
                    </a:xfrm>
                    <a:custGeom>
                      <a:avLst/>
                      <a:gdLst/>
                      <a:ahLst/>
                      <a:cxnLst/>
                      <a:rect l="l" t="t" r="r" b="b"/>
                      <a:pathLst>
                        <a:path w="2316" h="2176" extrusionOk="0">
                          <a:moveTo>
                            <a:pt x="1092" y="1"/>
                          </a:moveTo>
                          <a:cubicBezTo>
                            <a:pt x="596" y="1"/>
                            <a:pt x="99" y="387"/>
                            <a:pt x="32" y="1402"/>
                          </a:cubicBezTo>
                          <a:cubicBezTo>
                            <a:pt x="0" y="1860"/>
                            <a:pt x="488" y="2176"/>
                            <a:pt x="1007" y="2176"/>
                          </a:cubicBezTo>
                          <a:cubicBezTo>
                            <a:pt x="1466" y="2176"/>
                            <a:pt x="1950" y="1928"/>
                            <a:pt x="2118" y="1312"/>
                          </a:cubicBezTo>
                          <a:cubicBezTo>
                            <a:pt x="2315" y="588"/>
                            <a:pt x="1704" y="1"/>
                            <a:pt x="1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0"/>
                    <p:cNvSpPr/>
                    <p:nvPr/>
                  </p:nvSpPr>
                  <p:spPr>
                    <a:xfrm>
                      <a:off x="403088" y="5404356"/>
                      <a:ext cx="149346" cy="98388"/>
                    </a:xfrm>
                    <a:custGeom>
                      <a:avLst/>
                      <a:gdLst/>
                      <a:ahLst/>
                      <a:cxnLst/>
                      <a:rect l="l" t="t" r="r" b="b"/>
                      <a:pathLst>
                        <a:path w="3707" h="2442" extrusionOk="0">
                          <a:moveTo>
                            <a:pt x="1594" y="1"/>
                          </a:moveTo>
                          <a:cubicBezTo>
                            <a:pt x="1549" y="1"/>
                            <a:pt x="1504" y="4"/>
                            <a:pt x="1460" y="11"/>
                          </a:cubicBezTo>
                          <a:cubicBezTo>
                            <a:pt x="477" y="160"/>
                            <a:pt x="0" y="1143"/>
                            <a:pt x="268" y="1709"/>
                          </a:cubicBezTo>
                          <a:cubicBezTo>
                            <a:pt x="521" y="2230"/>
                            <a:pt x="890" y="2441"/>
                            <a:pt x="1336" y="2441"/>
                          </a:cubicBezTo>
                          <a:cubicBezTo>
                            <a:pt x="1733" y="2441"/>
                            <a:pt x="2191" y="2274"/>
                            <a:pt x="2682" y="2007"/>
                          </a:cubicBezTo>
                          <a:cubicBezTo>
                            <a:pt x="3707" y="1466"/>
                            <a:pt x="2556" y="1"/>
                            <a:pt x="15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0"/>
                    <p:cNvSpPr/>
                    <p:nvPr/>
                  </p:nvSpPr>
                  <p:spPr>
                    <a:xfrm>
                      <a:off x="126952" y="5265602"/>
                      <a:ext cx="176540" cy="128847"/>
                    </a:xfrm>
                    <a:custGeom>
                      <a:avLst/>
                      <a:gdLst/>
                      <a:ahLst/>
                      <a:cxnLst/>
                      <a:rect l="l" t="t" r="r" b="b"/>
                      <a:pathLst>
                        <a:path w="4382" h="3198" extrusionOk="0">
                          <a:moveTo>
                            <a:pt x="2558" y="0"/>
                          </a:moveTo>
                          <a:cubicBezTo>
                            <a:pt x="1385" y="0"/>
                            <a:pt x="0" y="1673"/>
                            <a:pt x="329" y="2531"/>
                          </a:cubicBezTo>
                          <a:cubicBezTo>
                            <a:pt x="510" y="3028"/>
                            <a:pt x="888" y="3198"/>
                            <a:pt x="1296" y="3198"/>
                          </a:cubicBezTo>
                          <a:cubicBezTo>
                            <a:pt x="1694" y="3198"/>
                            <a:pt x="2120" y="3036"/>
                            <a:pt x="2415" y="2859"/>
                          </a:cubicBezTo>
                          <a:cubicBezTo>
                            <a:pt x="3130" y="2442"/>
                            <a:pt x="4381" y="1012"/>
                            <a:pt x="3159" y="177"/>
                          </a:cubicBezTo>
                          <a:cubicBezTo>
                            <a:pt x="2973" y="55"/>
                            <a:pt x="2769" y="0"/>
                            <a:pt x="2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0"/>
                    <p:cNvSpPr/>
                    <p:nvPr/>
                  </p:nvSpPr>
                  <p:spPr>
                    <a:xfrm>
                      <a:off x="530319" y="4637346"/>
                      <a:ext cx="173357" cy="114383"/>
                    </a:xfrm>
                    <a:custGeom>
                      <a:avLst/>
                      <a:gdLst/>
                      <a:ahLst/>
                      <a:cxnLst/>
                      <a:rect l="l" t="t" r="r" b="b"/>
                      <a:pathLst>
                        <a:path w="4303" h="2839" extrusionOk="0">
                          <a:moveTo>
                            <a:pt x="1802" y="0"/>
                          </a:moveTo>
                          <a:cubicBezTo>
                            <a:pt x="1757" y="0"/>
                            <a:pt x="1713" y="3"/>
                            <a:pt x="1669" y="9"/>
                          </a:cubicBezTo>
                          <a:cubicBezTo>
                            <a:pt x="537" y="188"/>
                            <a:pt x="1" y="1320"/>
                            <a:pt x="299" y="1975"/>
                          </a:cubicBezTo>
                          <a:cubicBezTo>
                            <a:pt x="598" y="2590"/>
                            <a:pt x="1023" y="2838"/>
                            <a:pt x="1537" y="2838"/>
                          </a:cubicBezTo>
                          <a:cubicBezTo>
                            <a:pt x="1995" y="2838"/>
                            <a:pt x="2524" y="2642"/>
                            <a:pt x="3100" y="2333"/>
                          </a:cubicBezTo>
                          <a:cubicBezTo>
                            <a:pt x="4303" y="1731"/>
                            <a:pt x="2917" y="0"/>
                            <a:pt x="18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0"/>
                    <p:cNvSpPr/>
                    <p:nvPr/>
                  </p:nvSpPr>
                  <p:spPr>
                    <a:xfrm>
                      <a:off x="304623" y="4999941"/>
                      <a:ext cx="192776" cy="157212"/>
                    </a:xfrm>
                    <a:custGeom>
                      <a:avLst/>
                      <a:gdLst/>
                      <a:ahLst/>
                      <a:cxnLst/>
                      <a:rect l="l" t="t" r="r" b="b"/>
                      <a:pathLst>
                        <a:path w="4785" h="3902" extrusionOk="0">
                          <a:moveTo>
                            <a:pt x="2645" y="1"/>
                          </a:moveTo>
                          <a:cubicBezTo>
                            <a:pt x="1976" y="1"/>
                            <a:pt x="1239" y="345"/>
                            <a:pt x="627" y="1020"/>
                          </a:cubicBezTo>
                          <a:cubicBezTo>
                            <a:pt x="1" y="1706"/>
                            <a:pt x="388" y="3315"/>
                            <a:pt x="1342" y="3821"/>
                          </a:cubicBezTo>
                          <a:cubicBezTo>
                            <a:pt x="1439" y="3876"/>
                            <a:pt x="1553" y="3901"/>
                            <a:pt x="1678" y="3901"/>
                          </a:cubicBezTo>
                          <a:cubicBezTo>
                            <a:pt x="2783" y="3901"/>
                            <a:pt x="4785" y="1939"/>
                            <a:pt x="4143" y="842"/>
                          </a:cubicBezTo>
                          <a:cubicBezTo>
                            <a:pt x="3790" y="278"/>
                            <a:pt x="3245" y="1"/>
                            <a:pt x="2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0"/>
                    <p:cNvSpPr/>
                    <p:nvPr/>
                  </p:nvSpPr>
                  <p:spPr>
                    <a:xfrm>
                      <a:off x="701142" y="4908003"/>
                      <a:ext cx="114940" cy="79653"/>
                    </a:xfrm>
                    <a:custGeom>
                      <a:avLst/>
                      <a:gdLst/>
                      <a:ahLst/>
                      <a:cxnLst/>
                      <a:rect l="l" t="t" r="r" b="b"/>
                      <a:pathLst>
                        <a:path w="2853" h="1977" extrusionOk="0">
                          <a:moveTo>
                            <a:pt x="1541" y="1"/>
                          </a:moveTo>
                          <a:cubicBezTo>
                            <a:pt x="1140" y="1"/>
                            <a:pt x="679" y="270"/>
                            <a:pt x="290" y="1008"/>
                          </a:cubicBezTo>
                          <a:cubicBezTo>
                            <a:pt x="0" y="1548"/>
                            <a:pt x="573" y="1976"/>
                            <a:pt x="1239" y="1976"/>
                          </a:cubicBezTo>
                          <a:cubicBezTo>
                            <a:pt x="1602" y="1976"/>
                            <a:pt x="1992" y="1849"/>
                            <a:pt x="2286" y="1544"/>
                          </a:cubicBezTo>
                          <a:cubicBezTo>
                            <a:pt x="2853" y="978"/>
                            <a:pt x="2305"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0"/>
                    <p:cNvSpPr/>
                    <p:nvPr/>
                  </p:nvSpPr>
                  <p:spPr>
                    <a:xfrm>
                      <a:off x="549456" y="5148363"/>
                      <a:ext cx="93346" cy="87752"/>
                    </a:xfrm>
                    <a:custGeom>
                      <a:avLst/>
                      <a:gdLst/>
                      <a:ahLst/>
                      <a:cxnLst/>
                      <a:rect l="l" t="t" r="r" b="b"/>
                      <a:pathLst>
                        <a:path w="2317" h="2178" extrusionOk="0">
                          <a:moveTo>
                            <a:pt x="1068" y="0"/>
                          </a:moveTo>
                          <a:cubicBezTo>
                            <a:pt x="573" y="0"/>
                            <a:pt x="85" y="383"/>
                            <a:pt x="32" y="1389"/>
                          </a:cubicBezTo>
                          <a:cubicBezTo>
                            <a:pt x="1" y="1863"/>
                            <a:pt x="489" y="2178"/>
                            <a:pt x="1007" y="2178"/>
                          </a:cubicBezTo>
                          <a:cubicBezTo>
                            <a:pt x="1467" y="2178"/>
                            <a:pt x="1950" y="1931"/>
                            <a:pt x="2118" y="1329"/>
                          </a:cubicBezTo>
                          <a:cubicBezTo>
                            <a:pt x="2317" y="600"/>
                            <a:pt x="1687"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3" name="Google Shape;833;p20"/>
                <p:cNvGrpSpPr/>
                <p:nvPr/>
              </p:nvGrpSpPr>
              <p:grpSpPr>
                <a:xfrm rot="-5189473">
                  <a:off x="2083919" y="4411860"/>
                  <a:ext cx="70211" cy="266572"/>
                  <a:chOff x="5735123" y="3863031"/>
                  <a:chExt cx="70213" cy="266579"/>
                </a:xfrm>
              </p:grpSpPr>
              <p:sp>
                <p:nvSpPr>
                  <p:cNvPr id="834" name="Google Shape;834;p20"/>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0"/>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36" name="Google Shape;836;p20"/>
              <p:cNvSpPr/>
              <p:nvPr/>
            </p:nvSpPr>
            <p:spPr>
              <a:xfrm rot="10800000" flipH="1">
                <a:off x="588128" y="2743140"/>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0"/>
              <p:cNvSpPr/>
              <p:nvPr/>
            </p:nvSpPr>
            <p:spPr>
              <a:xfrm rot="10800000" flipH="1">
                <a:off x="8553180" y="2477216"/>
                <a:ext cx="113943" cy="94537"/>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20"/>
            <p:cNvSpPr/>
            <p:nvPr/>
          </p:nvSpPr>
          <p:spPr>
            <a:xfrm rot="-126492">
              <a:off x="-225113" y="301686"/>
              <a:ext cx="1508325" cy="1268332"/>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rot="10800000" flipH="1">
              <a:off x="1759455" y="420903"/>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0"/>
            <p:cNvSpPr/>
            <p:nvPr/>
          </p:nvSpPr>
          <p:spPr>
            <a:xfrm rot="10800000" flipH="1">
              <a:off x="5815798" y="4743994"/>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20"/>
          <p:cNvGrpSpPr/>
          <p:nvPr/>
        </p:nvGrpSpPr>
        <p:grpSpPr>
          <a:xfrm rot="2996445">
            <a:off x="2642858" y="-292541"/>
            <a:ext cx="740371" cy="757532"/>
            <a:chOff x="4391775" y="4244400"/>
            <a:chExt cx="715125" cy="731700"/>
          </a:xfrm>
        </p:grpSpPr>
        <p:sp>
          <p:nvSpPr>
            <p:cNvPr id="842" name="Google Shape;842;p20"/>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0"/>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0"/>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575" y="461300"/>
            <a:ext cx="7714800" cy="653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100"/>
              <a:buFont typeface="Chewy"/>
              <a:buNone/>
              <a:defRPr sz="4100">
                <a:solidFill>
                  <a:schemeClr val="dk1"/>
                </a:solidFill>
                <a:latin typeface="Chewy"/>
                <a:ea typeface="Chewy"/>
                <a:cs typeface="Chewy"/>
                <a:sym typeface="Chewy"/>
              </a:defRPr>
            </a:lvl1pPr>
            <a:lvl2pPr lvl="1">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2pPr>
            <a:lvl3pPr lvl="2">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3pPr>
            <a:lvl4pPr lvl="3">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4pPr>
            <a:lvl5pPr lvl="4">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5pPr>
            <a:lvl6pPr lvl="5">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6pPr>
            <a:lvl7pPr lvl="6">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7pPr>
            <a:lvl8pPr lvl="7">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8pPr>
            <a:lvl9pPr lvl="8">
              <a:spcBef>
                <a:spcPts val="0"/>
              </a:spcBef>
              <a:spcAft>
                <a:spcPts val="0"/>
              </a:spcAft>
              <a:buClr>
                <a:schemeClr val="dk1"/>
              </a:buClr>
              <a:buSzPts val="2800"/>
              <a:buFont typeface="Chewy"/>
              <a:buNone/>
              <a:defRPr sz="28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14575" y="1235435"/>
            <a:ext cx="7714800" cy="3370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1pPr>
            <a:lvl2pPr marL="914400" lvl="1"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2pPr>
            <a:lvl3pPr marL="1371600" lvl="2"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3pPr>
            <a:lvl4pPr marL="1828800" lvl="3"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4pPr>
            <a:lvl5pPr marL="2286000" lvl="4"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5pPr>
            <a:lvl6pPr marL="2743200" lvl="5"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6pPr>
            <a:lvl7pPr marL="3200400" lvl="6"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7pPr>
            <a:lvl8pPr marL="3657600" lvl="7"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8pPr>
            <a:lvl9pPr marL="4114800" lvl="8"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5" r:id="rId5"/>
    <p:sldLayoutId id="2147483658" r:id="rId6"/>
    <p:sldLayoutId id="2147483663" r:id="rId7"/>
    <p:sldLayoutId id="2147483664" r:id="rId8"/>
    <p:sldLayoutId id="2147483666" r:id="rId9"/>
    <p:sldLayoutId id="2147483667" r:id="rId10"/>
    <p:sldLayoutId id="2147483669" r:id="rId11"/>
    <p:sldLayoutId id="2147483671" r:id="rId12"/>
    <p:sldLayoutId id="2147483674" r:id="rId13"/>
    <p:sldLayoutId id="2147483676" r:id="rId14"/>
    <p:sldLayoutId id="2147483683" r:id="rId15"/>
    <p:sldLayoutId id="214748368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42"/>
          <p:cNvSpPr txBox="1">
            <a:spLocks noGrp="1"/>
          </p:cNvSpPr>
          <p:nvPr>
            <p:ph type="ctrTitle"/>
          </p:nvPr>
        </p:nvSpPr>
        <p:spPr>
          <a:xfrm flipH="1">
            <a:off x="715791" y="2268217"/>
            <a:ext cx="4271700" cy="1348200"/>
          </a:xfrm>
          <a:prstGeom prst="rect">
            <a:avLst/>
          </a:prstGeom>
        </p:spPr>
        <p:txBody>
          <a:bodyPr spcFirstLastPara="1" wrap="square" lIns="91425" tIns="91425" rIns="91425" bIns="91425" anchor="t" anchorCtr="0">
            <a:noAutofit/>
          </a:bodyPr>
          <a:lstStyle/>
          <a:p>
            <a:pPr marL="0" lvl="0" indent="0" algn="ctr" rtl="0">
              <a:spcBef>
                <a:spcPts val="0"/>
              </a:spcBef>
              <a:spcAft>
                <a:spcPts val="200"/>
              </a:spcAft>
              <a:buNone/>
            </a:pPr>
            <a:r>
              <a:rPr lang="en-GB" b="1" dirty="0"/>
              <a:t>Green Code</a:t>
            </a:r>
            <a:endParaRPr b="1" dirty="0"/>
          </a:p>
        </p:txBody>
      </p:sp>
      <p:sp>
        <p:nvSpPr>
          <p:cNvPr id="1673" name="Google Shape;1673;p42"/>
          <p:cNvSpPr txBox="1">
            <a:spLocks noGrp="1"/>
          </p:cNvSpPr>
          <p:nvPr>
            <p:ph type="subTitle" idx="1"/>
          </p:nvPr>
        </p:nvSpPr>
        <p:spPr>
          <a:xfrm flipH="1">
            <a:off x="715788" y="3588400"/>
            <a:ext cx="4271700" cy="49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dirty="0"/>
              <a:t>Year 8C</a:t>
            </a:r>
            <a:endParaRPr dirty="0"/>
          </a:p>
        </p:txBody>
      </p:sp>
      <p:sp>
        <p:nvSpPr>
          <p:cNvPr id="1674" name="Google Shape;1674;p42"/>
          <p:cNvSpPr txBox="1">
            <a:spLocks noGrp="1"/>
          </p:cNvSpPr>
          <p:nvPr>
            <p:ph type="ctrTitle" idx="2"/>
          </p:nvPr>
        </p:nvSpPr>
        <p:spPr>
          <a:xfrm flipH="1">
            <a:off x="715791" y="942567"/>
            <a:ext cx="4271700" cy="1506000"/>
          </a:xfrm>
          <a:prstGeom prst="rect">
            <a:avLst/>
          </a:prstGeom>
        </p:spPr>
        <p:txBody>
          <a:bodyPr spcFirstLastPara="1" wrap="square" lIns="91425" tIns="91425" rIns="91425" bIns="91425" anchor="t" anchorCtr="0">
            <a:noAutofit/>
          </a:bodyPr>
          <a:lstStyle/>
          <a:p>
            <a:pPr marL="0" lvl="0" indent="0" algn="ctr" rtl="0">
              <a:spcBef>
                <a:spcPts val="0"/>
              </a:spcBef>
              <a:spcAft>
                <a:spcPts val="200"/>
              </a:spcAft>
              <a:buNone/>
            </a:pPr>
            <a:r>
              <a:rPr lang="en-GB" dirty="0"/>
              <a:t>Youth Leadership Program 2022-2023</a:t>
            </a:r>
            <a:endParaRPr dirty="0"/>
          </a:p>
        </p:txBody>
      </p:sp>
      <p:sp>
        <p:nvSpPr>
          <p:cNvPr id="1675" name="Google Shape;1675;p42"/>
          <p:cNvSpPr/>
          <p:nvPr/>
        </p:nvSpPr>
        <p:spPr>
          <a:xfrm flipH="1">
            <a:off x="4757515" y="4422508"/>
            <a:ext cx="54636" cy="54456"/>
          </a:xfrm>
          <a:custGeom>
            <a:avLst/>
            <a:gdLst/>
            <a:ahLst/>
            <a:cxnLst/>
            <a:rect l="l" t="t" r="r" b="b"/>
            <a:pathLst>
              <a:path w="2122" h="2115" extrusionOk="0">
                <a:moveTo>
                  <a:pt x="928" y="1"/>
                </a:moveTo>
                <a:cubicBezTo>
                  <a:pt x="590" y="1"/>
                  <a:pt x="275" y="268"/>
                  <a:pt x="164" y="699"/>
                </a:cubicBezTo>
                <a:cubicBezTo>
                  <a:pt x="0" y="1205"/>
                  <a:pt x="224" y="1756"/>
                  <a:pt x="686" y="2025"/>
                </a:cubicBezTo>
                <a:cubicBezTo>
                  <a:pt x="808" y="2087"/>
                  <a:pt x="923" y="2114"/>
                  <a:pt x="1030" y="2114"/>
                </a:cubicBezTo>
                <a:cubicBezTo>
                  <a:pt x="1817" y="2114"/>
                  <a:pt x="2121" y="588"/>
                  <a:pt x="1282" y="103"/>
                </a:cubicBezTo>
                <a:cubicBezTo>
                  <a:pt x="1166" y="33"/>
                  <a:pt x="1045"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2"/>
          <p:cNvSpPr/>
          <p:nvPr/>
        </p:nvSpPr>
        <p:spPr>
          <a:xfrm flipH="1">
            <a:off x="5817328" y="3067328"/>
            <a:ext cx="322616" cy="427537"/>
          </a:xfrm>
          <a:custGeom>
            <a:avLst/>
            <a:gdLst/>
            <a:ahLst/>
            <a:cxnLst/>
            <a:rect l="l" t="t" r="r" b="b"/>
            <a:pathLst>
              <a:path w="12530" h="16605" extrusionOk="0">
                <a:moveTo>
                  <a:pt x="11097" y="1"/>
                </a:moveTo>
                <a:cubicBezTo>
                  <a:pt x="10961" y="1"/>
                  <a:pt x="10816" y="27"/>
                  <a:pt x="10667" y="83"/>
                </a:cubicBezTo>
                <a:cubicBezTo>
                  <a:pt x="10354" y="217"/>
                  <a:pt x="10056" y="426"/>
                  <a:pt x="9833" y="679"/>
                </a:cubicBezTo>
                <a:cubicBezTo>
                  <a:pt x="9356" y="1170"/>
                  <a:pt x="8939" y="1722"/>
                  <a:pt x="8626" y="2332"/>
                </a:cubicBezTo>
                <a:cubicBezTo>
                  <a:pt x="8551" y="2481"/>
                  <a:pt x="8447" y="2630"/>
                  <a:pt x="8298" y="2720"/>
                </a:cubicBezTo>
                <a:cubicBezTo>
                  <a:pt x="7643" y="3062"/>
                  <a:pt x="7017" y="3450"/>
                  <a:pt x="6406" y="3897"/>
                </a:cubicBezTo>
                <a:cubicBezTo>
                  <a:pt x="6302" y="3792"/>
                  <a:pt x="6242" y="3658"/>
                  <a:pt x="6257" y="3509"/>
                </a:cubicBezTo>
                <a:cubicBezTo>
                  <a:pt x="6242" y="3092"/>
                  <a:pt x="6093" y="2675"/>
                  <a:pt x="5810" y="2362"/>
                </a:cubicBezTo>
                <a:cubicBezTo>
                  <a:pt x="5619" y="2113"/>
                  <a:pt x="5338" y="1990"/>
                  <a:pt x="5056" y="1990"/>
                </a:cubicBezTo>
                <a:cubicBezTo>
                  <a:pt x="4765" y="1990"/>
                  <a:pt x="4472" y="2120"/>
                  <a:pt x="4276" y="2377"/>
                </a:cubicBezTo>
                <a:cubicBezTo>
                  <a:pt x="4067" y="2645"/>
                  <a:pt x="3918" y="2973"/>
                  <a:pt x="3874" y="3316"/>
                </a:cubicBezTo>
                <a:cubicBezTo>
                  <a:pt x="3740" y="4150"/>
                  <a:pt x="3769" y="4999"/>
                  <a:pt x="3978" y="5804"/>
                </a:cubicBezTo>
                <a:cubicBezTo>
                  <a:pt x="4037" y="6042"/>
                  <a:pt x="4097" y="6280"/>
                  <a:pt x="3933" y="6519"/>
                </a:cubicBezTo>
                <a:cubicBezTo>
                  <a:pt x="3471" y="7144"/>
                  <a:pt x="3054" y="7815"/>
                  <a:pt x="2682" y="8485"/>
                </a:cubicBezTo>
                <a:cubicBezTo>
                  <a:pt x="2607" y="8612"/>
                  <a:pt x="2540" y="8668"/>
                  <a:pt x="2473" y="8668"/>
                </a:cubicBezTo>
                <a:cubicBezTo>
                  <a:pt x="2406" y="8668"/>
                  <a:pt x="2339" y="8612"/>
                  <a:pt x="2265" y="8515"/>
                </a:cubicBezTo>
                <a:cubicBezTo>
                  <a:pt x="2086" y="8291"/>
                  <a:pt x="1848" y="8113"/>
                  <a:pt x="1594" y="7993"/>
                </a:cubicBezTo>
                <a:cubicBezTo>
                  <a:pt x="1432" y="7911"/>
                  <a:pt x="1264" y="7873"/>
                  <a:pt x="1100" y="7873"/>
                </a:cubicBezTo>
                <a:cubicBezTo>
                  <a:pt x="524" y="7873"/>
                  <a:pt x="4" y="8339"/>
                  <a:pt x="15" y="8977"/>
                </a:cubicBezTo>
                <a:cubicBezTo>
                  <a:pt x="0" y="9275"/>
                  <a:pt x="60" y="9588"/>
                  <a:pt x="164" y="9871"/>
                </a:cubicBezTo>
                <a:cubicBezTo>
                  <a:pt x="358" y="10392"/>
                  <a:pt x="686" y="10854"/>
                  <a:pt x="1088" y="11226"/>
                </a:cubicBezTo>
                <a:cubicBezTo>
                  <a:pt x="1326" y="11435"/>
                  <a:pt x="1401" y="11763"/>
                  <a:pt x="1281" y="12046"/>
                </a:cubicBezTo>
                <a:cubicBezTo>
                  <a:pt x="954" y="13178"/>
                  <a:pt x="760" y="14355"/>
                  <a:pt x="730" y="15532"/>
                </a:cubicBezTo>
                <a:cubicBezTo>
                  <a:pt x="715" y="15725"/>
                  <a:pt x="730" y="15904"/>
                  <a:pt x="760" y="16098"/>
                </a:cubicBezTo>
                <a:cubicBezTo>
                  <a:pt x="820" y="16381"/>
                  <a:pt x="1073" y="16589"/>
                  <a:pt x="1371" y="16604"/>
                </a:cubicBezTo>
                <a:cubicBezTo>
                  <a:pt x="1684" y="16604"/>
                  <a:pt x="1967" y="16396"/>
                  <a:pt x="2041" y="16083"/>
                </a:cubicBezTo>
                <a:cubicBezTo>
                  <a:pt x="2071" y="15904"/>
                  <a:pt x="2086" y="15710"/>
                  <a:pt x="2086" y="15532"/>
                </a:cubicBezTo>
                <a:cubicBezTo>
                  <a:pt x="2131" y="14772"/>
                  <a:pt x="2220" y="14012"/>
                  <a:pt x="2369" y="13267"/>
                </a:cubicBezTo>
                <a:cubicBezTo>
                  <a:pt x="2425" y="12972"/>
                  <a:pt x="2548" y="12849"/>
                  <a:pt x="2826" y="12849"/>
                </a:cubicBezTo>
                <a:cubicBezTo>
                  <a:pt x="2842" y="12849"/>
                  <a:pt x="2858" y="12849"/>
                  <a:pt x="2875" y="12850"/>
                </a:cubicBezTo>
                <a:cubicBezTo>
                  <a:pt x="2950" y="12858"/>
                  <a:pt x="3024" y="12861"/>
                  <a:pt x="3099" y="12861"/>
                </a:cubicBezTo>
                <a:cubicBezTo>
                  <a:pt x="3173" y="12861"/>
                  <a:pt x="3248" y="12858"/>
                  <a:pt x="3322" y="12850"/>
                </a:cubicBezTo>
                <a:cubicBezTo>
                  <a:pt x="3948" y="12790"/>
                  <a:pt x="4529" y="12627"/>
                  <a:pt x="5006" y="12195"/>
                </a:cubicBezTo>
                <a:cubicBezTo>
                  <a:pt x="5274" y="12001"/>
                  <a:pt x="5378" y="11643"/>
                  <a:pt x="5289" y="11331"/>
                </a:cubicBezTo>
                <a:cubicBezTo>
                  <a:pt x="5199" y="11003"/>
                  <a:pt x="4946" y="10764"/>
                  <a:pt x="4618" y="10690"/>
                </a:cubicBezTo>
                <a:cubicBezTo>
                  <a:pt x="4459" y="10648"/>
                  <a:pt x="4299" y="10630"/>
                  <a:pt x="4140" y="10630"/>
                </a:cubicBezTo>
                <a:cubicBezTo>
                  <a:pt x="4016" y="10630"/>
                  <a:pt x="3893" y="10641"/>
                  <a:pt x="3769" y="10660"/>
                </a:cubicBezTo>
                <a:cubicBezTo>
                  <a:pt x="3658" y="10680"/>
                  <a:pt x="3546" y="10735"/>
                  <a:pt x="3435" y="10735"/>
                </a:cubicBezTo>
                <a:cubicBezTo>
                  <a:pt x="3382" y="10735"/>
                  <a:pt x="3330" y="10723"/>
                  <a:pt x="3278" y="10690"/>
                </a:cubicBezTo>
                <a:cubicBezTo>
                  <a:pt x="3263" y="10645"/>
                  <a:pt x="3248" y="10615"/>
                  <a:pt x="3248" y="10586"/>
                </a:cubicBezTo>
                <a:cubicBezTo>
                  <a:pt x="3516" y="9781"/>
                  <a:pt x="3948" y="9066"/>
                  <a:pt x="4365" y="8351"/>
                </a:cubicBezTo>
                <a:cubicBezTo>
                  <a:pt x="4453" y="8215"/>
                  <a:pt x="4553" y="8168"/>
                  <a:pt x="4669" y="8168"/>
                </a:cubicBezTo>
                <a:cubicBezTo>
                  <a:pt x="4732" y="8168"/>
                  <a:pt x="4799" y="8181"/>
                  <a:pt x="4872" y="8202"/>
                </a:cubicBezTo>
                <a:cubicBezTo>
                  <a:pt x="5289" y="8321"/>
                  <a:pt x="5721" y="8411"/>
                  <a:pt x="6153" y="8440"/>
                </a:cubicBezTo>
                <a:cubicBezTo>
                  <a:pt x="6340" y="8473"/>
                  <a:pt x="6529" y="8488"/>
                  <a:pt x="6719" y="8488"/>
                </a:cubicBezTo>
                <a:cubicBezTo>
                  <a:pt x="6969" y="8488"/>
                  <a:pt x="7219" y="8461"/>
                  <a:pt x="7464" y="8411"/>
                </a:cubicBezTo>
                <a:cubicBezTo>
                  <a:pt x="7792" y="8351"/>
                  <a:pt x="8045" y="8098"/>
                  <a:pt x="8119" y="7770"/>
                </a:cubicBezTo>
                <a:cubicBezTo>
                  <a:pt x="8194" y="7457"/>
                  <a:pt x="8075" y="7115"/>
                  <a:pt x="7821" y="6906"/>
                </a:cubicBezTo>
                <a:cubicBezTo>
                  <a:pt x="7568" y="6668"/>
                  <a:pt x="7255" y="6504"/>
                  <a:pt x="6913" y="6444"/>
                </a:cubicBezTo>
                <a:cubicBezTo>
                  <a:pt x="6600" y="6399"/>
                  <a:pt x="6302" y="6340"/>
                  <a:pt x="5929" y="6280"/>
                </a:cubicBezTo>
                <a:cubicBezTo>
                  <a:pt x="6630" y="5461"/>
                  <a:pt x="7449" y="4776"/>
                  <a:pt x="8373" y="4224"/>
                </a:cubicBezTo>
                <a:cubicBezTo>
                  <a:pt x="8489" y="4128"/>
                  <a:pt x="8632" y="4081"/>
                  <a:pt x="8776" y="4081"/>
                </a:cubicBezTo>
                <a:cubicBezTo>
                  <a:pt x="8965" y="4081"/>
                  <a:pt x="9155" y="4162"/>
                  <a:pt x="9281" y="4314"/>
                </a:cubicBezTo>
                <a:cubicBezTo>
                  <a:pt x="9833" y="4805"/>
                  <a:pt x="10518" y="5088"/>
                  <a:pt x="11248" y="5133"/>
                </a:cubicBezTo>
                <a:cubicBezTo>
                  <a:pt x="11312" y="5140"/>
                  <a:pt x="11375" y="5144"/>
                  <a:pt x="11436" y="5144"/>
                </a:cubicBezTo>
                <a:cubicBezTo>
                  <a:pt x="11887" y="5144"/>
                  <a:pt x="12247" y="4954"/>
                  <a:pt x="12365" y="4627"/>
                </a:cubicBezTo>
                <a:cubicBezTo>
                  <a:pt x="12529" y="4180"/>
                  <a:pt x="12350" y="3807"/>
                  <a:pt x="12052" y="3480"/>
                </a:cubicBezTo>
                <a:cubicBezTo>
                  <a:pt x="11993" y="3405"/>
                  <a:pt x="11918" y="3345"/>
                  <a:pt x="11844" y="3286"/>
                </a:cubicBezTo>
                <a:cubicBezTo>
                  <a:pt x="11695" y="3167"/>
                  <a:pt x="11531" y="3062"/>
                  <a:pt x="11367" y="2973"/>
                </a:cubicBezTo>
                <a:cubicBezTo>
                  <a:pt x="11084" y="2839"/>
                  <a:pt x="11114" y="2690"/>
                  <a:pt x="11307" y="2496"/>
                </a:cubicBezTo>
                <a:cubicBezTo>
                  <a:pt x="11382" y="2422"/>
                  <a:pt x="11456" y="2332"/>
                  <a:pt x="11531" y="2243"/>
                </a:cubicBezTo>
                <a:cubicBezTo>
                  <a:pt x="11784" y="1915"/>
                  <a:pt x="11948" y="1513"/>
                  <a:pt x="12008" y="1096"/>
                </a:cubicBezTo>
                <a:cubicBezTo>
                  <a:pt x="12055" y="438"/>
                  <a:pt x="11652" y="1"/>
                  <a:pt x="110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2"/>
          <p:cNvSpPr/>
          <p:nvPr/>
        </p:nvSpPr>
        <p:spPr>
          <a:xfrm flipH="1">
            <a:off x="2461632" y="4415011"/>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2"/>
          <p:cNvSpPr/>
          <p:nvPr/>
        </p:nvSpPr>
        <p:spPr>
          <a:xfrm flipH="1">
            <a:off x="8684480" y="1429860"/>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2"/>
          <p:cNvSpPr/>
          <p:nvPr/>
        </p:nvSpPr>
        <p:spPr>
          <a:xfrm flipH="1">
            <a:off x="5726828" y="552221"/>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218F9E04-03F8-40E4-8A25-0F6343508EE6}"/>
              </a:ext>
            </a:extLst>
          </p:cNvPr>
          <p:cNvPicPr>
            <a:picLocks noChangeAspect="1"/>
          </p:cNvPicPr>
          <p:nvPr/>
        </p:nvPicPr>
        <p:blipFill>
          <a:blip r:embed="rId3"/>
          <a:stretch>
            <a:fillRect/>
          </a:stretch>
        </p:blipFill>
        <p:spPr>
          <a:xfrm>
            <a:off x="5064236" y="928894"/>
            <a:ext cx="3173831" cy="303934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2219715" y="3751614"/>
            <a:ext cx="4459902" cy="430135"/>
          </a:xfrm>
        </p:spPr>
        <p:txBody>
          <a:bodyPr/>
          <a:lstStyle/>
          <a:p>
            <a:pPr marL="139700" indent="0">
              <a:buNone/>
            </a:pPr>
            <a:r>
              <a:rPr lang="en-GB" dirty="0"/>
              <a:t>Students being divided into different committees </a:t>
            </a:r>
          </a:p>
          <a:p>
            <a:pPr marL="139700" indent="0">
              <a:buNone/>
            </a:pPr>
            <a:endParaRPr lang="en-GB" dirty="0"/>
          </a:p>
        </p:txBody>
      </p:sp>
      <p:pic>
        <p:nvPicPr>
          <p:cNvPr id="3" name="Picture 2">
            <a:extLst>
              <a:ext uri="{FF2B5EF4-FFF2-40B4-BE49-F238E27FC236}">
                <a16:creationId xmlns:a16="http://schemas.microsoft.com/office/drawing/2014/main" id="{54DD83E6-64C2-5052-48F5-E3185A224F5F}"/>
              </a:ext>
            </a:extLst>
          </p:cNvPr>
          <p:cNvPicPr>
            <a:picLocks noChangeAspect="1"/>
          </p:cNvPicPr>
          <p:nvPr/>
        </p:nvPicPr>
        <p:blipFill rotWithShape="1">
          <a:blip r:embed="rId3"/>
          <a:srcRect b="29054"/>
          <a:stretch/>
        </p:blipFill>
        <p:spPr>
          <a:xfrm>
            <a:off x="1067498" y="715521"/>
            <a:ext cx="2984871" cy="282354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4E43EAC-21FA-8DF7-1FD8-0DFFCBDAC795}"/>
              </a:ext>
            </a:extLst>
          </p:cNvPr>
          <p:cNvPicPr>
            <a:picLocks noChangeAspect="1"/>
          </p:cNvPicPr>
          <p:nvPr/>
        </p:nvPicPr>
        <p:blipFill rotWithShape="1">
          <a:blip r:embed="rId4"/>
          <a:srcRect t="19918" b="8313"/>
          <a:stretch/>
        </p:blipFill>
        <p:spPr>
          <a:xfrm>
            <a:off x="4568199" y="715520"/>
            <a:ext cx="2950639" cy="2823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5468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p53"/>
          <p:cNvSpPr/>
          <p:nvPr/>
        </p:nvSpPr>
        <p:spPr>
          <a:xfrm>
            <a:off x="3810821" y="1090120"/>
            <a:ext cx="1756076" cy="1600115"/>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3"/>
          <p:cNvSpPr txBox="1">
            <a:spLocks noGrp="1"/>
          </p:cNvSpPr>
          <p:nvPr>
            <p:ph type="title"/>
          </p:nvPr>
        </p:nvSpPr>
        <p:spPr>
          <a:xfrm>
            <a:off x="3722675" y="2690225"/>
            <a:ext cx="4801200" cy="797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4800" dirty="0"/>
              <a:t>Preparation Phase</a:t>
            </a:r>
            <a:endParaRPr sz="4800" dirty="0"/>
          </a:p>
        </p:txBody>
      </p:sp>
      <p:sp>
        <p:nvSpPr>
          <p:cNvPr id="2110" name="Google Shape;2110;p53"/>
          <p:cNvSpPr txBox="1">
            <a:spLocks noGrp="1"/>
          </p:cNvSpPr>
          <p:nvPr>
            <p:ph type="subTitle" idx="1"/>
          </p:nvPr>
        </p:nvSpPr>
        <p:spPr>
          <a:xfrm>
            <a:off x="3734104" y="3606175"/>
            <a:ext cx="4801200" cy="36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We’re almost there!</a:t>
            </a:r>
            <a:endParaRPr dirty="0"/>
          </a:p>
        </p:txBody>
      </p:sp>
      <p:sp>
        <p:nvSpPr>
          <p:cNvPr id="2111" name="Google Shape;2111;p53"/>
          <p:cNvSpPr txBox="1">
            <a:spLocks noGrp="1"/>
          </p:cNvSpPr>
          <p:nvPr>
            <p:ph type="title" idx="2"/>
          </p:nvPr>
        </p:nvSpPr>
        <p:spPr>
          <a:xfrm>
            <a:off x="3828438" y="1265425"/>
            <a:ext cx="1664400" cy="116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112" name="Google Shape;2112;p53"/>
          <p:cNvSpPr/>
          <p:nvPr/>
        </p:nvSpPr>
        <p:spPr>
          <a:xfrm flipH="1">
            <a:off x="2843880" y="690510"/>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3"/>
          <p:cNvSpPr/>
          <p:nvPr/>
        </p:nvSpPr>
        <p:spPr>
          <a:xfrm flipH="1">
            <a:off x="7751653" y="2690221"/>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4" name="Google Shape;2114;p53"/>
          <p:cNvGrpSpPr/>
          <p:nvPr/>
        </p:nvGrpSpPr>
        <p:grpSpPr>
          <a:xfrm rot="-2996445" flipH="1">
            <a:off x="6327186" y="1238459"/>
            <a:ext cx="740371" cy="757532"/>
            <a:chOff x="4391775" y="4244400"/>
            <a:chExt cx="715125" cy="731700"/>
          </a:xfrm>
        </p:grpSpPr>
        <p:sp>
          <p:nvSpPr>
            <p:cNvPr id="2115" name="Google Shape;2115;p53"/>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3"/>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3"/>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8" name="Google Shape;2118;p53"/>
          <p:cNvGrpSpPr/>
          <p:nvPr/>
        </p:nvGrpSpPr>
        <p:grpSpPr>
          <a:xfrm>
            <a:off x="668888" y="1090137"/>
            <a:ext cx="3005939" cy="2817432"/>
            <a:chOff x="3112200" y="387162"/>
            <a:chExt cx="3005939" cy="2817432"/>
          </a:xfrm>
        </p:grpSpPr>
        <p:sp>
          <p:nvSpPr>
            <p:cNvPr id="2119" name="Google Shape;2119;p53"/>
            <p:cNvSpPr/>
            <p:nvPr/>
          </p:nvSpPr>
          <p:spPr>
            <a:xfrm>
              <a:off x="3112200" y="465987"/>
              <a:ext cx="3005939" cy="2738607"/>
            </a:xfrm>
            <a:custGeom>
              <a:avLst/>
              <a:gdLst/>
              <a:ahLst/>
              <a:cxnLst/>
              <a:rect l="l" t="t" r="r" b="b"/>
              <a:pathLst>
                <a:path w="101974" h="92905" extrusionOk="0">
                  <a:moveTo>
                    <a:pt x="50980" y="0"/>
                  </a:moveTo>
                  <a:cubicBezTo>
                    <a:pt x="39091" y="0"/>
                    <a:pt x="27203" y="4537"/>
                    <a:pt x="18131" y="13609"/>
                  </a:cubicBezTo>
                  <a:cubicBezTo>
                    <a:pt x="0" y="31754"/>
                    <a:pt x="0" y="61162"/>
                    <a:pt x="18131" y="79307"/>
                  </a:cubicBezTo>
                  <a:cubicBezTo>
                    <a:pt x="27203" y="88372"/>
                    <a:pt x="39091" y="92905"/>
                    <a:pt x="50980" y="92905"/>
                  </a:cubicBezTo>
                  <a:cubicBezTo>
                    <a:pt x="62868" y="92905"/>
                    <a:pt x="74756" y="88372"/>
                    <a:pt x="83829" y="79307"/>
                  </a:cubicBezTo>
                  <a:cubicBezTo>
                    <a:pt x="101974" y="61162"/>
                    <a:pt x="101974" y="31754"/>
                    <a:pt x="83829" y="13609"/>
                  </a:cubicBezTo>
                  <a:cubicBezTo>
                    <a:pt x="74756" y="4537"/>
                    <a:pt x="62868" y="0"/>
                    <a:pt x="509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3"/>
            <p:cNvSpPr/>
            <p:nvPr/>
          </p:nvSpPr>
          <p:spPr>
            <a:xfrm>
              <a:off x="5371195" y="2313026"/>
              <a:ext cx="272284" cy="328674"/>
            </a:xfrm>
            <a:custGeom>
              <a:avLst/>
              <a:gdLst/>
              <a:ahLst/>
              <a:cxnLst/>
              <a:rect l="l" t="t" r="r" b="b"/>
              <a:pathLst>
                <a:path w="9237" h="11150" extrusionOk="0">
                  <a:moveTo>
                    <a:pt x="8100" y="1"/>
                  </a:moveTo>
                  <a:cubicBezTo>
                    <a:pt x="8016" y="1"/>
                    <a:pt x="7927" y="8"/>
                    <a:pt x="7836" y="24"/>
                  </a:cubicBezTo>
                  <a:cubicBezTo>
                    <a:pt x="7464" y="98"/>
                    <a:pt x="7106" y="262"/>
                    <a:pt x="6808" y="515"/>
                  </a:cubicBezTo>
                  <a:cubicBezTo>
                    <a:pt x="6317" y="947"/>
                    <a:pt x="5915" y="1469"/>
                    <a:pt x="5632" y="2050"/>
                  </a:cubicBezTo>
                  <a:cubicBezTo>
                    <a:pt x="5529" y="2271"/>
                    <a:pt x="5468" y="2375"/>
                    <a:pt x="5383" y="2375"/>
                  </a:cubicBezTo>
                  <a:cubicBezTo>
                    <a:pt x="5307" y="2375"/>
                    <a:pt x="5212" y="2293"/>
                    <a:pt x="5051" y="2139"/>
                  </a:cubicBezTo>
                  <a:cubicBezTo>
                    <a:pt x="4827" y="1901"/>
                    <a:pt x="4574" y="1707"/>
                    <a:pt x="4276" y="1573"/>
                  </a:cubicBezTo>
                  <a:cubicBezTo>
                    <a:pt x="4132" y="1516"/>
                    <a:pt x="3987" y="1484"/>
                    <a:pt x="3847" y="1484"/>
                  </a:cubicBezTo>
                  <a:cubicBezTo>
                    <a:pt x="3655" y="1484"/>
                    <a:pt x="3471" y="1546"/>
                    <a:pt x="3308" y="1692"/>
                  </a:cubicBezTo>
                  <a:cubicBezTo>
                    <a:pt x="3024" y="1945"/>
                    <a:pt x="2935" y="2363"/>
                    <a:pt x="3114" y="2705"/>
                  </a:cubicBezTo>
                  <a:cubicBezTo>
                    <a:pt x="3427" y="3435"/>
                    <a:pt x="3889" y="4061"/>
                    <a:pt x="4604" y="4448"/>
                  </a:cubicBezTo>
                  <a:cubicBezTo>
                    <a:pt x="5095" y="4701"/>
                    <a:pt x="5080" y="4850"/>
                    <a:pt x="4946" y="5327"/>
                  </a:cubicBezTo>
                  <a:cubicBezTo>
                    <a:pt x="4335" y="7383"/>
                    <a:pt x="3084" y="8843"/>
                    <a:pt x="1058" y="9618"/>
                  </a:cubicBezTo>
                  <a:cubicBezTo>
                    <a:pt x="849" y="9677"/>
                    <a:pt x="656" y="9767"/>
                    <a:pt x="462" y="9856"/>
                  </a:cubicBezTo>
                  <a:cubicBezTo>
                    <a:pt x="149" y="9990"/>
                    <a:pt x="0" y="10333"/>
                    <a:pt x="90" y="10660"/>
                  </a:cubicBezTo>
                  <a:cubicBezTo>
                    <a:pt x="163" y="10956"/>
                    <a:pt x="430" y="11149"/>
                    <a:pt x="714" y="11149"/>
                  </a:cubicBezTo>
                  <a:cubicBezTo>
                    <a:pt x="773" y="11149"/>
                    <a:pt x="834" y="11140"/>
                    <a:pt x="894" y="11122"/>
                  </a:cubicBezTo>
                  <a:cubicBezTo>
                    <a:pt x="1520" y="11003"/>
                    <a:pt x="2116" y="10795"/>
                    <a:pt x="2667" y="10482"/>
                  </a:cubicBezTo>
                  <a:cubicBezTo>
                    <a:pt x="4991" y="9126"/>
                    <a:pt x="6168" y="7294"/>
                    <a:pt x="6585" y="4955"/>
                  </a:cubicBezTo>
                  <a:cubicBezTo>
                    <a:pt x="6630" y="4552"/>
                    <a:pt x="6853" y="4195"/>
                    <a:pt x="7196" y="3971"/>
                  </a:cubicBezTo>
                  <a:cubicBezTo>
                    <a:pt x="7866" y="3510"/>
                    <a:pt x="8492" y="2988"/>
                    <a:pt x="8924" y="2258"/>
                  </a:cubicBezTo>
                  <a:cubicBezTo>
                    <a:pt x="9132" y="1931"/>
                    <a:pt x="9237" y="1543"/>
                    <a:pt x="9237" y="1156"/>
                  </a:cubicBezTo>
                  <a:cubicBezTo>
                    <a:pt x="9197" y="444"/>
                    <a:pt x="8750" y="1"/>
                    <a:pt x="8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3"/>
            <p:cNvSpPr/>
            <p:nvPr/>
          </p:nvSpPr>
          <p:spPr>
            <a:xfrm>
              <a:off x="3610616" y="2313026"/>
              <a:ext cx="272313" cy="328674"/>
            </a:xfrm>
            <a:custGeom>
              <a:avLst/>
              <a:gdLst/>
              <a:ahLst/>
              <a:cxnLst/>
              <a:rect l="l" t="t" r="r" b="b"/>
              <a:pathLst>
                <a:path w="9238" h="11150" extrusionOk="0">
                  <a:moveTo>
                    <a:pt x="1138" y="1"/>
                  </a:moveTo>
                  <a:cubicBezTo>
                    <a:pt x="488" y="1"/>
                    <a:pt x="40" y="444"/>
                    <a:pt x="1" y="1156"/>
                  </a:cubicBezTo>
                  <a:cubicBezTo>
                    <a:pt x="1" y="1543"/>
                    <a:pt x="105" y="1931"/>
                    <a:pt x="314" y="2258"/>
                  </a:cubicBezTo>
                  <a:cubicBezTo>
                    <a:pt x="746" y="2988"/>
                    <a:pt x="1372" y="3510"/>
                    <a:pt x="2042" y="3971"/>
                  </a:cubicBezTo>
                  <a:cubicBezTo>
                    <a:pt x="2385" y="4195"/>
                    <a:pt x="2608" y="4552"/>
                    <a:pt x="2653" y="4955"/>
                  </a:cubicBezTo>
                  <a:cubicBezTo>
                    <a:pt x="3070" y="7294"/>
                    <a:pt x="4247" y="9126"/>
                    <a:pt x="6571" y="10482"/>
                  </a:cubicBezTo>
                  <a:cubicBezTo>
                    <a:pt x="7122" y="10795"/>
                    <a:pt x="7718" y="11003"/>
                    <a:pt x="8344" y="11122"/>
                  </a:cubicBezTo>
                  <a:cubicBezTo>
                    <a:pt x="8403" y="11140"/>
                    <a:pt x="8464" y="11149"/>
                    <a:pt x="8524" y="11149"/>
                  </a:cubicBezTo>
                  <a:cubicBezTo>
                    <a:pt x="8808" y="11149"/>
                    <a:pt x="9074" y="10956"/>
                    <a:pt x="9148" y="10660"/>
                  </a:cubicBezTo>
                  <a:cubicBezTo>
                    <a:pt x="9237" y="10333"/>
                    <a:pt x="9088" y="9990"/>
                    <a:pt x="8776" y="9856"/>
                  </a:cubicBezTo>
                  <a:cubicBezTo>
                    <a:pt x="8582" y="9767"/>
                    <a:pt x="8388" y="9677"/>
                    <a:pt x="8180" y="9618"/>
                  </a:cubicBezTo>
                  <a:cubicBezTo>
                    <a:pt x="6154" y="8843"/>
                    <a:pt x="4902" y="7383"/>
                    <a:pt x="4291" y="5327"/>
                  </a:cubicBezTo>
                  <a:cubicBezTo>
                    <a:pt x="4157" y="4850"/>
                    <a:pt x="4157" y="4701"/>
                    <a:pt x="4634" y="4448"/>
                  </a:cubicBezTo>
                  <a:cubicBezTo>
                    <a:pt x="5349" y="4061"/>
                    <a:pt x="5811" y="3435"/>
                    <a:pt x="6124" y="2705"/>
                  </a:cubicBezTo>
                  <a:cubicBezTo>
                    <a:pt x="6303" y="2363"/>
                    <a:pt x="6213" y="1945"/>
                    <a:pt x="5930" y="1692"/>
                  </a:cubicBezTo>
                  <a:cubicBezTo>
                    <a:pt x="5766" y="1546"/>
                    <a:pt x="5588" y="1484"/>
                    <a:pt x="5397" y="1484"/>
                  </a:cubicBezTo>
                  <a:cubicBezTo>
                    <a:pt x="5258" y="1484"/>
                    <a:pt x="5112" y="1516"/>
                    <a:pt x="4962" y="1573"/>
                  </a:cubicBezTo>
                  <a:cubicBezTo>
                    <a:pt x="4679" y="1707"/>
                    <a:pt x="4411" y="1901"/>
                    <a:pt x="4187" y="2139"/>
                  </a:cubicBezTo>
                  <a:cubicBezTo>
                    <a:pt x="4026" y="2293"/>
                    <a:pt x="3934" y="2375"/>
                    <a:pt x="3860" y="2375"/>
                  </a:cubicBezTo>
                  <a:cubicBezTo>
                    <a:pt x="3777" y="2375"/>
                    <a:pt x="3717" y="2271"/>
                    <a:pt x="3606" y="2050"/>
                  </a:cubicBezTo>
                  <a:cubicBezTo>
                    <a:pt x="3323" y="1469"/>
                    <a:pt x="2921" y="947"/>
                    <a:pt x="2429" y="515"/>
                  </a:cubicBezTo>
                  <a:cubicBezTo>
                    <a:pt x="2131" y="262"/>
                    <a:pt x="1774" y="98"/>
                    <a:pt x="1401" y="24"/>
                  </a:cubicBezTo>
                  <a:cubicBezTo>
                    <a:pt x="1310" y="8"/>
                    <a:pt x="1222" y="1"/>
                    <a:pt x="1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3"/>
            <p:cNvSpPr/>
            <p:nvPr/>
          </p:nvSpPr>
          <p:spPr>
            <a:xfrm>
              <a:off x="3483713" y="866270"/>
              <a:ext cx="544125" cy="508104"/>
            </a:xfrm>
            <a:custGeom>
              <a:avLst/>
              <a:gdLst/>
              <a:ahLst/>
              <a:cxnLst/>
              <a:rect l="l" t="t" r="r" b="b"/>
              <a:pathLst>
                <a:path w="18459" h="17237" extrusionOk="0">
                  <a:moveTo>
                    <a:pt x="16433" y="2637"/>
                  </a:moveTo>
                  <a:cubicBezTo>
                    <a:pt x="16388" y="2309"/>
                    <a:pt x="16939" y="2101"/>
                    <a:pt x="17148" y="1699"/>
                  </a:cubicBezTo>
                  <a:cubicBezTo>
                    <a:pt x="17416" y="1147"/>
                    <a:pt x="17282" y="149"/>
                    <a:pt x="16492" y="105"/>
                  </a:cubicBezTo>
                  <a:cubicBezTo>
                    <a:pt x="14958" y="0"/>
                    <a:pt x="13900" y="2012"/>
                    <a:pt x="13706" y="3218"/>
                  </a:cubicBezTo>
                  <a:cubicBezTo>
                    <a:pt x="13438" y="3457"/>
                    <a:pt x="12961" y="3531"/>
                    <a:pt x="12649" y="3725"/>
                  </a:cubicBezTo>
                  <a:cubicBezTo>
                    <a:pt x="12917" y="3069"/>
                    <a:pt x="13468" y="641"/>
                    <a:pt x="12097" y="641"/>
                  </a:cubicBezTo>
                  <a:cubicBezTo>
                    <a:pt x="10786" y="641"/>
                    <a:pt x="10399" y="2965"/>
                    <a:pt x="10950" y="4529"/>
                  </a:cubicBezTo>
                  <a:cubicBezTo>
                    <a:pt x="10384" y="5051"/>
                    <a:pt x="9609" y="5408"/>
                    <a:pt x="9028" y="5915"/>
                  </a:cubicBezTo>
                  <a:cubicBezTo>
                    <a:pt x="9282" y="4634"/>
                    <a:pt x="9028" y="2414"/>
                    <a:pt x="7822" y="2295"/>
                  </a:cubicBezTo>
                  <a:cubicBezTo>
                    <a:pt x="7434" y="2250"/>
                    <a:pt x="7047" y="2384"/>
                    <a:pt x="6749" y="2652"/>
                  </a:cubicBezTo>
                  <a:cubicBezTo>
                    <a:pt x="5647" y="3635"/>
                    <a:pt x="6511" y="6391"/>
                    <a:pt x="7390" y="7270"/>
                  </a:cubicBezTo>
                  <a:cubicBezTo>
                    <a:pt x="7077" y="7643"/>
                    <a:pt x="6675" y="7956"/>
                    <a:pt x="6347" y="8328"/>
                  </a:cubicBezTo>
                  <a:cubicBezTo>
                    <a:pt x="6153" y="7166"/>
                    <a:pt x="4812" y="5319"/>
                    <a:pt x="3680" y="6377"/>
                  </a:cubicBezTo>
                  <a:cubicBezTo>
                    <a:pt x="2757" y="7241"/>
                    <a:pt x="4306" y="9401"/>
                    <a:pt x="5125" y="9684"/>
                  </a:cubicBezTo>
                  <a:cubicBezTo>
                    <a:pt x="4485" y="10473"/>
                    <a:pt x="3904" y="11308"/>
                    <a:pt x="3367" y="12172"/>
                  </a:cubicBezTo>
                  <a:cubicBezTo>
                    <a:pt x="2935" y="11471"/>
                    <a:pt x="1282" y="10429"/>
                    <a:pt x="656" y="11352"/>
                  </a:cubicBezTo>
                  <a:cubicBezTo>
                    <a:pt x="1" y="12336"/>
                    <a:pt x="1624" y="13512"/>
                    <a:pt x="2518" y="13632"/>
                  </a:cubicBezTo>
                  <a:cubicBezTo>
                    <a:pt x="2414" y="14004"/>
                    <a:pt x="2190" y="14466"/>
                    <a:pt x="1997" y="14957"/>
                  </a:cubicBezTo>
                  <a:cubicBezTo>
                    <a:pt x="1788" y="15538"/>
                    <a:pt x="1163" y="16984"/>
                    <a:pt x="2161" y="17118"/>
                  </a:cubicBezTo>
                  <a:cubicBezTo>
                    <a:pt x="2980" y="17237"/>
                    <a:pt x="3010" y="16358"/>
                    <a:pt x="3174" y="15792"/>
                  </a:cubicBezTo>
                  <a:cubicBezTo>
                    <a:pt x="3323" y="15241"/>
                    <a:pt x="3531" y="14719"/>
                    <a:pt x="3799" y="14228"/>
                  </a:cubicBezTo>
                  <a:cubicBezTo>
                    <a:pt x="4455" y="14347"/>
                    <a:pt x="5319" y="14928"/>
                    <a:pt x="6258" y="14734"/>
                  </a:cubicBezTo>
                  <a:cubicBezTo>
                    <a:pt x="8194" y="14302"/>
                    <a:pt x="6630" y="12023"/>
                    <a:pt x="4768" y="12619"/>
                  </a:cubicBezTo>
                  <a:cubicBezTo>
                    <a:pt x="4947" y="11948"/>
                    <a:pt x="5736" y="11218"/>
                    <a:pt x="6153" y="10533"/>
                  </a:cubicBezTo>
                  <a:cubicBezTo>
                    <a:pt x="6630" y="11129"/>
                    <a:pt x="9520" y="11904"/>
                    <a:pt x="9431" y="10354"/>
                  </a:cubicBezTo>
                  <a:cubicBezTo>
                    <a:pt x="9386" y="9490"/>
                    <a:pt x="8388" y="9237"/>
                    <a:pt x="7569" y="9133"/>
                  </a:cubicBezTo>
                  <a:cubicBezTo>
                    <a:pt x="7434" y="8820"/>
                    <a:pt x="8045" y="8552"/>
                    <a:pt x="8224" y="8269"/>
                  </a:cubicBezTo>
                  <a:cubicBezTo>
                    <a:pt x="9163" y="8671"/>
                    <a:pt x="10980" y="10265"/>
                    <a:pt x="12514" y="9714"/>
                  </a:cubicBezTo>
                  <a:cubicBezTo>
                    <a:pt x="13691" y="9282"/>
                    <a:pt x="12693" y="7881"/>
                    <a:pt x="11993" y="7479"/>
                  </a:cubicBezTo>
                  <a:cubicBezTo>
                    <a:pt x="11323" y="7092"/>
                    <a:pt x="10563" y="7017"/>
                    <a:pt x="9803" y="6943"/>
                  </a:cubicBezTo>
                  <a:cubicBezTo>
                    <a:pt x="10280" y="6406"/>
                    <a:pt x="10980" y="6004"/>
                    <a:pt x="11576" y="5572"/>
                  </a:cubicBezTo>
                  <a:cubicBezTo>
                    <a:pt x="12425" y="6347"/>
                    <a:pt x="13840" y="7777"/>
                    <a:pt x="15479" y="6779"/>
                  </a:cubicBezTo>
                  <a:cubicBezTo>
                    <a:pt x="15688" y="5438"/>
                    <a:pt x="14258" y="5006"/>
                    <a:pt x="13230" y="4782"/>
                  </a:cubicBezTo>
                  <a:cubicBezTo>
                    <a:pt x="14421" y="3874"/>
                    <a:pt x="16343" y="5438"/>
                    <a:pt x="17878" y="4336"/>
                  </a:cubicBezTo>
                  <a:cubicBezTo>
                    <a:pt x="18295" y="4082"/>
                    <a:pt x="18459" y="3546"/>
                    <a:pt x="18265" y="3099"/>
                  </a:cubicBezTo>
                  <a:cubicBezTo>
                    <a:pt x="18027" y="2578"/>
                    <a:pt x="17237" y="2548"/>
                    <a:pt x="16433" y="26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3"/>
            <p:cNvSpPr/>
            <p:nvPr/>
          </p:nvSpPr>
          <p:spPr>
            <a:xfrm>
              <a:off x="5205175" y="866270"/>
              <a:ext cx="544567" cy="508104"/>
            </a:xfrm>
            <a:custGeom>
              <a:avLst/>
              <a:gdLst/>
              <a:ahLst/>
              <a:cxnLst/>
              <a:rect l="l" t="t" r="r" b="b"/>
              <a:pathLst>
                <a:path w="18474" h="17237" extrusionOk="0">
                  <a:moveTo>
                    <a:pt x="2042" y="2637"/>
                  </a:moveTo>
                  <a:cubicBezTo>
                    <a:pt x="2087" y="2309"/>
                    <a:pt x="1521" y="2101"/>
                    <a:pt x="1327" y="1699"/>
                  </a:cubicBezTo>
                  <a:cubicBezTo>
                    <a:pt x="1044" y="1147"/>
                    <a:pt x="1178" y="149"/>
                    <a:pt x="1967" y="105"/>
                  </a:cubicBezTo>
                  <a:cubicBezTo>
                    <a:pt x="3502" y="0"/>
                    <a:pt x="4560" y="2012"/>
                    <a:pt x="4768" y="3218"/>
                  </a:cubicBezTo>
                  <a:cubicBezTo>
                    <a:pt x="5021" y="3457"/>
                    <a:pt x="5513" y="3531"/>
                    <a:pt x="5811" y="3725"/>
                  </a:cubicBezTo>
                  <a:cubicBezTo>
                    <a:pt x="5558" y="3069"/>
                    <a:pt x="4992" y="641"/>
                    <a:pt x="6377" y="641"/>
                  </a:cubicBezTo>
                  <a:cubicBezTo>
                    <a:pt x="7673" y="641"/>
                    <a:pt x="8075" y="2965"/>
                    <a:pt x="7524" y="4529"/>
                  </a:cubicBezTo>
                  <a:cubicBezTo>
                    <a:pt x="8075" y="5051"/>
                    <a:pt x="8850" y="5408"/>
                    <a:pt x="9431" y="5915"/>
                  </a:cubicBezTo>
                  <a:cubicBezTo>
                    <a:pt x="9193" y="4634"/>
                    <a:pt x="9431" y="2414"/>
                    <a:pt x="10638" y="2295"/>
                  </a:cubicBezTo>
                  <a:cubicBezTo>
                    <a:pt x="11040" y="2250"/>
                    <a:pt x="11427" y="2384"/>
                    <a:pt x="11710" y="2652"/>
                  </a:cubicBezTo>
                  <a:cubicBezTo>
                    <a:pt x="12813" y="3635"/>
                    <a:pt x="11949" y="6391"/>
                    <a:pt x="11070" y="7270"/>
                  </a:cubicBezTo>
                  <a:cubicBezTo>
                    <a:pt x="11383" y="7643"/>
                    <a:pt x="11785" y="7956"/>
                    <a:pt x="12128" y="8328"/>
                  </a:cubicBezTo>
                  <a:cubicBezTo>
                    <a:pt x="12306" y="7166"/>
                    <a:pt x="13647" y="5319"/>
                    <a:pt x="14779" y="6377"/>
                  </a:cubicBezTo>
                  <a:cubicBezTo>
                    <a:pt x="15703" y="7241"/>
                    <a:pt x="14154" y="9401"/>
                    <a:pt x="13334" y="9684"/>
                  </a:cubicBezTo>
                  <a:cubicBezTo>
                    <a:pt x="13975" y="10473"/>
                    <a:pt x="14571" y="11308"/>
                    <a:pt x="15092" y="12172"/>
                  </a:cubicBezTo>
                  <a:cubicBezTo>
                    <a:pt x="15539" y="11471"/>
                    <a:pt x="17178" y="10429"/>
                    <a:pt x="17818" y="11352"/>
                  </a:cubicBezTo>
                  <a:cubicBezTo>
                    <a:pt x="18474" y="12336"/>
                    <a:pt x="16835" y="13512"/>
                    <a:pt x="15956" y="13632"/>
                  </a:cubicBezTo>
                  <a:cubicBezTo>
                    <a:pt x="16061" y="14004"/>
                    <a:pt x="16284" y="14466"/>
                    <a:pt x="16463" y="14957"/>
                  </a:cubicBezTo>
                  <a:cubicBezTo>
                    <a:pt x="16686" y="15538"/>
                    <a:pt x="17297" y="16984"/>
                    <a:pt x="16314" y="17118"/>
                  </a:cubicBezTo>
                  <a:cubicBezTo>
                    <a:pt x="15494" y="17237"/>
                    <a:pt x="15450" y="16358"/>
                    <a:pt x="15301" y="15792"/>
                  </a:cubicBezTo>
                  <a:cubicBezTo>
                    <a:pt x="15137" y="15241"/>
                    <a:pt x="14928" y="14719"/>
                    <a:pt x="14675" y="14228"/>
                  </a:cubicBezTo>
                  <a:cubicBezTo>
                    <a:pt x="14005" y="14347"/>
                    <a:pt x="13156" y="14928"/>
                    <a:pt x="12217" y="14734"/>
                  </a:cubicBezTo>
                  <a:cubicBezTo>
                    <a:pt x="10265" y="14302"/>
                    <a:pt x="11845" y="12023"/>
                    <a:pt x="13707" y="12619"/>
                  </a:cubicBezTo>
                  <a:cubicBezTo>
                    <a:pt x="13513" y="11948"/>
                    <a:pt x="12723" y="11218"/>
                    <a:pt x="12306" y="10533"/>
                  </a:cubicBezTo>
                  <a:cubicBezTo>
                    <a:pt x="11845" y="11129"/>
                    <a:pt x="8940" y="11904"/>
                    <a:pt x="9029" y="10354"/>
                  </a:cubicBezTo>
                  <a:cubicBezTo>
                    <a:pt x="9074" y="9490"/>
                    <a:pt x="10087" y="9237"/>
                    <a:pt x="10891" y="9133"/>
                  </a:cubicBezTo>
                  <a:cubicBezTo>
                    <a:pt x="11025" y="8820"/>
                    <a:pt x="10414" y="8552"/>
                    <a:pt x="10236" y="8269"/>
                  </a:cubicBezTo>
                  <a:cubicBezTo>
                    <a:pt x="9312" y="8671"/>
                    <a:pt x="7494" y="10265"/>
                    <a:pt x="5960" y="9714"/>
                  </a:cubicBezTo>
                  <a:cubicBezTo>
                    <a:pt x="4768" y="9282"/>
                    <a:pt x="5766" y="7881"/>
                    <a:pt x="6481" y="7479"/>
                  </a:cubicBezTo>
                  <a:cubicBezTo>
                    <a:pt x="7152" y="7092"/>
                    <a:pt x="7897" y="7017"/>
                    <a:pt x="8656" y="6943"/>
                  </a:cubicBezTo>
                  <a:cubicBezTo>
                    <a:pt x="8180" y="6406"/>
                    <a:pt x="7494" y="6004"/>
                    <a:pt x="6884" y="5572"/>
                  </a:cubicBezTo>
                  <a:cubicBezTo>
                    <a:pt x="6049" y="6347"/>
                    <a:pt x="4619" y="7777"/>
                    <a:pt x="2995" y="6779"/>
                  </a:cubicBezTo>
                  <a:cubicBezTo>
                    <a:pt x="2772" y="5438"/>
                    <a:pt x="4202" y="5006"/>
                    <a:pt x="5230" y="4782"/>
                  </a:cubicBezTo>
                  <a:cubicBezTo>
                    <a:pt x="4053" y="3874"/>
                    <a:pt x="2131" y="5438"/>
                    <a:pt x="597" y="4336"/>
                  </a:cubicBezTo>
                  <a:cubicBezTo>
                    <a:pt x="180" y="4082"/>
                    <a:pt x="1" y="3546"/>
                    <a:pt x="210" y="3099"/>
                  </a:cubicBezTo>
                  <a:cubicBezTo>
                    <a:pt x="448" y="2578"/>
                    <a:pt x="1223" y="2548"/>
                    <a:pt x="2042" y="26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3"/>
            <p:cNvSpPr/>
            <p:nvPr/>
          </p:nvSpPr>
          <p:spPr>
            <a:xfrm>
              <a:off x="4909215" y="981382"/>
              <a:ext cx="96804" cy="114019"/>
            </a:xfrm>
            <a:custGeom>
              <a:avLst/>
              <a:gdLst/>
              <a:ahLst/>
              <a:cxnLst/>
              <a:rect l="l" t="t" r="r" b="b"/>
              <a:pathLst>
                <a:path w="3284" h="3868" extrusionOk="0">
                  <a:moveTo>
                    <a:pt x="1641" y="0"/>
                  </a:moveTo>
                  <a:cubicBezTo>
                    <a:pt x="1537" y="0"/>
                    <a:pt x="1432" y="14"/>
                    <a:pt x="1326" y="43"/>
                  </a:cubicBezTo>
                  <a:cubicBezTo>
                    <a:pt x="536" y="267"/>
                    <a:pt x="0" y="1295"/>
                    <a:pt x="134" y="2293"/>
                  </a:cubicBezTo>
                  <a:cubicBezTo>
                    <a:pt x="287" y="3369"/>
                    <a:pt x="952" y="3868"/>
                    <a:pt x="1620" y="3868"/>
                  </a:cubicBezTo>
                  <a:cubicBezTo>
                    <a:pt x="2450" y="3868"/>
                    <a:pt x="3284" y="3098"/>
                    <a:pt x="3143" y="1712"/>
                  </a:cubicBezTo>
                  <a:cubicBezTo>
                    <a:pt x="3052" y="718"/>
                    <a:pt x="2387" y="0"/>
                    <a:pt x="16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3"/>
            <p:cNvSpPr/>
            <p:nvPr/>
          </p:nvSpPr>
          <p:spPr>
            <a:xfrm>
              <a:off x="4351810" y="1035673"/>
              <a:ext cx="86605" cy="87283"/>
            </a:xfrm>
            <a:custGeom>
              <a:avLst/>
              <a:gdLst/>
              <a:ahLst/>
              <a:cxnLst/>
              <a:rect l="l" t="t" r="r" b="b"/>
              <a:pathLst>
                <a:path w="2938" h="2961" extrusionOk="0">
                  <a:moveTo>
                    <a:pt x="1271" y="1"/>
                  </a:moveTo>
                  <a:cubicBezTo>
                    <a:pt x="795" y="1"/>
                    <a:pt x="350" y="369"/>
                    <a:pt x="194" y="969"/>
                  </a:cubicBezTo>
                  <a:cubicBezTo>
                    <a:pt x="1" y="1728"/>
                    <a:pt x="313" y="2518"/>
                    <a:pt x="939" y="2831"/>
                  </a:cubicBezTo>
                  <a:cubicBezTo>
                    <a:pt x="1113" y="2921"/>
                    <a:pt x="1277" y="2961"/>
                    <a:pt x="1427" y="2961"/>
                  </a:cubicBezTo>
                  <a:cubicBezTo>
                    <a:pt x="2527" y="2961"/>
                    <a:pt x="2938" y="816"/>
                    <a:pt x="1759" y="134"/>
                  </a:cubicBezTo>
                  <a:cubicBezTo>
                    <a:pt x="1599" y="44"/>
                    <a:pt x="1434" y="1"/>
                    <a:pt x="1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3"/>
            <p:cNvSpPr/>
            <p:nvPr/>
          </p:nvSpPr>
          <p:spPr>
            <a:xfrm>
              <a:off x="3557413" y="1737056"/>
              <a:ext cx="86605" cy="87548"/>
            </a:xfrm>
            <a:custGeom>
              <a:avLst/>
              <a:gdLst/>
              <a:ahLst/>
              <a:cxnLst/>
              <a:rect l="l" t="t" r="r" b="b"/>
              <a:pathLst>
                <a:path w="2938" h="2970" extrusionOk="0">
                  <a:moveTo>
                    <a:pt x="1270" y="1"/>
                  </a:moveTo>
                  <a:cubicBezTo>
                    <a:pt x="793" y="1"/>
                    <a:pt x="335" y="378"/>
                    <a:pt x="179" y="981"/>
                  </a:cubicBezTo>
                  <a:cubicBezTo>
                    <a:pt x="0" y="1726"/>
                    <a:pt x="298" y="2530"/>
                    <a:pt x="924" y="2843"/>
                  </a:cubicBezTo>
                  <a:cubicBezTo>
                    <a:pt x="1095" y="2930"/>
                    <a:pt x="1257" y="2969"/>
                    <a:pt x="1406" y="2969"/>
                  </a:cubicBezTo>
                  <a:cubicBezTo>
                    <a:pt x="2513" y="2969"/>
                    <a:pt x="2938" y="828"/>
                    <a:pt x="1743" y="132"/>
                  </a:cubicBezTo>
                  <a:cubicBezTo>
                    <a:pt x="1590" y="43"/>
                    <a:pt x="1429" y="1"/>
                    <a:pt x="1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3"/>
            <p:cNvSpPr/>
            <p:nvPr/>
          </p:nvSpPr>
          <p:spPr>
            <a:xfrm>
              <a:off x="4100277" y="589176"/>
              <a:ext cx="187978" cy="295129"/>
            </a:xfrm>
            <a:custGeom>
              <a:avLst/>
              <a:gdLst/>
              <a:ahLst/>
              <a:cxnLst/>
              <a:rect l="l" t="t" r="r" b="b"/>
              <a:pathLst>
                <a:path w="6377" h="10012" extrusionOk="0">
                  <a:moveTo>
                    <a:pt x="3025" y="224"/>
                  </a:moveTo>
                  <a:cubicBezTo>
                    <a:pt x="2027" y="0"/>
                    <a:pt x="2206" y="1207"/>
                    <a:pt x="2220" y="1967"/>
                  </a:cubicBezTo>
                  <a:cubicBezTo>
                    <a:pt x="2265" y="2980"/>
                    <a:pt x="1833" y="4142"/>
                    <a:pt x="1341" y="4440"/>
                  </a:cubicBezTo>
                  <a:cubicBezTo>
                    <a:pt x="835" y="4737"/>
                    <a:pt x="284" y="4454"/>
                    <a:pt x="150" y="5125"/>
                  </a:cubicBezTo>
                  <a:cubicBezTo>
                    <a:pt x="1" y="5840"/>
                    <a:pt x="597" y="5959"/>
                    <a:pt x="1029" y="6078"/>
                  </a:cubicBezTo>
                  <a:cubicBezTo>
                    <a:pt x="2161" y="6406"/>
                    <a:pt x="2489" y="6674"/>
                    <a:pt x="2548" y="7970"/>
                  </a:cubicBezTo>
                  <a:cubicBezTo>
                    <a:pt x="2593" y="8909"/>
                    <a:pt x="2325" y="9907"/>
                    <a:pt x="3204" y="9952"/>
                  </a:cubicBezTo>
                  <a:cubicBezTo>
                    <a:pt x="4395" y="10011"/>
                    <a:pt x="3829" y="7732"/>
                    <a:pt x="4485" y="6644"/>
                  </a:cubicBezTo>
                  <a:cubicBezTo>
                    <a:pt x="4619" y="6391"/>
                    <a:pt x="4828" y="6197"/>
                    <a:pt x="5066" y="6048"/>
                  </a:cubicBezTo>
                  <a:cubicBezTo>
                    <a:pt x="5334" y="5914"/>
                    <a:pt x="6302" y="5959"/>
                    <a:pt x="6377" y="5244"/>
                  </a:cubicBezTo>
                  <a:cubicBezTo>
                    <a:pt x="6377" y="4976"/>
                    <a:pt x="6243" y="4723"/>
                    <a:pt x="6034" y="4559"/>
                  </a:cubicBezTo>
                  <a:cubicBezTo>
                    <a:pt x="5662" y="4320"/>
                    <a:pt x="5453" y="4484"/>
                    <a:pt x="5185" y="4410"/>
                  </a:cubicBezTo>
                  <a:cubicBezTo>
                    <a:pt x="4291" y="4112"/>
                    <a:pt x="3934" y="2994"/>
                    <a:pt x="3755" y="1907"/>
                  </a:cubicBezTo>
                  <a:cubicBezTo>
                    <a:pt x="3636" y="1147"/>
                    <a:pt x="3725" y="387"/>
                    <a:pt x="3025" y="2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3"/>
            <p:cNvSpPr/>
            <p:nvPr/>
          </p:nvSpPr>
          <p:spPr>
            <a:xfrm>
              <a:off x="4438420" y="387162"/>
              <a:ext cx="133533" cy="209497"/>
            </a:xfrm>
            <a:custGeom>
              <a:avLst/>
              <a:gdLst/>
              <a:ahLst/>
              <a:cxnLst/>
              <a:rect l="l" t="t" r="r" b="b"/>
              <a:pathLst>
                <a:path w="4530" h="7107" extrusionOk="0">
                  <a:moveTo>
                    <a:pt x="2891" y="6942"/>
                  </a:moveTo>
                  <a:cubicBezTo>
                    <a:pt x="2653" y="7032"/>
                    <a:pt x="2563" y="7106"/>
                    <a:pt x="2295" y="7017"/>
                  </a:cubicBezTo>
                  <a:cubicBezTo>
                    <a:pt x="1744" y="6823"/>
                    <a:pt x="1908" y="6287"/>
                    <a:pt x="1818" y="5855"/>
                  </a:cubicBezTo>
                  <a:cubicBezTo>
                    <a:pt x="1714" y="5423"/>
                    <a:pt x="1491" y="4857"/>
                    <a:pt x="1148" y="4648"/>
                  </a:cubicBezTo>
                  <a:cubicBezTo>
                    <a:pt x="701" y="4350"/>
                    <a:pt x="1" y="4395"/>
                    <a:pt x="284" y="3680"/>
                  </a:cubicBezTo>
                  <a:cubicBezTo>
                    <a:pt x="433" y="3322"/>
                    <a:pt x="865" y="3427"/>
                    <a:pt x="1148" y="3158"/>
                  </a:cubicBezTo>
                  <a:cubicBezTo>
                    <a:pt x="1312" y="2965"/>
                    <a:pt x="1431" y="2741"/>
                    <a:pt x="1520" y="2488"/>
                  </a:cubicBezTo>
                  <a:cubicBezTo>
                    <a:pt x="1803" y="1713"/>
                    <a:pt x="1565" y="0"/>
                    <a:pt x="2533" y="283"/>
                  </a:cubicBezTo>
                  <a:cubicBezTo>
                    <a:pt x="3412" y="536"/>
                    <a:pt x="2682" y="2518"/>
                    <a:pt x="3427" y="3099"/>
                  </a:cubicBezTo>
                  <a:cubicBezTo>
                    <a:pt x="3830" y="3412"/>
                    <a:pt x="4530" y="3307"/>
                    <a:pt x="4351" y="4037"/>
                  </a:cubicBezTo>
                  <a:cubicBezTo>
                    <a:pt x="4232" y="4514"/>
                    <a:pt x="3681" y="4484"/>
                    <a:pt x="3442" y="4901"/>
                  </a:cubicBezTo>
                  <a:cubicBezTo>
                    <a:pt x="3055" y="5587"/>
                    <a:pt x="3368" y="6183"/>
                    <a:pt x="2891" y="694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53"/>
            <p:cNvSpPr/>
            <p:nvPr/>
          </p:nvSpPr>
          <p:spPr>
            <a:xfrm>
              <a:off x="4383207" y="615529"/>
              <a:ext cx="534958" cy="683672"/>
            </a:xfrm>
            <a:custGeom>
              <a:avLst/>
              <a:gdLst/>
              <a:ahLst/>
              <a:cxnLst/>
              <a:rect l="l" t="t" r="r" b="b"/>
              <a:pathLst>
                <a:path w="18148" h="23193" extrusionOk="0">
                  <a:moveTo>
                    <a:pt x="16202" y="1"/>
                  </a:moveTo>
                  <a:cubicBezTo>
                    <a:pt x="16112" y="1"/>
                    <a:pt x="16018" y="5"/>
                    <a:pt x="15922" y="15"/>
                  </a:cubicBezTo>
                  <a:cubicBezTo>
                    <a:pt x="15565" y="74"/>
                    <a:pt x="15207" y="179"/>
                    <a:pt x="14879" y="343"/>
                  </a:cubicBezTo>
                  <a:cubicBezTo>
                    <a:pt x="14000" y="760"/>
                    <a:pt x="13196" y="1326"/>
                    <a:pt x="12511" y="2011"/>
                  </a:cubicBezTo>
                  <a:cubicBezTo>
                    <a:pt x="10768" y="3694"/>
                    <a:pt x="9352" y="5661"/>
                    <a:pt x="8310" y="7851"/>
                  </a:cubicBezTo>
                  <a:cubicBezTo>
                    <a:pt x="8146" y="8164"/>
                    <a:pt x="8041" y="8521"/>
                    <a:pt x="7729" y="8864"/>
                  </a:cubicBezTo>
                  <a:cubicBezTo>
                    <a:pt x="7386" y="8417"/>
                    <a:pt x="7088" y="8015"/>
                    <a:pt x="6775" y="7627"/>
                  </a:cubicBezTo>
                  <a:cubicBezTo>
                    <a:pt x="5583" y="6167"/>
                    <a:pt x="4243" y="4901"/>
                    <a:pt x="2470" y="4156"/>
                  </a:cubicBezTo>
                  <a:cubicBezTo>
                    <a:pt x="2154" y="4026"/>
                    <a:pt x="1869" y="3968"/>
                    <a:pt x="1615" y="3968"/>
                  </a:cubicBezTo>
                  <a:cubicBezTo>
                    <a:pt x="506" y="3968"/>
                    <a:pt x="0" y="5070"/>
                    <a:pt x="146" y="6004"/>
                  </a:cubicBezTo>
                  <a:cubicBezTo>
                    <a:pt x="265" y="6763"/>
                    <a:pt x="548" y="7478"/>
                    <a:pt x="950" y="8134"/>
                  </a:cubicBezTo>
                  <a:cubicBezTo>
                    <a:pt x="2321" y="10279"/>
                    <a:pt x="4272" y="11605"/>
                    <a:pt x="6730" y="12156"/>
                  </a:cubicBezTo>
                  <a:cubicBezTo>
                    <a:pt x="7416" y="12305"/>
                    <a:pt x="7773" y="12588"/>
                    <a:pt x="7952" y="13274"/>
                  </a:cubicBezTo>
                  <a:cubicBezTo>
                    <a:pt x="8697" y="16104"/>
                    <a:pt x="8697" y="18950"/>
                    <a:pt x="8399" y="21810"/>
                  </a:cubicBezTo>
                  <a:cubicBezTo>
                    <a:pt x="8293" y="22933"/>
                    <a:pt x="8252" y="23193"/>
                    <a:pt x="8961" y="23193"/>
                  </a:cubicBezTo>
                  <a:cubicBezTo>
                    <a:pt x="9146" y="23193"/>
                    <a:pt x="9382" y="23175"/>
                    <a:pt x="9680" y="23151"/>
                  </a:cubicBezTo>
                  <a:cubicBezTo>
                    <a:pt x="10425" y="23106"/>
                    <a:pt x="10514" y="22987"/>
                    <a:pt x="10500" y="22272"/>
                  </a:cubicBezTo>
                  <a:cubicBezTo>
                    <a:pt x="10410" y="19188"/>
                    <a:pt x="10202" y="16119"/>
                    <a:pt x="9621" y="13080"/>
                  </a:cubicBezTo>
                  <a:cubicBezTo>
                    <a:pt x="9472" y="12305"/>
                    <a:pt x="9486" y="12290"/>
                    <a:pt x="10231" y="12022"/>
                  </a:cubicBezTo>
                  <a:cubicBezTo>
                    <a:pt x="11468" y="11575"/>
                    <a:pt x="12585" y="10860"/>
                    <a:pt x="13494" y="9907"/>
                  </a:cubicBezTo>
                  <a:cubicBezTo>
                    <a:pt x="15103" y="8268"/>
                    <a:pt x="16414" y="6361"/>
                    <a:pt x="17367" y="4275"/>
                  </a:cubicBezTo>
                  <a:cubicBezTo>
                    <a:pt x="17695" y="3590"/>
                    <a:pt x="17919" y="2860"/>
                    <a:pt x="18023" y="2100"/>
                  </a:cubicBezTo>
                  <a:cubicBezTo>
                    <a:pt x="18148" y="825"/>
                    <a:pt x="17421" y="1"/>
                    <a:pt x="16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53"/>
            <p:cNvSpPr/>
            <p:nvPr/>
          </p:nvSpPr>
          <p:spPr>
            <a:xfrm>
              <a:off x="3856552" y="2807285"/>
              <a:ext cx="155494" cy="315822"/>
            </a:xfrm>
            <a:custGeom>
              <a:avLst/>
              <a:gdLst/>
              <a:ahLst/>
              <a:cxnLst/>
              <a:rect l="l" t="t" r="r" b="b"/>
              <a:pathLst>
                <a:path w="5275" h="10714" extrusionOk="0">
                  <a:moveTo>
                    <a:pt x="3616" y="0"/>
                  </a:moveTo>
                  <a:cubicBezTo>
                    <a:pt x="3598" y="0"/>
                    <a:pt x="3579" y="1"/>
                    <a:pt x="3561" y="1"/>
                  </a:cubicBezTo>
                  <a:lnTo>
                    <a:pt x="1163" y="136"/>
                  </a:lnTo>
                  <a:cubicBezTo>
                    <a:pt x="507" y="165"/>
                    <a:pt x="1" y="717"/>
                    <a:pt x="30" y="1387"/>
                  </a:cubicBezTo>
                  <a:lnTo>
                    <a:pt x="462" y="9581"/>
                  </a:lnTo>
                  <a:cubicBezTo>
                    <a:pt x="506" y="10218"/>
                    <a:pt x="1028" y="10714"/>
                    <a:pt x="1659" y="10714"/>
                  </a:cubicBezTo>
                  <a:cubicBezTo>
                    <a:pt x="1677" y="10714"/>
                    <a:pt x="1695" y="10714"/>
                    <a:pt x="1714" y="10713"/>
                  </a:cubicBezTo>
                  <a:lnTo>
                    <a:pt x="4112" y="10594"/>
                  </a:lnTo>
                  <a:cubicBezTo>
                    <a:pt x="4783" y="10549"/>
                    <a:pt x="5274" y="9998"/>
                    <a:pt x="5245" y="9342"/>
                  </a:cubicBezTo>
                  <a:lnTo>
                    <a:pt x="4812" y="1134"/>
                  </a:lnTo>
                  <a:cubicBezTo>
                    <a:pt x="4784" y="497"/>
                    <a:pt x="4248" y="0"/>
                    <a:pt x="36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3"/>
            <p:cNvSpPr/>
            <p:nvPr/>
          </p:nvSpPr>
          <p:spPr>
            <a:xfrm>
              <a:off x="5219236" y="2807727"/>
              <a:ext cx="154167" cy="315380"/>
            </a:xfrm>
            <a:custGeom>
              <a:avLst/>
              <a:gdLst/>
              <a:ahLst/>
              <a:cxnLst/>
              <a:rect l="l" t="t" r="r" b="b"/>
              <a:pathLst>
                <a:path w="5230" h="10699" extrusionOk="0">
                  <a:moveTo>
                    <a:pt x="1585" y="0"/>
                  </a:moveTo>
                  <a:cubicBezTo>
                    <a:pt x="939" y="0"/>
                    <a:pt x="402" y="511"/>
                    <a:pt x="358" y="1163"/>
                  </a:cubicBezTo>
                  <a:lnTo>
                    <a:pt x="16" y="9357"/>
                  </a:lnTo>
                  <a:cubicBezTo>
                    <a:pt x="1" y="10012"/>
                    <a:pt x="522" y="10564"/>
                    <a:pt x="1178" y="10593"/>
                  </a:cubicBezTo>
                  <a:lnTo>
                    <a:pt x="3591" y="10698"/>
                  </a:lnTo>
                  <a:cubicBezTo>
                    <a:pt x="3609" y="10699"/>
                    <a:pt x="3628" y="10699"/>
                    <a:pt x="3646" y="10699"/>
                  </a:cubicBezTo>
                  <a:cubicBezTo>
                    <a:pt x="4278" y="10699"/>
                    <a:pt x="4814" y="10203"/>
                    <a:pt x="4857" y="9566"/>
                  </a:cubicBezTo>
                  <a:lnTo>
                    <a:pt x="5200" y="1372"/>
                  </a:lnTo>
                  <a:cubicBezTo>
                    <a:pt x="5230" y="702"/>
                    <a:pt x="4708" y="135"/>
                    <a:pt x="4038" y="106"/>
                  </a:cubicBezTo>
                  <a:lnTo>
                    <a:pt x="1639" y="1"/>
                  </a:lnTo>
                  <a:cubicBezTo>
                    <a:pt x="1621" y="1"/>
                    <a:pt x="1603" y="0"/>
                    <a:pt x="1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3"/>
            <p:cNvSpPr/>
            <p:nvPr/>
          </p:nvSpPr>
          <p:spPr>
            <a:xfrm>
              <a:off x="3923319" y="1363389"/>
              <a:ext cx="1382878" cy="213889"/>
            </a:xfrm>
            <a:custGeom>
              <a:avLst/>
              <a:gdLst/>
              <a:ahLst/>
              <a:cxnLst/>
              <a:rect l="l" t="t" r="r" b="b"/>
              <a:pathLst>
                <a:path w="46913" h="7256" extrusionOk="0">
                  <a:moveTo>
                    <a:pt x="0" y="0"/>
                  </a:moveTo>
                  <a:lnTo>
                    <a:pt x="0" y="239"/>
                  </a:lnTo>
                  <a:lnTo>
                    <a:pt x="89" y="2071"/>
                  </a:lnTo>
                  <a:lnTo>
                    <a:pt x="46570" y="7255"/>
                  </a:lnTo>
                  <a:lnTo>
                    <a:pt x="46912" y="239"/>
                  </a:lnTo>
                  <a:lnTo>
                    <a:pt x="46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3"/>
            <p:cNvSpPr/>
            <p:nvPr/>
          </p:nvSpPr>
          <p:spPr>
            <a:xfrm>
              <a:off x="3925501" y="1415653"/>
              <a:ext cx="1371470" cy="1707396"/>
            </a:xfrm>
            <a:custGeom>
              <a:avLst/>
              <a:gdLst/>
              <a:ahLst/>
              <a:cxnLst/>
              <a:rect l="l" t="t" r="r" b="b"/>
              <a:pathLst>
                <a:path w="46526" h="57922" extrusionOk="0">
                  <a:moveTo>
                    <a:pt x="0" y="0"/>
                  </a:moveTo>
                  <a:lnTo>
                    <a:pt x="2593" y="52067"/>
                  </a:lnTo>
                  <a:cubicBezTo>
                    <a:pt x="2593" y="55300"/>
                    <a:pt x="5215" y="57922"/>
                    <a:pt x="8447" y="57922"/>
                  </a:cubicBezTo>
                  <a:lnTo>
                    <a:pt x="38332" y="57922"/>
                  </a:lnTo>
                  <a:cubicBezTo>
                    <a:pt x="41565" y="57922"/>
                    <a:pt x="44172" y="55300"/>
                    <a:pt x="44172" y="52067"/>
                  </a:cubicBezTo>
                  <a:lnTo>
                    <a:pt x="46526" y="493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3"/>
            <p:cNvSpPr/>
            <p:nvPr/>
          </p:nvSpPr>
          <p:spPr>
            <a:xfrm>
              <a:off x="3868402" y="1239964"/>
              <a:ext cx="1493124" cy="159886"/>
            </a:xfrm>
            <a:custGeom>
              <a:avLst/>
              <a:gdLst/>
              <a:ahLst/>
              <a:cxnLst/>
              <a:rect l="l" t="t" r="r" b="b"/>
              <a:pathLst>
                <a:path w="50653" h="5424" extrusionOk="0">
                  <a:moveTo>
                    <a:pt x="1567" y="1"/>
                  </a:moveTo>
                  <a:cubicBezTo>
                    <a:pt x="701" y="1"/>
                    <a:pt x="1" y="696"/>
                    <a:pt x="1" y="1565"/>
                  </a:cubicBezTo>
                  <a:lnTo>
                    <a:pt x="1" y="3800"/>
                  </a:lnTo>
                  <a:cubicBezTo>
                    <a:pt x="1" y="4694"/>
                    <a:pt x="701" y="5409"/>
                    <a:pt x="1595" y="5424"/>
                  </a:cubicBezTo>
                  <a:lnTo>
                    <a:pt x="49058" y="5424"/>
                  </a:lnTo>
                  <a:cubicBezTo>
                    <a:pt x="49937" y="5409"/>
                    <a:pt x="50652" y="4694"/>
                    <a:pt x="50652" y="3800"/>
                  </a:cubicBezTo>
                  <a:lnTo>
                    <a:pt x="50652" y="1565"/>
                  </a:lnTo>
                  <a:cubicBezTo>
                    <a:pt x="50652" y="696"/>
                    <a:pt x="49952" y="1"/>
                    <a:pt x="49086" y="1"/>
                  </a:cubicBezTo>
                  <a:cubicBezTo>
                    <a:pt x="49077" y="1"/>
                    <a:pt x="49068" y="1"/>
                    <a:pt x="49058" y="1"/>
                  </a:cubicBezTo>
                  <a:lnTo>
                    <a:pt x="1595" y="1"/>
                  </a:lnTo>
                  <a:cubicBezTo>
                    <a:pt x="1586" y="1"/>
                    <a:pt x="1576" y="1"/>
                    <a:pt x="1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3"/>
            <p:cNvSpPr/>
            <p:nvPr/>
          </p:nvSpPr>
          <p:spPr>
            <a:xfrm>
              <a:off x="5070371" y="2888144"/>
              <a:ext cx="90054" cy="167373"/>
            </a:xfrm>
            <a:custGeom>
              <a:avLst/>
              <a:gdLst/>
              <a:ahLst/>
              <a:cxnLst/>
              <a:rect l="l" t="t" r="r" b="b"/>
              <a:pathLst>
                <a:path w="3055" h="5678" extrusionOk="0">
                  <a:moveTo>
                    <a:pt x="2138" y="0"/>
                  </a:moveTo>
                  <a:cubicBezTo>
                    <a:pt x="1803" y="0"/>
                    <a:pt x="1558" y="210"/>
                    <a:pt x="1416" y="521"/>
                  </a:cubicBezTo>
                  <a:cubicBezTo>
                    <a:pt x="1267" y="819"/>
                    <a:pt x="1162" y="1132"/>
                    <a:pt x="1073" y="1460"/>
                  </a:cubicBezTo>
                  <a:cubicBezTo>
                    <a:pt x="879" y="2338"/>
                    <a:pt x="596" y="3188"/>
                    <a:pt x="269" y="4022"/>
                  </a:cubicBezTo>
                  <a:cubicBezTo>
                    <a:pt x="179" y="4245"/>
                    <a:pt x="105" y="4469"/>
                    <a:pt x="60" y="4692"/>
                  </a:cubicBezTo>
                  <a:cubicBezTo>
                    <a:pt x="0" y="5050"/>
                    <a:pt x="45" y="5378"/>
                    <a:pt x="373" y="5571"/>
                  </a:cubicBezTo>
                  <a:cubicBezTo>
                    <a:pt x="488" y="5645"/>
                    <a:pt x="602" y="5677"/>
                    <a:pt x="715" y="5677"/>
                  </a:cubicBezTo>
                  <a:cubicBezTo>
                    <a:pt x="925" y="5677"/>
                    <a:pt x="1134" y="5566"/>
                    <a:pt x="1356" y="5392"/>
                  </a:cubicBezTo>
                  <a:cubicBezTo>
                    <a:pt x="1460" y="5288"/>
                    <a:pt x="1550" y="5184"/>
                    <a:pt x="1639" y="5065"/>
                  </a:cubicBezTo>
                  <a:cubicBezTo>
                    <a:pt x="2354" y="4067"/>
                    <a:pt x="2831" y="2890"/>
                    <a:pt x="3025" y="1668"/>
                  </a:cubicBezTo>
                  <a:cubicBezTo>
                    <a:pt x="3054" y="1370"/>
                    <a:pt x="3040" y="1072"/>
                    <a:pt x="2995" y="774"/>
                  </a:cubicBezTo>
                  <a:cubicBezTo>
                    <a:pt x="2965" y="387"/>
                    <a:pt x="2682" y="74"/>
                    <a:pt x="2295" y="14"/>
                  </a:cubicBezTo>
                  <a:cubicBezTo>
                    <a:pt x="2241" y="5"/>
                    <a:pt x="2189" y="0"/>
                    <a:pt x="21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3"/>
            <p:cNvSpPr/>
            <p:nvPr/>
          </p:nvSpPr>
          <p:spPr>
            <a:xfrm>
              <a:off x="5130536" y="2785589"/>
              <a:ext cx="48343" cy="62905"/>
            </a:xfrm>
            <a:custGeom>
              <a:avLst/>
              <a:gdLst/>
              <a:ahLst/>
              <a:cxnLst/>
              <a:rect l="l" t="t" r="r" b="b"/>
              <a:pathLst>
                <a:path w="1640" h="2134" extrusionOk="0">
                  <a:moveTo>
                    <a:pt x="820" y="0"/>
                  </a:moveTo>
                  <a:cubicBezTo>
                    <a:pt x="588" y="0"/>
                    <a:pt x="361" y="125"/>
                    <a:pt x="254" y="365"/>
                  </a:cubicBezTo>
                  <a:cubicBezTo>
                    <a:pt x="15" y="812"/>
                    <a:pt x="0" y="1348"/>
                    <a:pt x="224" y="1795"/>
                  </a:cubicBezTo>
                  <a:cubicBezTo>
                    <a:pt x="325" y="2015"/>
                    <a:pt x="538" y="2133"/>
                    <a:pt x="753" y="2133"/>
                  </a:cubicBezTo>
                  <a:cubicBezTo>
                    <a:pt x="888" y="2133"/>
                    <a:pt x="1023" y="2087"/>
                    <a:pt x="1133" y="1989"/>
                  </a:cubicBezTo>
                  <a:cubicBezTo>
                    <a:pt x="1535" y="1661"/>
                    <a:pt x="1639" y="633"/>
                    <a:pt x="1326" y="246"/>
                  </a:cubicBezTo>
                  <a:cubicBezTo>
                    <a:pt x="1194" y="80"/>
                    <a:pt x="1005" y="0"/>
                    <a:pt x="8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3"/>
            <p:cNvSpPr/>
            <p:nvPr/>
          </p:nvSpPr>
          <p:spPr>
            <a:xfrm>
              <a:off x="3981273" y="1470453"/>
              <a:ext cx="69862" cy="173622"/>
            </a:xfrm>
            <a:custGeom>
              <a:avLst/>
              <a:gdLst/>
              <a:ahLst/>
              <a:cxnLst/>
              <a:rect l="l" t="t" r="r" b="b"/>
              <a:pathLst>
                <a:path w="2370" h="5890" extrusionOk="0">
                  <a:moveTo>
                    <a:pt x="1086" y="1"/>
                  </a:moveTo>
                  <a:cubicBezTo>
                    <a:pt x="748" y="1"/>
                    <a:pt x="526" y="234"/>
                    <a:pt x="343" y="599"/>
                  </a:cubicBezTo>
                  <a:cubicBezTo>
                    <a:pt x="298" y="733"/>
                    <a:pt x="269" y="867"/>
                    <a:pt x="239" y="1002"/>
                  </a:cubicBezTo>
                  <a:cubicBezTo>
                    <a:pt x="0" y="2223"/>
                    <a:pt x="75" y="3474"/>
                    <a:pt x="433" y="4666"/>
                  </a:cubicBezTo>
                  <a:cubicBezTo>
                    <a:pt x="522" y="4949"/>
                    <a:pt x="656" y="5218"/>
                    <a:pt x="835" y="5456"/>
                  </a:cubicBezTo>
                  <a:cubicBezTo>
                    <a:pt x="978" y="5730"/>
                    <a:pt x="1263" y="5889"/>
                    <a:pt x="1562" y="5889"/>
                  </a:cubicBezTo>
                  <a:cubicBezTo>
                    <a:pt x="1637" y="5889"/>
                    <a:pt x="1713" y="5879"/>
                    <a:pt x="1788" y="5858"/>
                  </a:cubicBezTo>
                  <a:cubicBezTo>
                    <a:pt x="2205" y="5739"/>
                    <a:pt x="2369" y="5426"/>
                    <a:pt x="2369" y="5024"/>
                  </a:cubicBezTo>
                  <a:cubicBezTo>
                    <a:pt x="2369" y="4696"/>
                    <a:pt x="2339" y="4353"/>
                    <a:pt x="2280" y="4026"/>
                  </a:cubicBezTo>
                  <a:cubicBezTo>
                    <a:pt x="2086" y="3147"/>
                    <a:pt x="1967" y="2253"/>
                    <a:pt x="1907" y="1359"/>
                  </a:cubicBezTo>
                  <a:cubicBezTo>
                    <a:pt x="1892" y="1121"/>
                    <a:pt x="1863" y="897"/>
                    <a:pt x="1803" y="659"/>
                  </a:cubicBezTo>
                  <a:cubicBezTo>
                    <a:pt x="1714" y="316"/>
                    <a:pt x="1535" y="33"/>
                    <a:pt x="1148" y="3"/>
                  </a:cubicBezTo>
                  <a:cubicBezTo>
                    <a:pt x="1127" y="2"/>
                    <a:pt x="1106" y="1"/>
                    <a:pt x="10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3"/>
            <p:cNvSpPr/>
            <p:nvPr/>
          </p:nvSpPr>
          <p:spPr>
            <a:xfrm>
              <a:off x="4316793" y="1932847"/>
              <a:ext cx="581002" cy="580412"/>
            </a:xfrm>
            <a:custGeom>
              <a:avLst/>
              <a:gdLst/>
              <a:ahLst/>
              <a:cxnLst/>
              <a:rect l="l" t="t" r="r" b="b"/>
              <a:pathLst>
                <a:path w="19710" h="19690" extrusionOk="0">
                  <a:moveTo>
                    <a:pt x="9877" y="1"/>
                  </a:moveTo>
                  <a:cubicBezTo>
                    <a:pt x="8678" y="1"/>
                    <a:pt x="7479" y="578"/>
                    <a:pt x="6764" y="1733"/>
                  </a:cubicBezTo>
                  <a:lnTo>
                    <a:pt x="6078" y="2850"/>
                  </a:lnTo>
                  <a:cubicBezTo>
                    <a:pt x="5900" y="3103"/>
                    <a:pt x="5929" y="3312"/>
                    <a:pt x="6183" y="3461"/>
                  </a:cubicBezTo>
                  <a:lnTo>
                    <a:pt x="7494" y="4310"/>
                  </a:lnTo>
                  <a:cubicBezTo>
                    <a:pt x="7601" y="4366"/>
                    <a:pt x="7700" y="4395"/>
                    <a:pt x="7789" y="4395"/>
                  </a:cubicBezTo>
                  <a:cubicBezTo>
                    <a:pt x="7935" y="4395"/>
                    <a:pt x="8057" y="4318"/>
                    <a:pt x="8149" y="4161"/>
                  </a:cubicBezTo>
                  <a:lnTo>
                    <a:pt x="8834" y="3044"/>
                  </a:lnTo>
                  <a:cubicBezTo>
                    <a:pt x="9073" y="2656"/>
                    <a:pt x="9471" y="2463"/>
                    <a:pt x="9870" y="2463"/>
                  </a:cubicBezTo>
                  <a:cubicBezTo>
                    <a:pt x="10268" y="2463"/>
                    <a:pt x="10667" y="2656"/>
                    <a:pt x="10905" y="3044"/>
                  </a:cubicBezTo>
                  <a:lnTo>
                    <a:pt x="12484" y="5576"/>
                  </a:lnTo>
                  <a:lnTo>
                    <a:pt x="10950" y="6574"/>
                  </a:lnTo>
                  <a:cubicBezTo>
                    <a:pt x="10726" y="6679"/>
                    <a:pt x="10607" y="6932"/>
                    <a:pt x="10667" y="7170"/>
                  </a:cubicBezTo>
                  <a:cubicBezTo>
                    <a:pt x="10697" y="7423"/>
                    <a:pt x="10890" y="7632"/>
                    <a:pt x="11144" y="7692"/>
                  </a:cubicBezTo>
                  <a:lnTo>
                    <a:pt x="15374" y="8645"/>
                  </a:lnTo>
                  <a:cubicBezTo>
                    <a:pt x="15427" y="8666"/>
                    <a:pt x="15482" y="8676"/>
                    <a:pt x="15536" y="8676"/>
                  </a:cubicBezTo>
                  <a:cubicBezTo>
                    <a:pt x="15634" y="8676"/>
                    <a:pt x="15730" y="8643"/>
                    <a:pt x="15807" y="8585"/>
                  </a:cubicBezTo>
                  <a:cubicBezTo>
                    <a:pt x="15955" y="8496"/>
                    <a:pt x="16060" y="8347"/>
                    <a:pt x="16104" y="8183"/>
                  </a:cubicBezTo>
                  <a:lnTo>
                    <a:pt x="17058" y="3967"/>
                  </a:lnTo>
                  <a:cubicBezTo>
                    <a:pt x="17147" y="3714"/>
                    <a:pt x="17043" y="3461"/>
                    <a:pt x="16834" y="3327"/>
                  </a:cubicBezTo>
                  <a:cubicBezTo>
                    <a:pt x="16725" y="3241"/>
                    <a:pt x="16596" y="3196"/>
                    <a:pt x="16468" y="3196"/>
                  </a:cubicBezTo>
                  <a:cubicBezTo>
                    <a:pt x="16350" y="3196"/>
                    <a:pt x="16234" y="3233"/>
                    <a:pt x="16134" y="3312"/>
                  </a:cubicBezTo>
                  <a:lnTo>
                    <a:pt x="14600" y="4265"/>
                  </a:lnTo>
                  <a:lnTo>
                    <a:pt x="12991" y="1733"/>
                  </a:lnTo>
                  <a:cubicBezTo>
                    <a:pt x="12276" y="578"/>
                    <a:pt x="11077" y="1"/>
                    <a:pt x="9877" y="1"/>
                  </a:cubicBezTo>
                  <a:close/>
                  <a:moveTo>
                    <a:pt x="5591" y="5358"/>
                  </a:moveTo>
                  <a:cubicBezTo>
                    <a:pt x="5534" y="5358"/>
                    <a:pt x="5476" y="5366"/>
                    <a:pt x="5423" y="5382"/>
                  </a:cubicBezTo>
                  <a:lnTo>
                    <a:pt x="1192" y="6351"/>
                  </a:lnTo>
                  <a:cubicBezTo>
                    <a:pt x="939" y="6396"/>
                    <a:pt x="745" y="6604"/>
                    <a:pt x="715" y="6857"/>
                  </a:cubicBezTo>
                  <a:cubicBezTo>
                    <a:pt x="656" y="7111"/>
                    <a:pt x="775" y="7349"/>
                    <a:pt x="998" y="7453"/>
                  </a:cubicBezTo>
                  <a:lnTo>
                    <a:pt x="2577" y="8451"/>
                  </a:lnTo>
                  <a:lnTo>
                    <a:pt x="626" y="11565"/>
                  </a:lnTo>
                  <a:cubicBezTo>
                    <a:pt x="179" y="12340"/>
                    <a:pt x="0" y="13233"/>
                    <a:pt x="104" y="14127"/>
                  </a:cubicBezTo>
                  <a:cubicBezTo>
                    <a:pt x="402" y="15900"/>
                    <a:pt x="1922" y="17196"/>
                    <a:pt x="3725" y="17211"/>
                  </a:cubicBezTo>
                  <a:lnTo>
                    <a:pt x="5721" y="17211"/>
                  </a:lnTo>
                  <a:cubicBezTo>
                    <a:pt x="5743" y="17215"/>
                    <a:pt x="5765" y="17217"/>
                    <a:pt x="5786" y="17217"/>
                  </a:cubicBezTo>
                  <a:cubicBezTo>
                    <a:pt x="6026" y="17217"/>
                    <a:pt x="6224" y="16995"/>
                    <a:pt x="6183" y="16749"/>
                  </a:cubicBezTo>
                  <a:lnTo>
                    <a:pt x="6183" y="15215"/>
                  </a:lnTo>
                  <a:cubicBezTo>
                    <a:pt x="6225" y="14963"/>
                    <a:pt x="6017" y="14750"/>
                    <a:pt x="5769" y="14750"/>
                  </a:cubicBezTo>
                  <a:cubicBezTo>
                    <a:pt x="5753" y="14750"/>
                    <a:pt x="5737" y="14751"/>
                    <a:pt x="5721" y="14753"/>
                  </a:cubicBezTo>
                  <a:lnTo>
                    <a:pt x="3725" y="14753"/>
                  </a:lnTo>
                  <a:cubicBezTo>
                    <a:pt x="3701" y="14755"/>
                    <a:pt x="3677" y="14755"/>
                    <a:pt x="3653" y="14755"/>
                  </a:cubicBezTo>
                  <a:cubicBezTo>
                    <a:pt x="3234" y="14755"/>
                    <a:pt x="2849" y="14508"/>
                    <a:pt x="2652" y="14127"/>
                  </a:cubicBezTo>
                  <a:cubicBezTo>
                    <a:pt x="2429" y="13740"/>
                    <a:pt x="2443" y="13248"/>
                    <a:pt x="2697" y="12876"/>
                  </a:cubicBezTo>
                  <a:lnTo>
                    <a:pt x="4648" y="9762"/>
                  </a:lnTo>
                  <a:lnTo>
                    <a:pt x="6183" y="10731"/>
                  </a:lnTo>
                  <a:cubicBezTo>
                    <a:pt x="6280" y="10800"/>
                    <a:pt x="6392" y="10834"/>
                    <a:pt x="6507" y="10834"/>
                  </a:cubicBezTo>
                  <a:cubicBezTo>
                    <a:pt x="6638" y="10834"/>
                    <a:pt x="6771" y="10789"/>
                    <a:pt x="6883" y="10701"/>
                  </a:cubicBezTo>
                  <a:cubicBezTo>
                    <a:pt x="7091" y="10567"/>
                    <a:pt x="7196" y="10314"/>
                    <a:pt x="7151" y="10075"/>
                  </a:cubicBezTo>
                  <a:lnTo>
                    <a:pt x="6153" y="5844"/>
                  </a:lnTo>
                  <a:cubicBezTo>
                    <a:pt x="6138" y="5680"/>
                    <a:pt x="6034" y="5531"/>
                    <a:pt x="5885" y="5442"/>
                  </a:cubicBezTo>
                  <a:cubicBezTo>
                    <a:pt x="5799" y="5385"/>
                    <a:pt x="5694" y="5358"/>
                    <a:pt x="5591" y="5358"/>
                  </a:cubicBezTo>
                  <a:close/>
                  <a:moveTo>
                    <a:pt x="17690" y="9641"/>
                  </a:moveTo>
                  <a:cubicBezTo>
                    <a:pt x="17604" y="9641"/>
                    <a:pt x="17518" y="9666"/>
                    <a:pt x="17445" y="9718"/>
                  </a:cubicBezTo>
                  <a:lnTo>
                    <a:pt x="16134" y="10537"/>
                  </a:lnTo>
                  <a:cubicBezTo>
                    <a:pt x="15881" y="10656"/>
                    <a:pt x="15836" y="10984"/>
                    <a:pt x="16015" y="11178"/>
                  </a:cubicBezTo>
                  <a:lnTo>
                    <a:pt x="17058" y="12876"/>
                  </a:lnTo>
                  <a:cubicBezTo>
                    <a:pt x="17576" y="13690"/>
                    <a:pt x="16992" y="14753"/>
                    <a:pt x="16035" y="14753"/>
                  </a:cubicBezTo>
                  <a:cubicBezTo>
                    <a:pt x="16028" y="14753"/>
                    <a:pt x="16022" y="14753"/>
                    <a:pt x="16015" y="14753"/>
                  </a:cubicBezTo>
                  <a:lnTo>
                    <a:pt x="12335" y="14753"/>
                  </a:lnTo>
                  <a:lnTo>
                    <a:pt x="12335" y="12921"/>
                  </a:lnTo>
                  <a:cubicBezTo>
                    <a:pt x="12350" y="12652"/>
                    <a:pt x="12186" y="12414"/>
                    <a:pt x="11948" y="12340"/>
                  </a:cubicBezTo>
                  <a:cubicBezTo>
                    <a:pt x="11875" y="12305"/>
                    <a:pt x="11797" y="12289"/>
                    <a:pt x="11719" y="12289"/>
                  </a:cubicBezTo>
                  <a:cubicBezTo>
                    <a:pt x="11560" y="12289"/>
                    <a:pt x="11403" y="12358"/>
                    <a:pt x="11293" y="12489"/>
                  </a:cubicBezTo>
                  <a:lnTo>
                    <a:pt x="8224" y="15557"/>
                  </a:lnTo>
                  <a:cubicBezTo>
                    <a:pt x="7911" y="15841"/>
                    <a:pt x="7911" y="16124"/>
                    <a:pt x="8224" y="16407"/>
                  </a:cubicBezTo>
                  <a:lnTo>
                    <a:pt x="11293" y="19476"/>
                  </a:lnTo>
                  <a:cubicBezTo>
                    <a:pt x="11393" y="19617"/>
                    <a:pt x="11556" y="19690"/>
                    <a:pt x="11719" y="19690"/>
                  </a:cubicBezTo>
                  <a:cubicBezTo>
                    <a:pt x="11798" y="19690"/>
                    <a:pt x="11876" y="19673"/>
                    <a:pt x="11948" y="19639"/>
                  </a:cubicBezTo>
                  <a:cubicBezTo>
                    <a:pt x="12186" y="19550"/>
                    <a:pt x="12350" y="19312"/>
                    <a:pt x="12335" y="19058"/>
                  </a:cubicBezTo>
                  <a:lnTo>
                    <a:pt x="12335" y="17211"/>
                  </a:lnTo>
                  <a:lnTo>
                    <a:pt x="16015" y="17211"/>
                  </a:lnTo>
                  <a:cubicBezTo>
                    <a:pt x="16039" y="17212"/>
                    <a:pt x="16063" y="17212"/>
                    <a:pt x="16087" y="17212"/>
                  </a:cubicBezTo>
                  <a:cubicBezTo>
                    <a:pt x="16733" y="17212"/>
                    <a:pt x="17376" y="17020"/>
                    <a:pt x="17922" y="16675"/>
                  </a:cubicBezTo>
                  <a:cubicBezTo>
                    <a:pt x="18473" y="16347"/>
                    <a:pt x="18935" y="15870"/>
                    <a:pt x="19248" y="15319"/>
                  </a:cubicBezTo>
                  <a:cubicBezTo>
                    <a:pt x="19561" y="14753"/>
                    <a:pt x="19710" y="14112"/>
                    <a:pt x="19710" y="13472"/>
                  </a:cubicBezTo>
                  <a:cubicBezTo>
                    <a:pt x="19710" y="12801"/>
                    <a:pt x="19501" y="12131"/>
                    <a:pt x="19129" y="11565"/>
                  </a:cubicBezTo>
                  <a:lnTo>
                    <a:pt x="18086" y="9882"/>
                  </a:lnTo>
                  <a:cubicBezTo>
                    <a:pt x="18008" y="9727"/>
                    <a:pt x="17849" y="9641"/>
                    <a:pt x="17690" y="964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riveeee">
            <a:hlinkClick r:id="" action="ppaction://media"/>
            <a:extLst>
              <a:ext uri="{FF2B5EF4-FFF2-40B4-BE49-F238E27FC236}">
                <a16:creationId xmlns:a16="http://schemas.microsoft.com/office/drawing/2014/main" id="{409BE65C-2251-B47B-24B8-7169748EF6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12533" y="-28082"/>
            <a:ext cx="3301010" cy="5171582"/>
          </a:xfrm>
          <a:prstGeom prst="rect">
            <a:avLst/>
          </a:prstGeom>
        </p:spPr>
      </p:pic>
    </p:spTree>
    <p:extLst>
      <p:ext uri="{BB962C8B-B14F-4D97-AF65-F5344CB8AC3E}">
        <p14:creationId xmlns:p14="http://schemas.microsoft.com/office/powerpoint/2010/main" val="37704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sp>
        <p:nvSpPr>
          <p:cNvPr id="1980" name="Google Shape;1980;p51"/>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What We Did?</a:t>
            </a:r>
            <a:endParaRPr dirty="0"/>
          </a:p>
        </p:txBody>
      </p:sp>
      <p:sp>
        <p:nvSpPr>
          <p:cNvPr id="1981" name="Google Shape;1981;p51"/>
          <p:cNvSpPr txBox="1">
            <a:spLocks noGrp="1"/>
          </p:cNvSpPr>
          <p:nvPr>
            <p:ph type="subTitle" idx="1"/>
          </p:nvPr>
        </p:nvSpPr>
        <p:spPr>
          <a:xfrm>
            <a:off x="708326" y="2739675"/>
            <a:ext cx="2503200" cy="5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Survey</a:t>
            </a:r>
            <a:endParaRPr dirty="0"/>
          </a:p>
        </p:txBody>
      </p:sp>
      <p:sp>
        <p:nvSpPr>
          <p:cNvPr id="1982" name="Google Shape;1982;p51"/>
          <p:cNvSpPr txBox="1">
            <a:spLocks noGrp="1"/>
          </p:cNvSpPr>
          <p:nvPr>
            <p:ph type="subTitle" idx="2"/>
          </p:nvPr>
        </p:nvSpPr>
        <p:spPr>
          <a:xfrm>
            <a:off x="708326" y="3177526"/>
            <a:ext cx="25032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A survey was given out to not ethe efficiency of the project. </a:t>
            </a:r>
          </a:p>
        </p:txBody>
      </p:sp>
      <p:sp>
        <p:nvSpPr>
          <p:cNvPr id="1983" name="Google Shape;1983;p51"/>
          <p:cNvSpPr txBox="1">
            <a:spLocks noGrp="1"/>
          </p:cNvSpPr>
          <p:nvPr>
            <p:ph type="subTitle" idx="3"/>
          </p:nvPr>
        </p:nvSpPr>
        <p:spPr>
          <a:xfrm>
            <a:off x="3258000" y="2739675"/>
            <a:ext cx="2742750" cy="5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Research Questions</a:t>
            </a:r>
            <a:endParaRPr dirty="0"/>
          </a:p>
        </p:txBody>
      </p:sp>
      <p:sp>
        <p:nvSpPr>
          <p:cNvPr id="1984" name="Google Shape;1984;p51"/>
          <p:cNvSpPr txBox="1">
            <a:spLocks noGrp="1"/>
          </p:cNvSpPr>
          <p:nvPr>
            <p:ph type="subTitle" idx="4"/>
          </p:nvPr>
        </p:nvSpPr>
        <p:spPr>
          <a:xfrm>
            <a:off x="3258000" y="3177526"/>
            <a:ext cx="25032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Students were assigned with research questions which they the presented in class. </a:t>
            </a:r>
            <a:endParaRPr dirty="0"/>
          </a:p>
        </p:txBody>
      </p:sp>
      <p:sp>
        <p:nvSpPr>
          <p:cNvPr id="1985" name="Google Shape;1985;p51"/>
          <p:cNvSpPr txBox="1">
            <a:spLocks noGrp="1"/>
          </p:cNvSpPr>
          <p:nvPr>
            <p:ph type="subTitle" idx="5"/>
          </p:nvPr>
        </p:nvSpPr>
        <p:spPr>
          <a:xfrm>
            <a:off x="5932474" y="2739675"/>
            <a:ext cx="2503200" cy="5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Art Work</a:t>
            </a:r>
            <a:endParaRPr dirty="0"/>
          </a:p>
        </p:txBody>
      </p:sp>
      <p:sp>
        <p:nvSpPr>
          <p:cNvPr id="1986" name="Google Shape;1986;p51"/>
          <p:cNvSpPr txBox="1">
            <a:spLocks noGrp="1"/>
          </p:cNvSpPr>
          <p:nvPr>
            <p:ph type="subTitle" idx="6"/>
          </p:nvPr>
        </p:nvSpPr>
        <p:spPr>
          <a:xfrm>
            <a:off x="5932474" y="3177526"/>
            <a:ext cx="25032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Creating a YLP poster to display our project and the art team created a e-waste collection box. </a:t>
            </a:r>
            <a:endParaRPr dirty="0"/>
          </a:p>
        </p:txBody>
      </p:sp>
      <p:sp>
        <p:nvSpPr>
          <p:cNvPr id="1987" name="Google Shape;1987;p51"/>
          <p:cNvSpPr/>
          <p:nvPr/>
        </p:nvSpPr>
        <p:spPr>
          <a:xfrm>
            <a:off x="1483939" y="17951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4033613" y="17951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6708087" y="17951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rot="-302623" flipH="1">
            <a:off x="7675265" y="350819"/>
            <a:ext cx="1508275" cy="1268290"/>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flipH="1">
            <a:off x="6742342" y="882109"/>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flipH="1">
            <a:off x="5250103" y="1234521"/>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flipH="1">
            <a:off x="8189180" y="1840247"/>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flipH="1">
            <a:off x="3122328" y="163449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5" name="Google Shape;1995;p51"/>
          <p:cNvGrpSpPr/>
          <p:nvPr/>
        </p:nvGrpSpPr>
        <p:grpSpPr>
          <a:xfrm>
            <a:off x="6940039" y="1990116"/>
            <a:ext cx="488071" cy="477428"/>
            <a:chOff x="7461884" y="2121788"/>
            <a:chExt cx="445483" cy="435769"/>
          </a:xfrm>
        </p:grpSpPr>
        <p:sp>
          <p:nvSpPr>
            <p:cNvPr id="1996" name="Google Shape;1996;p51"/>
            <p:cNvSpPr/>
            <p:nvPr/>
          </p:nvSpPr>
          <p:spPr>
            <a:xfrm>
              <a:off x="7790301" y="2416872"/>
              <a:ext cx="104380" cy="139771"/>
            </a:xfrm>
            <a:custGeom>
              <a:avLst/>
              <a:gdLst/>
              <a:ahLst/>
              <a:cxnLst/>
              <a:rect l="l" t="t" r="r" b="b"/>
              <a:pathLst>
                <a:path w="2740" h="3669" extrusionOk="0">
                  <a:moveTo>
                    <a:pt x="1358" y="1"/>
                  </a:moveTo>
                  <a:cubicBezTo>
                    <a:pt x="1358" y="1"/>
                    <a:pt x="0" y="858"/>
                    <a:pt x="96" y="2382"/>
                  </a:cubicBezTo>
                  <a:cubicBezTo>
                    <a:pt x="120" y="3073"/>
                    <a:pt x="667" y="3644"/>
                    <a:pt x="1358" y="3668"/>
                  </a:cubicBezTo>
                  <a:cubicBezTo>
                    <a:pt x="2049" y="3668"/>
                    <a:pt x="2549" y="3097"/>
                    <a:pt x="2620" y="2382"/>
                  </a:cubicBezTo>
                  <a:cubicBezTo>
                    <a:pt x="2739" y="906"/>
                    <a:pt x="1358" y="1"/>
                    <a:pt x="1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7822949" y="2416872"/>
              <a:ext cx="71733" cy="140685"/>
            </a:xfrm>
            <a:custGeom>
              <a:avLst/>
              <a:gdLst/>
              <a:ahLst/>
              <a:cxnLst/>
              <a:rect l="l" t="t" r="r" b="b"/>
              <a:pathLst>
                <a:path w="1883" h="3693" extrusionOk="0">
                  <a:moveTo>
                    <a:pt x="501" y="1"/>
                  </a:moveTo>
                  <a:cubicBezTo>
                    <a:pt x="310" y="120"/>
                    <a:pt x="144" y="263"/>
                    <a:pt x="1" y="430"/>
                  </a:cubicBezTo>
                  <a:cubicBezTo>
                    <a:pt x="501" y="930"/>
                    <a:pt x="787" y="1644"/>
                    <a:pt x="739" y="2382"/>
                  </a:cubicBezTo>
                  <a:cubicBezTo>
                    <a:pt x="715" y="2882"/>
                    <a:pt x="429" y="3311"/>
                    <a:pt x="1" y="3573"/>
                  </a:cubicBezTo>
                  <a:cubicBezTo>
                    <a:pt x="144" y="3644"/>
                    <a:pt x="334" y="3692"/>
                    <a:pt x="501" y="3692"/>
                  </a:cubicBezTo>
                  <a:cubicBezTo>
                    <a:pt x="1192" y="3692"/>
                    <a:pt x="1692" y="3097"/>
                    <a:pt x="1763" y="2382"/>
                  </a:cubicBezTo>
                  <a:cubicBezTo>
                    <a:pt x="1882" y="906"/>
                    <a:pt x="501"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1"/>
            <p:cNvSpPr/>
            <p:nvPr/>
          </p:nvSpPr>
          <p:spPr>
            <a:xfrm>
              <a:off x="7832930" y="2498091"/>
              <a:ext cx="39962" cy="38590"/>
            </a:xfrm>
            <a:custGeom>
              <a:avLst/>
              <a:gdLst/>
              <a:ahLst/>
              <a:cxnLst/>
              <a:rect l="l" t="t" r="r" b="b"/>
              <a:pathLst>
                <a:path w="1049" h="1013" extrusionOk="0">
                  <a:moveTo>
                    <a:pt x="882" y="0"/>
                  </a:moveTo>
                  <a:cubicBezTo>
                    <a:pt x="799" y="0"/>
                    <a:pt x="715" y="60"/>
                    <a:pt x="715" y="179"/>
                  </a:cubicBezTo>
                  <a:cubicBezTo>
                    <a:pt x="715" y="441"/>
                    <a:pt x="501" y="655"/>
                    <a:pt x="239" y="679"/>
                  </a:cubicBezTo>
                  <a:cubicBezTo>
                    <a:pt x="1" y="679"/>
                    <a:pt x="1" y="1012"/>
                    <a:pt x="239" y="1012"/>
                  </a:cubicBezTo>
                  <a:cubicBezTo>
                    <a:pt x="691" y="1012"/>
                    <a:pt x="1049" y="631"/>
                    <a:pt x="1049" y="179"/>
                  </a:cubicBezTo>
                  <a:cubicBezTo>
                    <a:pt x="1049" y="60"/>
                    <a:pt x="965" y="0"/>
                    <a:pt x="8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1"/>
            <p:cNvSpPr/>
            <p:nvPr/>
          </p:nvSpPr>
          <p:spPr>
            <a:xfrm>
              <a:off x="7577998" y="2181902"/>
              <a:ext cx="306703" cy="182399"/>
            </a:xfrm>
            <a:custGeom>
              <a:avLst/>
              <a:gdLst/>
              <a:ahLst/>
              <a:cxnLst/>
              <a:rect l="l" t="t" r="r" b="b"/>
              <a:pathLst>
                <a:path w="8051" h="4788" extrusionOk="0">
                  <a:moveTo>
                    <a:pt x="1" y="1"/>
                  </a:moveTo>
                  <a:lnTo>
                    <a:pt x="1" y="2120"/>
                  </a:lnTo>
                  <a:lnTo>
                    <a:pt x="3930" y="2120"/>
                  </a:lnTo>
                  <a:cubicBezTo>
                    <a:pt x="3944" y="2120"/>
                    <a:pt x="3958" y="2120"/>
                    <a:pt x="3973" y="2120"/>
                  </a:cubicBezTo>
                  <a:cubicBezTo>
                    <a:pt x="5048" y="2120"/>
                    <a:pt x="5907" y="3015"/>
                    <a:pt x="5907" y="4073"/>
                  </a:cubicBezTo>
                  <a:lnTo>
                    <a:pt x="5907" y="4788"/>
                  </a:lnTo>
                  <a:lnTo>
                    <a:pt x="8050" y="4788"/>
                  </a:lnTo>
                  <a:lnTo>
                    <a:pt x="8026" y="4097"/>
                  </a:lnTo>
                  <a:cubicBezTo>
                    <a:pt x="8026" y="1835"/>
                    <a:pt x="6193" y="1"/>
                    <a:pt x="3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1"/>
            <p:cNvSpPr/>
            <p:nvPr/>
          </p:nvSpPr>
          <p:spPr>
            <a:xfrm>
              <a:off x="7688702" y="2181902"/>
              <a:ext cx="195999" cy="183313"/>
            </a:xfrm>
            <a:custGeom>
              <a:avLst/>
              <a:gdLst/>
              <a:ahLst/>
              <a:cxnLst/>
              <a:rect l="l" t="t" r="r" b="b"/>
              <a:pathLst>
                <a:path w="5145" h="4812" extrusionOk="0">
                  <a:moveTo>
                    <a:pt x="0" y="1"/>
                  </a:moveTo>
                  <a:cubicBezTo>
                    <a:pt x="2263" y="1"/>
                    <a:pt x="4096" y="1835"/>
                    <a:pt x="4096" y="4097"/>
                  </a:cubicBezTo>
                  <a:lnTo>
                    <a:pt x="4120" y="4811"/>
                  </a:lnTo>
                  <a:lnTo>
                    <a:pt x="5144" y="4811"/>
                  </a:lnTo>
                  <a:lnTo>
                    <a:pt x="5120" y="4097"/>
                  </a:lnTo>
                  <a:cubicBezTo>
                    <a:pt x="5120" y="1835"/>
                    <a:pt x="3287" y="1"/>
                    <a:pt x="1024"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1"/>
            <p:cNvSpPr/>
            <p:nvPr/>
          </p:nvSpPr>
          <p:spPr>
            <a:xfrm>
              <a:off x="7775787" y="2354282"/>
              <a:ext cx="131580" cy="36343"/>
            </a:xfrm>
            <a:custGeom>
              <a:avLst/>
              <a:gdLst/>
              <a:ahLst/>
              <a:cxnLst/>
              <a:rect l="l" t="t" r="r" b="b"/>
              <a:pathLst>
                <a:path w="3454" h="954" extrusionOk="0">
                  <a:moveTo>
                    <a:pt x="643" y="1"/>
                  </a:moveTo>
                  <a:cubicBezTo>
                    <a:pt x="0" y="1"/>
                    <a:pt x="0" y="953"/>
                    <a:pt x="643" y="953"/>
                  </a:cubicBezTo>
                  <a:lnTo>
                    <a:pt x="2834" y="953"/>
                  </a:lnTo>
                  <a:cubicBezTo>
                    <a:pt x="3454" y="953"/>
                    <a:pt x="3454" y="1"/>
                    <a:pt x="2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1"/>
            <p:cNvSpPr/>
            <p:nvPr/>
          </p:nvSpPr>
          <p:spPr>
            <a:xfrm>
              <a:off x="7844739" y="2354282"/>
              <a:ext cx="62628" cy="36343"/>
            </a:xfrm>
            <a:custGeom>
              <a:avLst/>
              <a:gdLst/>
              <a:ahLst/>
              <a:cxnLst/>
              <a:rect l="l" t="t" r="r" b="b"/>
              <a:pathLst>
                <a:path w="1644" h="954" extrusionOk="0">
                  <a:moveTo>
                    <a:pt x="0" y="1"/>
                  </a:moveTo>
                  <a:cubicBezTo>
                    <a:pt x="643" y="1"/>
                    <a:pt x="643" y="953"/>
                    <a:pt x="0" y="953"/>
                  </a:cubicBezTo>
                  <a:lnTo>
                    <a:pt x="1024" y="953"/>
                  </a:lnTo>
                  <a:cubicBezTo>
                    <a:pt x="1644" y="953"/>
                    <a:pt x="1644" y="1"/>
                    <a:pt x="1024"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1"/>
            <p:cNvSpPr/>
            <p:nvPr/>
          </p:nvSpPr>
          <p:spPr>
            <a:xfrm>
              <a:off x="7461884" y="2121788"/>
              <a:ext cx="209599" cy="201675"/>
            </a:xfrm>
            <a:custGeom>
              <a:avLst/>
              <a:gdLst/>
              <a:ahLst/>
              <a:cxnLst/>
              <a:rect l="l" t="t" r="r" b="b"/>
              <a:pathLst>
                <a:path w="5502" h="5294" extrusionOk="0">
                  <a:moveTo>
                    <a:pt x="3680" y="0"/>
                  </a:moveTo>
                  <a:cubicBezTo>
                    <a:pt x="3382" y="0"/>
                    <a:pt x="3047" y="293"/>
                    <a:pt x="2763" y="293"/>
                  </a:cubicBezTo>
                  <a:cubicBezTo>
                    <a:pt x="2454" y="293"/>
                    <a:pt x="2110" y="8"/>
                    <a:pt x="1806" y="8"/>
                  </a:cubicBezTo>
                  <a:cubicBezTo>
                    <a:pt x="1759" y="8"/>
                    <a:pt x="1713" y="15"/>
                    <a:pt x="1668" y="31"/>
                  </a:cubicBezTo>
                  <a:cubicBezTo>
                    <a:pt x="1358" y="150"/>
                    <a:pt x="1310" y="722"/>
                    <a:pt x="1072" y="984"/>
                  </a:cubicBezTo>
                  <a:cubicBezTo>
                    <a:pt x="858" y="1222"/>
                    <a:pt x="263" y="1246"/>
                    <a:pt x="144" y="1579"/>
                  </a:cubicBezTo>
                  <a:cubicBezTo>
                    <a:pt x="1" y="1889"/>
                    <a:pt x="405" y="2293"/>
                    <a:pt x="405" y="2651"/>
                  </a:cubicBezTo>
                  <a:cubicBezTo>
                    <a:pt x="405" y="2984"/>
                    <a:pt x="24" y="3413"/>
                    <a:pt x="144" y="3722"/>
                  </a:cubicBezTo>
                  <a:cubicBezTo>
                    <a:pt x="263" y="4056"/>
                    <a:pt x="834" y="4079"/>
                    <a:pt x="1072" y="4318"/>
                  </a:cubicBezTo>
                  <a:cubicBezTo>
                    <a:pt x="1334" y="4556"/>
                    <a:pt x="1358" y="5127"/>
                    <a:pt x="1668" y="5270"/>
                  </a:cubicBezTo>
                  <a:cubicBezTo>
                    <a:pt x="1713" y="5286"/>
                    <a:pt x="1759" y="5293"/>
                    <a:pt x="1806" y="5293"/>
                  </a:cubicBezTo>
                  <a:cubicBezTo>
                    <a:pt x="2110" y="5293"/>
                    <a:pt x="2454" y="5008"/>
                    <a:pt x="2763" y="5008"/>
                  </a:cubicBezTo>
                  <a:cubicBezTo>
                    <a:pt x="3051" y="5008"/>
                    <a:pt x="3393" y="5293"/>
                    <a:pt x="3696" y="5293"/>
                  </a:cubicBezTo>
                  <a:cubicBezTo>
                    <a:pt x="3743" y="5293"/>
                    <a:pt x="3790" y="5286"/>
                    <a:pt x="3835" y="5270"/>
                  </a:cubicBezTo>
                  <a:cubicBezTo>
                    <a:pt x="4144" y="5127"/>
                    <a:pt x="4192" y="4556"/>
                    <a:pt x="4430" y="4318"/>
                  </a:cubicBezTo>
                  <a:cubicBezTo>
                    <a:pt x="4668" y="4079"/>
                    <a:pt x="5240" y="4056"/>
                    <a:pt x="5359" y="3722"/>
                  </a:cubicBezTo>
                  <a:cubicBezTo>
                    <a:pt x="5502" y="3413"/>
                    <a:pt x="5121" y="2984"/>
                    <a:pt x="5121" y="2651"/>
                  </a:cubicBezTo>
                  <a:cubicBezTo>
                    <a:pt x="5121" y="2293"/>
                    <a:pt x="5502" y="1889"/>
                    <a:pt x="5359" y="1579"/>
                  </a:cubicBezTo>
                  <a:cubicBezTo>
                    <a:pt x="5240" y="1246"/>
                    <a:pt x="4668" y="1198"/>
                    <a:pt x="4430" y="984"/>
                  </a:cubicBezTo>
                  <a:cubicBezTo>
                    <a:pt x="4192" y="745"/>
                    <a:pt x="4144" y="174"/>
                    <a:pt x="3835" y="31"/>
                  </a:cubicBezTo>
                  <a:cubicBezTo>
                    <a:pt x="3785" y="10"/>
                    <a:pt x="3733" y="0"/>
                    <a:pt x="3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1"/>
            <p:cNvSpPr/>
            <p:nvPr/>
          </p:nvSpPr>
          <p:spPr>
            <a:xfrm>
              <a:off x="7513351" y="2179235"/>
              <a:ext cx="103695" cy="88914"/>
            </a:xfrm>
            <a:custGeom>
              <a:avLst/>
              <a:gdLst/>
              <a:ahLst/>
              <a:cxnLst/>
              <a:rect l="l" t="t" r="r" b="b"/>
              <a:pathLst>
                <a:path w="2722" h="2334" extrusionOk="0">
                  <a:moveTo>
                    <a:pt x="1391" y="1"/>
                  </a:moveTo>
                  <a:cubicBezTo>
                    <a:pt x="619" y="1"/>
                    <a:pt x="0" y="818"/>
                    <a:pt x="340" y="1619"/>
                  </a:cubicBezTo>
                  <a:cubicBezTo>
                    <a:pt x="531" y="2095"/>
                    <a:pt x="966" y="2333"/>
                    <a:pt x="1403" y="2333"/>
                  </a:cubicBezTo>
                  <a:cubicBezTo>
                    <a:pt x="1841" y="2333"/>
                    <a:pt x="2281" y="2095"/>
                    <a:pt x="2484" y="1619"/>
                  </a:cubicBezTo>
                  <a:cubicBezTo>
                    <a:pt x="2722" y="1024"/>
                    <a:pt x="2436" y="333"/>
                    <a:pt x="1841" y="95"/>
                  </a:cubicBezTo>
                  <a:cubicBezTo>
                    <a:pt x="1689" y="30"/>
                    <a:pt x="1537" y="1"/>
                    <a:pt x="1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1"/>
            <p:cNvSpPr/>
            <p:nvPr/>
          </p:nvSpPr>
          <p:spPr>
            <a:xfrm>
              <a:off x="7547179" y="2179540"/>
              <a:ext cx="85142" cy="88914"/>
            </a:xfrm>
            <a:custGeom>
              <a:avLst/>
              <a:gdLst/>
              <a:ahLst/>
              <a:cxnLst/>
              <a:rect l="l" t="t" r="r" b="b"/>
              <a:pathLst>
                <a:path w="2235" h="2334" extrusionOk="0">
                  <a:moveTo>
                    <a:pt x="498" y="0"/>
                  </a:moveTo>
                  <a:cubicBezTo>
                    <a:pt x="330" y="0"/>
                    <a:pt x="162" y="36"/>
                    <a:pt x="0" y="111"/>
                  </a:cubicBezTo>
                  <a:cubicBezTo>
                    <a:pt x="572" y="373"/>
                    <a:pt x="810" y="1039"/>
                    <a:pt x="572" y="1611"/>
                  </a:cubicBezTo>
                  <a:cubicBezTo>
                    <a:pt x="453" y="1873"/>
                    <a:pt x="262" y="2087"/>
                    <a:pt x="0" y="2206"/>
                  </a:cubicBezTo>
                  <a:lnTo>
                    <a:pt x="72" y="2230"/>
                  </a:lnTo>
                  <a:cubicBezTo>
                    <a:pt x="243" y="2301"/>
                    <a:pt x="407" y="2333"/>
                    <a:pt x="560" y="2333"/>
                  </a:cubicBezTo>
                  <a:cubicBezTo>
                    <a:pt x="1684" y="2333"/>
                    <a:pt x="2234" y="611"/>
                    <a:pt x="977" y="87"/>
                  </a:cubicBezTo>
                  <a:lnTo>
                    <a:pt x="953" y="87"/>
                  </a:lnTo>
                  <a:cubicBezTo>
                    <a:pt x="805" y="30"/>
                    <a:pt x="652" y="0"/>
                    <a:pt x="498" y="0"/>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1"/>
            <p:cNvSpPr/>
            <p:nvPr/>
          </p:nvSpPr>
          <p:spPr>
            <a:xfrm>
              <a:off x="7467332" y="2326473"/>
              <a:ext cx="244075" cy="90171"/>
            </a:xfrm>
            <a:custGeom>
              <a:avLst/>
              <a:gdLst/>
              <a:ahLst/>
              <a:cxnLst/>
              <a:rect l="l" t="t" r="r" b="b"/>
              <a:pathLst>
                <a:path w="6407" h="2367" extrusionOk="0">
                  <a:moveTo>
                    <a:pt x="6228" y="1"/>
                  </a:moveTo>
                  <a:cubicBezTo>
                    <a:pt x="6208" y="1"/>
                    <a:pt x="6188" y="6"/>
                    <a:pt x="6168" y="16"/>
                  </a:cubicBezTo>
                  <a:lnTo>
                    <a:pt x="5430" y="183"/>
                  </a:lnTo>
                  <a:cubicBezTo>
                    <a:pt x="5230" y="250"/>
                    <a:pt x="5279" y="545"/>
                    <a:pt x="5480" y="545"/>
                  </a:cubicBezTo>
                  <a:cubicBezTo>
                    <a:pt x="5495" y="545"/>
                    <a:pt x="5510" y="543"/>
                    <a:pt x="5525" y="540"/>
                  </a:cubicBezTo>
                  <a:lnTo>
                    <a:pt x="5764" y="469"/>
                  </a:lnTo>
                  <a:lnTo>
                    <a:pt x="5764" y="469"/>
                  </a:lnTo>
                  <a:cubicBezTo>
                    <a:pt x="4974" y="1488"/>
                    <a:pt x="3787" y="2031"/>
                    <a:pt x="2588" y="2031"/>
                  </a:cubicBezTo>
                  <a:cubicBezTo>
                    <a:pt x="1797" y="2031"/>
                    <a:pt x="1001" y="1794"/>
                    <a:pt x="310" y="1302"/>
                  </a:cubicBezTo>
                  <a:cubicBezTo>
                    <a:pt x="270" y="1272"/>
                    <a:pt x="230" y="1259"/>
                    <a:pt x="194" y="1259"/>
                  </a:cubicBezTo>
                  <a:cubicBezTo>
                    <a:pt x="143" y="1259"/>
                    <a:pt x="100" y="1285"/>
                    <a:pt x="72" y="1326"/>
                  </a:cubicBezTo>
                  <a:cubicBezTo>
                    <a:pt x="1" y="1397"/>
                    <a:pt x="24" y="1517"/>
                    <a:pt x="96" y="1564"/>
                  </a:cubicBezTo>
                  <a:cubicBezTo>
                    <a:pt x="856" y="2106"/>
                    <a:pt x="1734" y="2367"/>
                    <a:pt x="2604" y="2367"/>
                  </a:cubicBezTo>
                  <a:cubicBezTo>
                    <a:pt x="3914" y="2367"/>
                    <a:pt x="5205" y="1775"/>
                    <a:pt x="6049" y="659"/>
                  </a:cubicBezTo>
                  <a:lnTo>
                    <a:pt x="6049" y="945"/>
                  </a:lnTo>
                  <a:cubicBezTo>
                    <a:pt x="6073" y="1040"/>
                    <a:pt x="6145" y="1112"/>
                    <a:pt x="6240" y="1112"/>
                  </a:cubicBezTo>
                  <a:cubicBezTo>
                    <a:pt x="6335" y="1112"/>
                    <a:pt x="6407" y="1040"/>
                    <a:pt x="6407" y="945"/>
                  </a:cubicBezTo>
                  <a:lnTo>
                    <a:pt x="6383" y="159"/>
                  </a:lnTo>
                  <a:cubicBezTo>
                    <a:pt x="6383" y="111"/>
                    <a:pt x="6359" y="64"/>
                    <a:pt x="6311" y="40"/>
                  </a:cubicBezTo>
                  <a:cubicBezTo>
                    <a:pt x="6283" y="12"/>
                    <a:pt x="6256" y="1"/>
                    <a:pt x="6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7" name="Google Shape;2007;p51"/>
          <p:cNvGrpSpPr/>
          <p:nvPr/>
        </p:nvGrpSpPr>
        <p:grpSpPr>
          <a:xfrm>
            <a:off x="1737943" y="1998872"/>
            <a:ext cx="443966" cy="444858"/>
            <a:chOff x="3074598" y="4062576"/>
            <a:chExt cx="436416" cy="437293"/>
          </a:xfrm>
        </p:grpSpPr>
        <p:sp>
          <p:nvSpPr>
            <p:cNvPr id="2008" name="Google Shape;2008;p51"/>
            <p:cNvSpPr/>
            <p:nvPr/>
          </p:nvSpPr>
          <p:spPr>
            <a:xfrm>
              <a:off x="3091855" y="4062576"/>
              <a:ext cx="321179" cy="411883"/>
            </a:xfrm>
            <a:custGeom>
              <a:avLst/>
              <a:gdLst/>
              <a:ahLst/>
              <a:cxnLst/>
              <a:rect l="l" t="t" r="r" b="b"/>
              <a:pathLst>
                <a:path w="8431" h="10812" extrusionOk="0">
                  <a:moveTo>
                    <a:pt x="4215" y="0"/>
                  </a:moveTo>
                  <a:cubicBezTo>
                    <a:pt x="1882" y="0"/>
                    <a:pt x="0" y="1929"/>
                    <a:pt x="72" y="4263"/>
                  </a:cubicBezTo>
                  <a:lnTo>
                    <a:pt x="72" y="10812"/>
                  </a:lnTo>
                  <a:lnTo>
                    <a:pt x="8359" y="10764"/>
                  </a:lnTo>
                  <a:lnTo>
                    <a:pt x="8359" y="4263"/>
                  </a:lnTo>
                  <a:cubicBezTo>
                    <a:pt x="8431" y="1929"/>
                    <a:pt x="6549" y="0"/>
                    <a:pt x="4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1"/>
            <p:cNvSpPr/>
            <p:nvPr/>
          </p:nvSpPr>
          <p:spPr>
            <a:xfrm>
              <a:off x="3094559" y="4066195"/>
              <a:ext cx="315769" cy="408264"/>
            </a:xfrm>
            <a:custGeom>
              <a:avLst/>
              <a:gdLst/>
              <a:ahLst/>
              <a:cxnLst/>
              <a:rect l="l" t="t" r="r" b="b"/>
              <a:pathLst>
                <a:path w="8289" h="10717" extrusionOk="0">
                  <a:moveTo>
                    <a:pt x="4144" y="0"/>
                  </a:moveTo>
                  <a:cubicBezTo>
                    <a:pt x="3954" y="0"/>
                    <a:pt x="3763" y="0"/>
                    <a:pt x="3573" y="24"/>
                  </a:cubicBezTo>
                  <a:cubicBezTo>
                    <a:pt x="5645" y="310"/>
                    <a:pt x="7169" y="2096"/>
                    <a:pt x="7169" y="4168"/>
                  </a:cubicBezTo>
                  <a:lnTo>
                    <a:pt x="7169" y="10669"/>
                  </a:lnTo>
                  <a:lnTo>
                    <a:pt x="1" y="10717"/>
                  </a:lnTo>
                  <a:lnTo>
                    <a:pt x="8288" y="10669"/>
                  </a:lnTo>
                  <a:lnTo>
                    <a:pt x="8288" y="4168"/>
                  </a:lnTo>
                  <a:cubicBezTo>
                    <a:pt x="8288" y="1858"/>
                    <a:pt x="6431" y="0"/>
                    <a:pt x="4144" y="0"/>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1"/>
            <p:cNvSpPr/>
            <p:nvPr/>
          </p:nvSpPr>
          <p:spPr>
            <a:xfrm>
              <a:off x="3074598" y="4472631"/>
              <a:ext cx="355693" cy="27238"/>
            </a:xfrm>
            <a:custGeom>
              <a:avLst/>
              <a:gdLst/>
              <a:ahLst/>
              <a:cxnLst/>
              <a:rect l="l" t="t" r="r" b="b"/>
              <a:pathLst>
                <a:path w="9337" h="715" extrusionOk="0">
                  <a:moveTo>
                    <a:pt x="358" y="0"/>
                  </a:moveTo>
                  <a:cubicBezTo>
                    <a:pt x="167" y="0"/>
                    <a:pt x="1" y="167"/>
                    <a:pt x="1" y="357"/>
                  </a:cubicBezTo>
                  <a:cubicBezTo>
                    <a:pt x="1" y="548"/>
                    <a:pt x="167" y="715"/>
                    <a:pt x="358" y="715"/>
                  </a:cubicBezTo>
                  <a:lnTo>
                    <a:pt x="8979" y="715"/>
                  </a:lnTo>
                  <a:cubicBezTo>
                    <a:pt x="9169" y="715"/>
                    <a:pt x="9336" y="548"/>
                    <a:pt x="9336" y="357"/>
                  </a:cubicBezTo>
                  <a:cubicBezTo>
                    <a:pt x="9336" y="167"/>
                    <a:pt x="9169" y="0"/>
                    <a:pt x="8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1"/>
            <p:cNvSpPr/>
            <p:nvPr/>
          </p:nvSpPr>
          <p:spPr>
            <a:xfrm>
              <a:off x="3176235" y="4294613"/>
              <a:ext cx="55352" cy="85523"/>
            </a:xfrm>
            <a:custGeom>
              <a:avLst/>
              <a:gdLst/>
              <a:ahLst/>
              <a:cxnLst/>
              <a:rect l="l" t="t" r="r" b="b"/>
              <a:pathLst>
                <a:path w="1453" h="2245" extrusionOk="0">
                  <a:moveTo>
                    <a:pt x="943" y="1"/>
                  </a:moveTo>
                  <a:cubicBezTo>
                    <a:pt x="930" y="1"/>
                    <a:pt x="918" y="2"/>
                    <a:pt x="905" y="6"/>
                  </a:cubicBezTo>
                  <a:lnTo>
                    <a:pt x="452" y="101"/>
                  </a:lnTo>
                  <a:cubicBezTo>
                    <a:pt x="357" y="101"/>
                    <a:pt x="310" y="196"/>
                    <a:pt x="310" y="291"/>
                  </a:cubicBezTo>
                  <a:cubicBezTo>
                    <a:pt x="330" y="374"/>
                    <a:pt x="405" y="439"/>
                    <a:pt x="487" y="439"/>
                  </a:cubicBezTo>
                  <a:cubicBezTo>
                    <a:pt x="499" y="439"/>
                    <a:pt x="511" y="437"/>
                    <a:pt x="524" y="434"/>
                  </a:cubicBezTo>
                  <a:lnTo>
                    <a:pt x="572" y="434"/>
                  </a:lnTo>
                  <a:lnTo>
                    <a:pt x="119" y="1220"/>
                  </a:lnTo>
                  <a:cubicBezTo>
                    <a:pt x="0" y="1434"/>
                    <a:pt x="0" y="1696"/>
                    <a:pt x="119" y="1911"/>
                  </a:cubicBezTo>
                  <a:cubicBezTo>
                    <a:pt x="238" y="2125"/>
                    <a:pt x="476" y="2244"/>
                    <a:pt x="714" y="2244"/>
                  </a:cubicBezTo>
                  <a:lnTo>
                    <a:pt x="1286" y="2244"/>
                  </a:lnTo>
                  <a:cubicBezTo>
                    <a:pt x="1381" y="2244"/>
                    <a:pt x="1453" y="2173"/>
                    <a:pt x="1453" y="2077"/>
                  </a:cubicBezTo>
                  <a:cubicBezTo>
                    <a:pt x="1453" y="1982"/>
                    <a:pt x="1381" y="1911"/>
                    <a:pt x="1286" y="1887"/>
                  </a:cubicBezTo>
                  <a:lnTo>
                    <a:pt x="738" y="1887"/>
                  </a:lnTo>
                  <a:cubicBezTo>
                    <a:pt x="452" y="1887"/>
                    <a:pt x="286" y="1601"/>
                    <a:pt x="429" y="1387"/>
                  </a:cubicBezTo>
                  <a:lnTo>
                    <a:pt x="881" y="601"/>
                  </a:lnTo>
                  <a:lnTo>
                    <a:pt x="881" y="649"/>
                  </a:lnTo>
                  <a:cubicBezTo>
                    <a:pt x="905" y="720"/>
                    <a:pt x="953" y="768"/>
                    <a:pt x="1024" y="791"/>
                  </a:cubicBezTo>
                  <a:lnTo>
                    <a:pt x="1095" y="791"/>
                  </a:lnTo>
                  <a:cubicBezTo>
                    <a:pt x="1167" y="768"/>
                    <a:pt x="1238" y="672"/>
                    <a:pt x="1215" y="577"/>
                  </a:cubicBezTo>
                  <a:lnTo>
                    <a:pt x="1119" y="125"/>
                  </a:lnTo>
                  <a:cubicBezTo>
                    <a:pt x="1099" y="63"/>
                    <a:pt x="1024" y="1"/>
                    <a:pt x="9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1"/>
            <p:cNvSpPr/>
            <p:nvPr/>
          </p:nvSpPr>
          <p:spPr>
            <a:xfrm>
              <a:off x="3215244" y="4243108"/>
              <a:ext cx="96723" cy="75314"/>
            </a:xfrm>
            <a:custGeom>
              <a:avLst/>
              <a:gdLst/>
              <a:ahLst/>
              <a:cxnLst/>
              <a:rect l="l" t="t" r="r" b="b"/>
              <a:pathLst>
                <a:path w="2539" h="1977" extrusionOk="0">
                  <a:moveTo>
                    <a:pt x="1000" y="0"/>
                  </a:moveTo>
                  <a:cubicBezTo>
                    <a:pt x="768" y="0"/>
                    <a:pt x="536" y="119"/>
                    <a:pt x="405" y="357"/>
                  </a:cubicBezTo>
                  <a:lnTo>
                    <a:pt x="48" y="953"/>
                  </a:lnTo>
                  <a:cubicBezTo>
                    <a:pt x="0" y="1024"/>
                    <a:pt x="24" y="1119"/>
                    <a:pt x="95" y="1191"/>
                  </a:cubicBezTo>
                  <a:cubicBezTo>
                    <a:pt x="122" y="1204"/>
                    <a:pt x="148" y="1210"/>
                    <a:pt x="174" y="1210"/>
                  </a:cubicBezTo>
                  <a:cubicBezTo>
                    <a:pt x="240" y="1210"/>
                    <a:pt x="299" y="1171"/>
                    <a:pt x="333" y="1119"/>
                  </a:cubicBezTo>
                  <a:lnTo>
                    <a:pt x="357" y="1096"/>
                  </a:lnTo>
                  <a:lnTo>
                    <a:pt x="691" y="524"/>
                  </a:lnTo>
                  <a:cubicBezTo>
                    <a:pt x="732" y="420"/>
                    <a:pt x="828" y="353"/>
                    <a:pt x="930" y="353"/>
                  </a:cubicBezTo>
                  <a:cubicBezTo>
                    <a:pt x="946" y="353"/>
                    <a:pt x="961" y="354"/>
                    <a:pt x="976" y="357"/>
                  </a:cubicBezTo>
                  <a:cubicBezTo>
                    <a:pt x="992" y="354"/>
                    <a:pt x="1007" y="353"/>
                    <a:pt x="1022" y="353"/>
                  </a:cubicBezTo>
                  <a:cubicBezTo>
                    <a:pt x="1125" y="353"/>
                    <a:pt x="1224" y="420"/>
                    <a:pt x="1286" y="524"/>
                  </a:cubicBezTo>
                  <a:lnTo>
                    <a:pt x="1881" y="1548"/>
                  </a:lnTo>
                  <a:lnTo>
                    <a:pt x="1834" y="1548"/>
                  </a:lnTo>
                  <a:cubicBezTo>
                    <a:pt x="1815" y="1542"/>
                    <a:pt x="1797" y="1539"/>
                    <a:pt x="1781" y="1539"/>
                  </a:cubicBezTo>
                  <a:cubicBezTo>
                    <a:pt x="1737" y="1539"/>
                    <a:pt x="1702" y="1561"/>
                    <a:pt x="1667" y="1596"/>
                  </a:cubicBezTo>
                  <a:cubicBezTo>
                    <a:pt x="1643" y="1620"/>
                    <a:pt x="1619" y="1643"/>
                    <a:pt x="1619" y="1667"/>
                  </a:cubicBezTo>
                  <a:cubicBezTo>
                    <a:pt x="1596" y="1762"/>
                    <a:pt x="1667" y="1858"/>
                    <a:pt x="1762" y="1881"/>
                  </a:cubicBezTo>
                  <a:lnTo>
                    <a:pt x="2191" y="1977"/>
                  </a:lnTo>
                  <a:lnTo>
                    <a:pt x="2215" y="1977"/>
                  </a:lnTo>
                  <a:cubicBezTo>
                    <a:pt x="2310" y="1977"/>
                    <a:pt x="2381" y="1929"/>
                    <a:pt x="2381" y="1858"/>
                  </a:cubicBezTo>
                  <a:lnTo>
                    <a:pt x="2524" y="1405"/>
                  </a:lnTo>
                  <a:cubicBezTo>
                    <a:pt x="2539" y="1277"/>
                    <a:pt x="2442" y="1199"/>
                    <a:pt x="2346" y="1199"/>
                  </a:cubicBezTo>
                  <a:cubicBezTo>
                    <a:pt x="2282" y="1199"/>
                    <a:pt x="2220" y="1234"/>
                    <a:pt x="2191" y="1310"/>
                  </a:cubicBezTo>
                  <a:lnTo>
                    <a:pt x="2191" y="1358"/>
                  </a:lnTo>
                  <a:lnTo>
                    <a:pt x="1596" y="357"/>
                  </a:lnTo>
                  <a:cubicBezTo>
                    <a:pt x="1465" y="119"/>
                    <a:pt x="1232" y="0"/>
                    <a:pt x="10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1"/>
            <p:cNvSpPr/>
            <p:nvPr/>
          </p:nvSpPr>
          <p:spPr>
            <a:xfrm>
              <a:off x="3237911" y="4322879"/>
              <a:ext cx="95276" cy="68914"/>
            </a:xfrm>
            <a:custGeom>
              <a:avLst/>
              <a:gdLst/>
              <a:ahLst/>
              <a:cxnLst/>
              <a:rect l="l" t="t" r="r" b="b"/>
              <a:pathLst>
                <a:path w="2501" h="1809" extrusionOk="0">
                  <a:moveTo>
                    <a:pt x="1886" y="1"/>
                  </a:moveTo>
                  <a:cubicBezTo>
                    <a:pt x="1854" y="1"/>
                    <a:pt x="1820" y="9"/>
                    <a:pt x="1786" y="26"/>
                  </a:cubicBezTo>
                  <a:cubicBezTo>
                    <a:pt x="1715" y="73"/>
                    <a:pt x="1667" y="169"/>
                    <a:pt x="1739" y="264"/>
                  </a:cubicBezTo>
                  <a:lnTo>
                    <a:pt x="1953" y="621"/>
                  </a:lnTo>
                  <a:cubicBezTo>
                    <a:pt x="2072" y="859"/>
                    <a:pt x="1906" y="1145"/>
                    <a:pt x="1644" y="1145"/>
                  </a:cubicBezTo>
                  <a:lnTo>
                    <a:pt x="572" y="1145"/>
                  </a:lnTo>
                  <a:lnTo>
                    <a:pt x="620" y="1097"/>
                  </a:lnTo>
                  <a:cubicBezTo>
                    <a:pt x="643" y="1073"/>
                    <a:pt x="667" y="1026"/>
                    <a:pt x="667" y="1002"/>
                  </a:cubicBezTo>
                  <a:cubicBezTo>
                    <a:pt x="684" y="887"/>
                    <a:pt x="587" y="806"/>
                    <a:pt x="494" y="806"/>
                  </a:cubicBezTo>
                  <a:cubicBezTo>
                    <a:pt x="452" y="806"/>
                    <a:pt x="411" y="822"/>
                    <a:pt x="381" y="859"/>
                  </a:cubicBezTo>
                  <a:lnTo>
                    <a:pt x="72" y="1193"/>
                  </a:lnTo>
                  <a:cubicBezTo>
                    <a:pt x="0" y="1264"/>
                    <a:pt x="0" y="1359"/>
                    <a:pt x="72" y="1431"/>
                  </a:cubicBezTo>
                  <a:lnTo>
                    <a:pt x="405" y="1764"/>
                  </a:lnTo>
                  <a:cubicBezTo>
                    <a:pt x="441" y="1795"/>
                    <a:pt x="481" y="1808"/>
                    <a:pt x="519" y="1808"/>
                  </a:cubicBezTo>
                  <a:cubicBezTo>
                    <a:pt x="656" y="1808"/>
                    <a:pt x="774" y="1638"/>
                    <a:pt x="643" y="1526"/>
                  </a:cubicBezTo>
                  <a:lnTo>
                    <a:pt x="620" y="1478"/>
                  </a:lnTo>
                  <a:lnTo>
                    <a:pt x="1644" y="1478"/>
                  </a:lnTo>
                  <a:cubicBezTo>
                    <a:pt x="2168" y="1478"/>
                    <a:pt x="2501" y="907"/>
                    <a:pt x="2239" y="454"/>
                  </a:cubicBezTo>
                  <a:lnTo>
                    <a:pt x="2239" y="454"/>
                  </a:lnTo>
                  <a:lnTo>
                    <a:pt x="2239" y="478"/>
                  </a:lnTo>
                  <a:lnTo>
                    <a:pt x="2025" y="73"/>
                  </a:lnTo>
                  <a:cubicBezTo>
                    <a:pt x="1994" y="27"/>
                    <a:pt x="1943" y="1"/>
                    <a:pt x="18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1"/>
            <p:cNvSpPr/>
            <p:nvPr/>
          </p:nvSpPr>
          <p:spPr>
            <a:xfrm>
              <a:off x="3100602" y="4093761"/>
              <a:ext cx="80799" cy="96228"/>
            </a:xfrm>
            <a:custGeom>
              <a:avLst/>
              <a:gdLst/>
              <a:ahLst/>
              <a:cxnLst/>
              <a:rect l="l" t="t" r="r" b="b"/>
              <a:pathLst>
                <a:path w="2121" h="2526" extrusionOk="0">
                  <a:moveTo>
                    <a:pt x="1525" y="1"/>
                  </a:moveTo>
                  <a:cubicBezTo>
                    <a:pt x="786" y="549"/>
                    <a:pt x="239" y="1358"/>
                    <a:pt x="1" y="2263"/>
                  </a:cubicBezTo>
                  <a:lnTo>
                    <a:pt x="48" y="2287"/>
                  </a:lnTo>
                  <a:cubicBezTo>
                    <a:pt x="263" y="2430"/>
                    <a:pt x="525" y="2525"/>
                    <a:pt x="786" y="2525"/>
                  </a:cubicBezTo>
                  <a:cubicBezTo>
                    <a:pt x="1549" y="2501"/>
                    <a:pt x="2120" y="1882"/>
                    <a:pt x="2120" y="1144"/>
                  </a:cubicBezTo>
                  <a:cubicBezTo>
                    <a:pt x="2120" y="691"/>
                    <a:pt x="1906" y="263"/>
                    <a:pt x="1525"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1"/>
            <p:cNvSpPr/>
            <p:nvPr/>
          </p:nvSpPr>
          <p:spPr>
            <a:xfrm>
              <a:off x="3401224" y="4164175"/>
              <a:ext cx="108876" cy="335693"/>
            </a:xfrm>
            <a:custGeom>
              <a:avLst/>
              <a:gdLst/>
              <a:ahLst/>
              <a:cxnLst/>
              <a:rect l="l" t="t" r="r" b="b"/>
              <a:pathLst>
                <a:path w="2858" h="8812" extrusionOk="0">
                  <a:moveTo>
                    <a:pt x="857" y="0"/>
                  </a:moveTo>
                  <a:cubicBezTo>
                    <a:pt x="786" y="0"/>
                    <a:pt x="738" y="48"/>
                    <a:pt x="738" y="119"/>
                  </a:cubicBezTo>
                  <a:lnTo>
                    <a:pt x="738" y="643"/>
                  </a:lnTo>
                  <a:cubicBezTo>
                    <a:pt x="738" y="715"/>
                    <a:pt x="786" y="762"/>
                    <a:pt x="857" y="762"/>
                  </a:cubicBezTo>
                  <a:cubicBezTo>
                    <a:pt x="929" y="762"/>
                    <a:pt x="976" y="834"/>
                    <a:pt x="976" y="905"/>
                  </a:cubicBezTo>
                  <a:lnTo>
                    <a:pt x="976" y="1977"/>
                  </a:lnTo>
                  <a:cubicBezTo>
                    <a:pt x="976" y="2358"/>
                    <a:pt x="810" y="2715"/>
                    <a:pt x="500" y="2953"/>
                  </a:cubicBezTo>
                  <a:cubicBezTo>
                    <a:pt x="191" y="3191"/>
                    <a:pt x="24" y="3549"/>
                    <a:pt x="24" y="3930"/>
                  </a:cubicBezTo>
                  <a:lnTo>
                    <a:pt x="24" y="8454"/>
                  </a:lnTo>
                  <a:cubicBezTo>
                    <a:pt x="0" y="8645"/>
                    <a:pt x="167" y="8812"/>
                    <a:pt x="381" y="8812"/>
                  </a:cubicBezTo>
                  <a:lnTo>
                    <a:pt x="2501" y="8812"/>
                  </a:lnTo>
                  <a:cubicBezTo>
                    <a:pt x="2691" y="8812"/>
                    <a:pt x="2858" y="8645"/>
                    <a:pt x="2858" y="8454"/>
                  </a:cubicBezTo>
                  <a:lnTo>
                    <a:pt x="2858" y="3930"/>
                  </a:lnTo>
                  <a:cubicBezTo>
                    <a:pt x="2858" y="3549"/>
                    <a:pt x="2691" y="3191"/>
                    <a:pt x="2381" y="2953"/>
                  </a:cubicBezTo>
                  <a:cubicBezTo>
                    <a:pt x="2096" y="2715"/>
                    <a:pt x="1929" y="2358"/>
                    <a:pt x="1929" y="1977"/>
                  </a:cubicBezTo>
                  <a:lnTo>
                    <a:pt x="1929" y="905"/>
                  </a:lnTo>
                  <a:cubicBezTo>
                    <a:pt x="1929" y="834"/>
                    <a:pt x="1977" y="762"/>
                    <a:pt x="2048" y="762"/>
                  </a:cubicBezTo>
                  <a:cubicBezTo>
                    <a:pt x="2119" y="762"/>
                    <a:pt x="2167" y="715"/>
                    <a:pt x="2167" y="643"/>
                  </a:cubicBezTo>
                  <a:lnTo>
                    <a:pt x="2167" y="119"/>
                  </a:lnTo>
                  <a:cubicBezTo>
                    <a:pt x="2167" y="48"/>
                    <a:pt x="2119" y="0"/>
                    <a:pt x="20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1"/>
            <p:cNvSpPr/>
            <p:nvPr/>
          </p:nvSpPr>
          <p:spPr>
            <a:xfrm>
              <a:off x="3437491" y="4164175"/>
              <a:ext cx="73523" cy="335693"/>
            </a:xfrm>
            <a:custGeom>
              <a:avLst/>
              <a:gdLst/>
              <a:ahLst/>
              <a:cxnLst/>
              <a:rect l="l" t="t" r="r" b="b"/>
              <a:pathLst>
                <a:path w="1930" h="8812" extrusionOk="0">
                  <a:moveTo>
                    <a:pt x="96" y="0"/>
                  </a:moveTo>
                  <a:cubicBezTo>
                    <a:pt x="167" y="0"/>
                    <a:pt x="215" y="72"/>
                    <a:pt x="215" y="119"/>
                  </a:cubicBezTo>
                  <a:lnTo>
                    <a:pt x="215" y="643"/>
                  </a:lnTo>
                  <a:cubicBezTo>
                    <a:pt x="215" y="715"/>
                    <a:pt x="143" y="762"/>
                    <a:pt x="96" y="762"/>
                  </a:cubicBezTo>
                  <a:cubicBezTo>
                    <a:pt x="48" y="762"/>
                    <a:pt x="1" y="786"/>
                    <a:pt x="1" y="810"/>
                  </a:cubicBezTo>
                  <a:cubicBezTo>
                    <a:pt x="1" y="834"/>
                    <a:pt x="24" y="858"/>
                    <a:pt x="24" y="905"/>
                  </a:cubicBezTo>
                  <a:lnTo>
                    <a:pt x="24" y="1977"/>
                  </a:lnTo>
                  <a:cubicBezTo>
                    <a:pt x="24" y="2048"/>
                    <a:pt x="1" y="2144"/>
                    <a:pt x="1" y="2239"/>
                  </a:cubicBezTo>
                  <a:cubicBezTo>
                    <a:pt x="48" y="2525"/>
                    <a:pt x="215" y="2763"/>
                    <a:pt x="429" y="2953"/>
                  </a:cubicBezTo>
                  <a:cubicBezTo>
                    <a:pt x="739" y="3168"/>
                    <a:pt x="906" y="3549"/>
                    <a:pt x="906" y="3930"/>
                  </a:cubicBezTo>
                  <a:lnTo>
                    <a:pt x="906" y="8454"/>
                  </a:lnTo>
                  <a:cubicBezTo>
                    <a:pt x="906" y="8645"/>
                    <a:pt x="739" y="8812"/>
                    <a:pt x="548" y="8812"/>
                  </a:cubicBezTo>
                  <a:lnTo>
                    <a:pt x="1572" y="8812"/>
                  </a:lnTo>
                  <a:cubicBezTo>
                    <a:pt x="1763" y="8812"/>
                    <a:pt x="1930" y="8645"/>
                    <a:pt x="1930" y="8454"/>
                  </a:cubicBezTo>
                  <a:lnTo>
                    <a:pt x="1930" y="3930"/>
                  </a:lnTo>
                  <a:cubicBezTo>
                    <a:pt x="1906" y="3549"/>
                    <a:pt x="1739" y="3191"/>
                    <a:pt x="1453" y="2953"/>
                  </a:cubicBezTo>
                  <a:cubicBezTo>
                    <a:pt x="1144" y="2715"/>
                    <a:pt x="977" y="2358"/>
                    <a:pt x="977" y="1977"/>
                  </a:cubicBezTo>
                  <a:lnTo>
                    <a:pt x="977" y="905"/>
                  </a:lnTo>
                  <a:cubicBezTo>
                    <a:pt x="977" y="834"/>
                    <a:pt x="1025" y="762"/>
                    <a:pt x="1096" y="762"/>
                  </a:cubicBezTo>
                  <a:cubicBezTo>
                    <a:pt x="1167" y="762"/>
                    <a:pt x="1215" y="715"/>
                    <a:pt x="1215" y="643"/>
                  </a:cubicBezTo>
                  <a:lnTo>
                    <a:pt x="1215" y="119"/>
                  </a:lnTo>
                  <a:cubicBezTo>
                    <a:pt x="1215" y="48"/>
                    <a:pt x="1167"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1"/>
            <p:cNvSpPr/>
            <p:nvPr/>
          </p:nvSpPr>
          <p:spPr>
            <a:xfrm>
              <a:off x="3448386" y="4339260"/>
              <a:ext cx="62628" cy="84419"/>
            </a:xfrm>
            <a:custGeom>
              <a:avLst/>
              <a:gdLst/>
              <a:ahLst/>
              <a:cxnLst/>
              <a:rect l="l" t="t" r="r" b="b"/>
              <a:pathLst>
                <a:path w="1644" h="2216" extrusionOk="0">
                  <a:moveTo>
                    <a:pt x="0" y="0"/>
                  </a:moveTo>
                  <a:lnTo>
                    <a:pt x="0" y="2215"/>
                  </a:lnTo>
                  <a:lnTo>
                    <a:pt x="1644" y="2215"/>
                  </a:lnTo>
                  <a:lnTo>
                    <a:pt x="1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8" name="Google Shape;2018;p51"/>
          <p:cNvGrpSpPr/>
          <p:nvPr/>
        </p:nvGrpSpPr>
        <p:grpSpPr>
          <a:xfrm>
            <a:off x="4265566" y="2006394"/>
            <a:ext cx="488068" cy="444856"/>
            <a:chOff x="1389585" y="1988317"/>
            <a:chExt cx="388125" cy="353790"/>
          </a:xfrm>
        </p:grpSpPr>
        <p:sp>
          <p:nvSpPr>
            <p:cNvPr id="2019" name="Google Shape;2019;p51"/>
            <p:cNvSpPr/>
            <p:nvPr/>
          </p:nvSpPr>
          <p:spPr>
            <a:xfrm>
              <a:off x="1673551" y="2066221"/>
              <a:ext cx="104159" cy="74546"/>
            </a:xfrm>
            <a:custGeom>
              <a:avLst/>
              <a:gdLst/>
              <a:ahLst/>
              <a:cxnLst/>
              <a:rect l="l" t="t" r="r" b="b"/>
              <a:pathLst>
                <a:path w="3971" h="2842" extrusionOk="0">
                  <a:moveTo>
                    <a:pt x="3608" y="0"/>
                  </a:moveTo>
                  <a:lnTo>
                    <a:pt x="0" y="1831"/>
                  </a:lnTo>
                  <a:lnTo>
                    <a:pt x="685" y="2747"/>
                  </a:lnTo>
                  <a:cubicBezTo>
                    <a:pt x="997" y="2812"/>
                    <a:pt x="1276" y="2842"/>
                    <a:pt x="1526" y="2842"/>
                  </a:cubicBezTo>
                  <a:cubicBezTo>
                    <a:pt x="3970" y="2842"/>
                    <a:pt x="3608" y="1"/>
                    <a:pt x="3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1"/>
            <p:cNvSpPr/>
            <p:nvPr/>
          </p:nvSpPr>
          <p:spPr>
            <a:xfrm>
              <a:off x="1691519" y="2074745"/>
              <a:ext cx="77510" cy="66021"/>
            </a:xfrm>
            <a:custGeom>
              <a:avLst/>
              <a:gdLst/>
              <a:ahLst/>
              <a:cxnLst/>
              <a:rect l="l" t="t" r="r" b="b"/>
              <a:pathLst>
                <a:path w="2955" h="2517" extrusionOk="0">
                  <a:moveTo>
                    <a:pt x="2936" y="1"/>
                  </a:moveTo>
                  <a:lnTo>
                    <a:pt x="2936" y="1"/>
                  </a:lnTo>
                  <a:cubicBezTo>
                    <a:pt x="2292" y="394"/>
                    <a:pt x="977" y="1276"/>
                    <a:pt x="0" y="2422"/>
                  </a:cubicBezTo>
                  <a:cubicBezTo>
                    <a:pt x="312" y="2487"/>
                    <a:pt x="591" y="2517"/>
                    <a:pt x="841" y="2517"/>
                  </a:cubicBezTo>
                  <a:cubicBezTo>
                    <a:pt x="2770" y="2517"/>
                    <a:pt x="2954" y="751"/>
                    <a:pt x="2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1"/>
            <p:cNvSpPr/>
            <p:nvPr/>
          </p:nvSpPr>
          <p:spPr>
            <a:xfrm>
              <a:off x="1389585" y="2066221"/>
              <a:ext cx="104002" cy="74546"/>
            </a:xfrm>
            <a:custGeom>
              <a:avLst/>
              <a:gdLst/>
              <a:ahLst/>
              <a:cxnLst/>
              <a:rect l="l" t="t" r="r" b="b"/>
              <a:pathLst>
                <a:path w="3965" h="2842" extrusionOk="0">
                  <a:moveTo>
                    <a:pt x="364" y="0"/>
                  </a:moveTo>
                  <a:cubicBezTo>
                    <a:pt x="364" y="1"/>
                    <a:pt x="1" y="2842"/>
                    <a:pt x="2441" y="2842"/>
                  </a:cubicBezTo>
                  <a:cubicBezTo>
                    <a:pt x="2690" y="2842"/>
                    <a:pt x="2968" y="2812"/>
                    <a:pt x="3279" y="2747"/>
                  </a:cubicBezTo>
                  <a:lnTo>
                    <a:pt x="3964" y="1831"/>
                  </a:lnTo>
                  <a:lnTo>
                    <a:pt x="3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1"/>
            <p:cNvSpPr/>
            <p:nvPr/>
          </p:nvSpPr>
          <p:spPr>
            <a:xfrm>
              <a:off x="1398267" y="2074745"/>
              <a:ext cx="77352" cy="66021"/>
            </a:xfrm>
            <a:custGeom>
              <a:avLst/>
              <a:gdLst/>
              <a:ahLst/>
              <a:cxnLst/>
              <a:rect l="l" t="t" r="r" b="b"/>
              <a:pathLst>
                <a:path w="2949" h="2517" extrusionOk="0">
                  <a:moveTo>
                    <a:pt x="12" y="1"/>
                  </a:moveTo>
                  <a:lnTo>
                    <a:pt x="12" y="1"/>
                  </a:lnTo>
                  <a:cubicBezTo>
                    <a:pt x="0" y="751"/>
                    <a:pt x="185" y="2517"/>
                    <a:pt x="2109" y="2517"/>
                  </a:cubicBezTo>
                  <a:cubicBezTo>
                    <a:pt x="2359" y="2517"/>
                    <a:pt x="2637" y="2487"/>
                    <a:pt x="2948" y="2422"/>
                  </a:cubicBezTo>
                  <a:cubicBezTo>
                    <a:pt x="1972" y="1276"/>
                    <a:pt x="657" y="394"/>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1"/>
            <p:cNvSpPr/>
            <p:nvPr/>
          </p:nvSpPr>
          <p:spPr>
            <a:xfrm>
              <a:off x="1655584" y="1988317"/>
              <a:ext cx="89838" cy="101930"/>
            </a:xfrm>
            <a:custGeom>
              <a:avLst/>
              <a:gdLst/>
              <a:ahLst/>
              <a:cxnLst/>
              <a:rect l="l" t="t" r="r" b="b"/>
              <a:pathLst>
                <a:path w="3425" h="3886" extrusionOk="0">
                  <a:moveTo>
                    <a:pt x="2286" y="1"/>
                  </a:moveTo>
                  <a:cubicBezTo>
                    <a:pt x="2285" y="1"/>
                    <a:pt x="1865" y="1994"/>
                    <a:pt x="0" y="2516"/>
                  </a:cubicBezTo>
                  <a:lnTo>
                    <a:pt x="909" y="3886"/>
                  </a:lnTo>
                  <a:cubicBezTo>
                    <a:pt x="3425" y="2292"/>
                    <a:pt x="2286" y="1"/>
                    <a:pt x="2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1"/>
            <p:cNvSpPr/>
            <p:nvPr/>
          </p:nvSpPr>
          <p:spPr>
            <a:xfrm>
              <a:off x="1670168" y="1988317"/>
              <a:ext cx="75254" cy="101930"/>
            </a:xfrm>
            <a:custGeom>
              <a:avLst/>
              <a:gdLst/>
              <a:ahLst/>
              <a:cxnLst/>
              <a:rect l="l" t="t" r="r" b="b"/>
              <a:pathLst>
                <a:path w="2869" h="3886" extrusionOk="0">
                  <a:moveTo>
                    <a:pt x="1730" y="1"/>
                  </a:moveTo>
                  <a:cubicBezTo>
                    <a:pt x="1730" y="1"/>
                    <a:pt x="1967" y="2123"/>
                    <a:pt x="0" y="3350"/>
                  </a:cubicBezTo>
                  <a:lnTo>
                    <a:pt x="353" y="3886"/>
                  </a:lnTo>
                  <a:cubicBezTo>
                    <a:pt x="2869" y="2286"/>
                    <a:pt x="1730" y="1"/>
                    <a:pt x="1730" y="1"/>
                  </a:cubicBezTo>
                  <a:close/>
                </a:path>
              </a:pathLst>
            </a:custGeom>
            <a:solidFill>
              <a:srgbClr val="222221">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1"/>
            <p:cNvSpPr/>
            <p:nvPr/>
          </p:nvSpPr>
          <p:spPr>
            <a:xfrm>
              <a:off x="1421691" y="1988317"/>
              <a:ext cx="90021" cy="101930"/>
            </a:xfrm>
            <a:custGeom>
              <a:avLst/>
              <a:gdLst/>
              <a:ahLst/>
              <a:cxnLst/>
              <a:rect l="l" t="t" r="r" b="b"/>
              <a:pathLst>
                <a:path w="3432" h="3886" extrusionOk="0">
                  <a:moveTo>
                    <a:pt x="1140" y="1"/>
                  </a:moveTo>
                  <a:cubicBezTo>
                    <a:pt x="1140" y="1"/>
                    <a:pt x="1" y="2292"/>
                    <a:pt x="2516" y="3886"/>
                  </a:cubicBezTo>
                  <a:lnTo>
                    <a:pt x="3432" y="2516"/>
                  </a:lnTo>
                  <a:cubicBezTo>
                    <a:pt x="1560" y="1994"/>
                    <a:pt x="1140" y="1"/>
                    <a:pt x="11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421691" y="1988317"/>
              <a:ext cx="75280" cy="101930"/>
            </a:xfrm>
            <a:custGeom>
              <a:avLst/>
              <a:gdLst/>
              <a:ahLst/>
              <a:cxnLst/>
              <a:rect l="l" t="t" r="r" b="b"/>
              <a:pathLst>
                <a:path w="2870" h="3886" extrusionOk="0">
                  <a:moveTo>
                    <a:pt x="1140" y="1"/>
                  </a:moveTo>
                  <a:cubicBezTo>
                    <a:pt x="1140" y="1"/>
                    <a:pt x="1" y="2286"/>
                    <a:pt x="2516" y="3886"/>
                  </a:cubicBezTo>
                  <a:lnTo>
                    <a:pt x="2869" y="3350"/>
                  </a:lnTo>
                  <a:cubicBezTo>
                    <a:pt x="903" y="2123"/>
                    <a:pt x="1140" y="1"/>
                    <a:pt x="1140" y="1"/>
                  </a:cubicBezTo>
                  <a:close/>
                </a:path>
              </a:pathLst>
            </a:custGeom>
            <a:solidFill>
              <a:srgbClr val="222221">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461193" y="2012502"/>
              <a:ext cx="244726" cy="295088"/>
            </a:xfrm>
            <a:custGeom>
              <a:avLst/>
              <a:gdLst/>
              <a:ahLst/>
              <a:cxnLst/>
              <a:rect l="l" t="t" r="r" b="b"/>
              <a:pathLst>
                <a:path w="9330" h="11250" extrusionOk="0">
                  <a:moveTo>
                    <a:pt x="4654" y="1"/>
                  </a:moveTo>
                  <a:cubicBezTo>
                    <a:pt x="2015" y="1"/>
                    <a:pt x="1" y="2357"/>
                    <a:pt x="400" y="4964"/>
                  </a:cubicBezTo>
                  <a:lnTo>
                    <a:pt x="977" y="8721"/>
                  </a:lnTo>
                  <a:cubicBezTo>
                    <a:pt x="1139" y="9751"/>
                    <a:pt x="1722" y="10673"/>
                    <a:pt x="2597" y="11250"/>
                  </a:cubicBezTo>
                  <a:lnTo>
                    <a:pt x="6740" y="11250"/>
                  </a:lnTo>
                  <a:cubicBezTo>
                    <a:pt x="7608" y="10673"/>
                    <a:pt x="8191" y="9751"/>
                    <a:pt x="8354" y="8721"/>
                  </a:cubicBezTo>
                  <a:lnTo>
                    <a:pt x="8930" y="4971"/>
                  </a:lnTo>
                  <a:cubicBezTo>
                    <a:pt x="9330" y="2357"/>
                    <a:pt x="7316" y="1"/>
                    <a:pt x="4677" y="1"/>
                  </a:cubicBezTo>
                  <a:cubicBezTo>
                    <a:pt x="4673" y="1"/>
                    <a:pt x="4669" y="1"/>
                    <a:pt x="4665" y="1"/>
                  </a:cubicBezTo>
                  <a:cubicBezTo>
                    <a:pt x="4661" y="1"/>
                    <a:pt x="4658" y="1"/>
                    <a:pt x="4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461901" y="2012869"/>
              <a:ext cx="111346" cy="294720"/>
            </a:xfrm>
            <a:custGeom>
              <a:avLst/>
              <a:gdLst/>
              <a:ahLst/>
              <a:cxnLst/>
              <a:rect l="l" t="t" r="r" b="b"/>
              <a:pathLst>
                <a:path w="4245" h="11236" extrusionOk="0">
                  <a:moveTo>
                    <a:pt x="4245" y="0"/>
                  </a:moveTo>
                  <a:cubicBezTo>
                    <a:pt x="1770" y="224"/>
                    <a:pt x="0" y="2489"/>
                    <a:pt x="373" y="4950"/>
                  </a:cubicBezTo>
                  <a:lnTo>
                    <a:pt x="956" y="8700"/>
                  </a:lnTo>
                  <a:cubicBezTo>
                    <a:pt x="1112" y="9737"/>
                    <a:pt x="1695" y="10653"/>
                    <a:pt x="2570" y="11236"/>
                  </a:cubicBezTo>
                  <a:lnTo>
                    <a:pt x="3628" y="11236"/>
                  </a:lnTo>
                  <a:cubicBezTo>
                    <a:pt x="3079" y="10605"/>
                    <a:pt x="2733" y="9825"/>
                    <a:pt x="2624" y="8998"/>
                  </a:cubicBezTo>
                  <a:lnTo>
                    <a:pt x="2062" y="4889"/>
                  </a:lnTo>
                  <a:cubicBezTo>
                    <a:pt x="1777" y="2821"/>
                    <a:pt x="2726" y="909"/>
                    <a:pt x="4245" y="0"/>
                  </a:cubicBezTo>
                  <a:close/>
                </a:path>
              </a:pathLst>
            </a:custGeom>
            <a:solidFill>
              <a:srgbClr val="222221">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26270" y="2270054"/>
              <a:ext cx="114573" cy="72054"/>
            </a:xfrm>
            <a:custGeom>
              <a:avLst/>
              <a:gdLst/>
              <a:ahLst/>
              <a:cxnLst/>
              <a:rect l="l" t="t" r="r" b="b"/>
              <a:pathLst>
                <a:path w="4368" h="2747" extrusionOk="0">
                  <a:moveTo>
                    <a:pt x="1520" y="0"/>
                  </a:moveTo>
                  <a:cubicBezTo>
                    <a:pt x="848" y="0"/>
                    <a:pt x="272" y="488"/>
                    <a:pt x="164" y="1146"/>
                  </a:cubicBezTo>
                  <a:lnTo>
                    <a:pt x="123" y="1417"/>
                  </a:lnTo>
                  <a:cubicBezTo>
                    <a:pt x="1" y="2109"/>
                    <a:pt x="543" y="2746"/>
                    <a:pt x="1249" y="2746"/>
                  </a:cubicBezTo>
                  <a:lnTo>
                    <a:pt x="3120" y="2746"/>
                  </a:lnTo>
                  <a:cubicBezTo>
                    <a:pt x="3832" y="2746"/>
                    <a:pt x="4368" y="2116"/>
                    <a:pt x="4252" y="1417"/>
                  </a:cubicBezTo>
                  <a:lnTo>
                    <a:pt x="4212" y="1146"/>
                  </a:lnTo>
                  <a:cubicBezTo>
                    <a:pt x="4096" y="488"/>
                    <a:pt x="3527" y="0"/>
                    <a:pt x="2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26270" y="2270211"/>
              <a:ext cx="75437" cy="71896"/>
            </a:xfrm>
            <a:custGeom>
              <a:avLst/>
              <a:gdLst/>
              <a:ahLst/>
              <a:cxnLst/>
              <a:rect l="l" t="t" r="r" b="b"/>
              <a:pathLst>
                <a:path w="2876" h="2741" extrusionOk="0">
                  <a:moveTo>
                    <a:pt x="1506" y="1"/>
                  </a:moveTo>
                  <a:cubicBezTo>
                    <a:pt x="841" y="1"/>
                    <a:pt x="271" y="487"/>
                    <a:pt x="164" y="1147"/>
                  </a:cubicBezTo>
                  <a:lnTo>
                    <a:pt x="116" y="1411"/>
                  </a:lnTo>
                  <a:cubicBezTo>
                    <a:pt x="1" y="2110"/>
                    <a:pt x="537" y="2740"/>
                    <a:pt x="1249" y="2740"/>
                  </a:cubicBezTo>
                  <a:lnTo>
                    <a:pt x="1777" y="2740"/>
                  </a:lnTo>
                  <a:cubicBezTo>
                    <a:pt x="1547" y="2421"/>
                    <a:pt x="1452" y="2028"/>
                    <a:pt x="1513" y="1642"/>
                  </a:cubicBezTo>
                  <a:lnTo>
                    <a:pt x="1560" y="1330"/>
                  </a:lnTo>
                  <a:cubicBezTo>
                    <a:pt x="1669" y="577"/>
                    <a:pt x="2218" y="21"/>
                    <a:pt x="2876" y="1"/>
                  </a:cubicBezTo>
                  <a:lnTo>
                    <a:pt x="1520" y="1"/>
                  </a:lnTo>
                  <a:cubicBezTo>
                    <a:pt x="1515" y="1"/>
                    <a:pt x="1511" y="1"/>
                    <a:pt x="1506"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47621" y="2287628"/>
              <a:ext cx="19463" cy="24420"/>
            </a:xfrm>
            <a:custGeom>
              <a:avLst/>
              <a:gdLst/>
              <a:ahLst/>
              <a:cxnLst/>
              <a:rect l="l" t="t" r="r" b="b"/>
              <a:pathLst>
                <a:path w="742" h="931" extrusionOk="0">
                  <a:moveTo>
                    <a:pt x="406" y="1"/>
                  </a:moveTo>
                  <a:cubicBezTo>
                    <a:pt x="344" y="1"/>
                    <a:pt x="281" y="28"/>
                    <a:pt x="231" y="96"/>
                  </a:cubicBezTo>
                  <a:cubicBezTo>
                    <a:pt x="82" y="266"/>
                    <a:pt x="1" y="483"/>
                    <a:pt x="1" y="706"/>
                  </a:cubicBezTo>
                  <a:cubicBezTo>
                    <a:pt x="1" y="829"/>
                    <a:pt x="102" y="930"/>
                    <a:pt x="231" y="930"/>
                  </a:cubicBezTo>
                  <a:cubicBezTo>
                    <a:pt x="353" y="930"/>
                    <a:pt x="455" y="829"/>
                    <a:pt x="455" y="706"/>
                  </a:cubicBezTo>
                  <a:cubicBezTo>
                    <a:pt x="455" y="591"/>
                    <a:pt x="502" y="476"/>
                    <a:pt x="577" y="395"/>
                  </a:cubicBezTo>
                  <a:cubicBezTo>
                    <a:pt x="742" y="220"/>
                    <a:pt x="579" y="1"/>
                    <a:pt x="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600029" y="2287628"/>
              <a:ext cx="19463" cy="24420"/>
            </a:xfrm>
            <a:custGeom>
              <a:avLst/>
              <a:gdLst/>
              <a:ahLst/>
              <a:cxnLst/>
              <a:rect l="l" t="t" r="r" b="b"/>
              <a:pathLst>
                <a:path w="742" h="931" extrusionOk="0">
                  <a:moveTo>
                    <a:pt x="337" y="1"/>
                  </a:moveTo>
                  <a:cubicBezTo>
                    <a:pt x="164" y="1"/>
                    <a:pt x="1" y="220"/>
                    <a:pt x="166" y="395"/>
                  </a:cubicBezTo>
                  <a:cubicBezTo>
                    <a:pt x="240" y="476"/>
                    <a:pt x="288" y="591"/>
                    <a:pt x="288" y="706"/>
                  </a:cubicBezTo>
                  <a:cubicBezTo>
                    <a:pt x="288" y="829"/>
                    <a:pt x="389" y="930"/>
                    <a:pt x="518" y="930"/>
                  </a:cubicBezTo>
                  <a:cubicBezTo>
                    <a:pt x="640" y="930"/>
                    <a:pt x="742" y="829"/>
                    <a:pt x="742" y="706"/>
                  </a:cubicBezTo>
                  <a:cubicBezTo>
                    <a:pt x="742" y="483"/>
                    <a:pt x="661" y="266"/>
                    <a:pt x="511" y="96"/>
                  </a:cubicBezTo>
                  <a:cubicBezTo>
                    <a:pt x="461" y="28"/>
                    <a:pt x="398" y="1"/>
                    <a:pt x="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499594" y="2126156"/>
              <a:ext cx="35961" cy="41994"/>
            </a:xfrm>
            <a:custGeom>
              <a:avLst/>
              <a:gdLst/>
              <a:ahLst/>
              <a:cxnLst/>
              <a:rect l="l" t="t" r="r" b="b"/>
              <a:pathLst>
                <a:path w="1371" h="1601" extrusionOk="0">
                  <a:moveTo>
                    <a:pt x="686" y="1"/>
                  </a:moveTo>
                  <a:cubicBezTo>
                    <a:pt x="306" y="1"/>
                    <a:pt x="1" y="312"/>
                    <a:pt x="1" y="685"/>
                  </a:cubicBezTo>
                  <a:lnTo>
                    <a:pt x="1" y="916"/>
                  </a:lnTo>
                  <a:cubicBezTo>
                    <a:pt x="1" y="1296"/>
                    <a:pt x="306" y="1601"/>
                    <a:pt x="686" y="1601"/>
                  </a:cubicBezTo>
                  <a:cubicBezTo>
                    <a:pt x="1065" y="1601"/>
                    <a:pt x="1370" y="1296"/>
                    <a:pt x="1370" y="923"/>
                  </a:cubicBezTo>
                  <a:lnTo>
                    <a:pt x="1370" y="685"/>
                  </a:lnTo>
                  <a:cubicBezTo>
                    <a:pt x="1370" y="312"/>
                    <a:pt x="1065"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517561" y="2126156"/>
              <a:ext cx="17994" cy="30086"/>
            </a:xfrm>
            <a:custGeom>
              <a:avLst/>
              <a:gdLst/>
              <a:ahLst/>
              <a:cxnLst/>
              <a:rect l="l" t="t" r="r" b="b"/>
              <a:pathLst>
                <a:path w="686" h="1147" extrusionOk="0">
                  <a:moveTo>
                    <a:pt x="1" y="1"/>
                  </a:moveTo>
                  <a:lnTo>
                    <a:pt x="1" y="801"/>
                  </a:lnTo>
                  <a:cubicBezTo>
                    <a:pt x="1" y="1031"/>
                    <a:pt x="172" y="1146"/>
                    <a:pt x="343" y="1146"/>
                  </a:cubicBezTo>
                  <a:cubicBezTo>
                    <a:pt x="514" y="1146"/>
                    <a:pt x="685" y="1031"/>
                    <a:pt x="685" y="801"/>
                  </a:cubicBezTo>
                  <a:lnTo>
                    <a:pt x="685" y="685"/>
                  </a:lnTo>
                  <a:cubicBezTo>
                    <a:pt x="685" y="312"/>
                    <a:pt x="380"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511686" y="2132215"/>
              <a:ext cx="11961" cy="11935"/>
            </a:xfrm>
            <a:custGeom>
              <a:avLst/>
              <a:gdLst/>
              <a:ahLst/>
              <a:cxnLst/>
              <a:rect l="l" t="t" r="r" b="b"/>
              <a:pathLst>
                <a:path w="456" h="455" extrusionOk="0">
                  <a:moveTo>
                    <a:pt x="225" y="0"/>
                  </a:moveTo>
                  <a:cubicBezTo>
                    <a:pt x="103" y="0"/>
                    <a:pt x="1" y="102"/>
                    <a:pt x="1" y="231"/>
                  </a:cubicBezTo>
                  <a:cubicBezTo>
                    <a:pt x="1" y="353"/>
                    <a:pt x="103" y="454"/>
                    <a:pt x="225" y="454"/>
                  </a:cubicBezTo>
                  <a:cubicBezTo>
                    <a:pt x="353" y="454"/>
                    <a:pt x="455" y="353"/>
                    <a:pt x="455" y="231"/>
                  </a:cubicBezTo>
                  <a:cubicBezTo>
                    <a:pt x="455" y="102"/>
                    <a:pt x="353" y="0"/>
                    <a:pt x="2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1631583" y="2126156"/>
              <a:ext cx="35935" cy="41994"/>
            </a:xfrm>
            <a:custGeom>
              <a:avLst/>
              <a:gdLst/>
              <a:ahLst/>
              <a:cxnLst/>
              <a:rect l="l" t="t" r="r" b="b"/>
              <a:pathLst>
                <a:path w="1370" h="1601" extrusionOk="0">
                  <a:moveTo>
                    <a:pt x="685" y="1"/>
                  </a:moveTo>
                  <a:cubicBezTo>
                    <a:pt x="305" y="1"/>
                    <a:pt x="0" y="312"/>
                    <a:pt x="0" y="685"/>
                  </a:cubicBezTo>
                  <a:lnTo>
                    <a:pt x="0" y="916"/>
                  </a:lnTo>
                  <a:cubicBezTo>
                    <a:pt x="0" y="1296"/>
                    <a:pt x="305" y="1601"/>
                    <a:pt x="685" y="1601"/>
                  </a:cubicBezTo>
                  <a:cubicBezTo>
                    <a:pt x="1065" y="1601"/>
                    <a:pt x="1370" y="1296"/>
                    <a:pt x="1370" y="923"/>
                  </a:cubicBezTo>
                  <a:lnTo>
                    <a:pt x="1370" y="685"/>
                  </a:lnTo>
                  <a:cubicBezTo>
                    <a:pt x="1370" y="312"/>
                    <a:pt x="1065" y="1"/>
                    <a:pt x="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649525" y="2126156"/>
              <a:ext cx="17994" cy="30086"/>
            </a:xfrm>
            <a:custGeom>
              <a:avLst/>
              <a:gdLst/>
              <a:ahLst/>
              <a:cxnLst/>
              <a:rect l="l" t="t" r="r" b="b"/>
              <a:pathLst>
                <a:path w="686" h="1147" extrusionOk="0">
                  <a:moveTo>
                    <a:pt x="1" y="1"/>
                  </a:moveTo>
                  <a:lnTo>
                    <a:pt x="1" y="801"/>
                  </a:lnTo>
                  <a:cubicBezTo>
                    <a:pt x="1" y="1031"/>
                    <a:pt x="172" y="1146"/>
                    <a:pt x="343" y="1146"/>
                  </a:cubicBezTo>
                  <a:cubicBezTo>
                    <a:pt x="515" y="1146"/>
                    <a:pt x="686" y="1031"/>
                    <a:pt x="686" y="801"/>
                  </a:cubicBezTo>
                  <a:lnTo>
                    <a:pt x="686" y="685"/>
                  </a:lnTo>
                  <a:cubicBezTo>
                    <a:pt x="686" y="312"/>
                    <a:pt x="38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1643492" y="2132215"/>
              <a:ext cx="12118" cy="11935"/>
            </a:xfrm>
            <a:custGeom>
              <a:avLst/>
              <a:gdLst/>
              <a:ahLst/>
              <a:cxnLst/>
              <a:rect l="l" t="t" r="r" b="b"/>
              <a:pathLst>
                <a:path w="462" h="455" extrusionOk="0">
                  <a:moveTo>
                    <a:pt x="231" y="0"/>
                  </a:moveTo>
                  <a:cubicBezTo>
                    <a:pt x="102" y="0"/>
                    <a:pt x="0" y="102"/>
                    <a:pt x="0" y="231"/>
                  </a:cubicBezTo>
                  <a:cubicBezTo>
                    <a:pt x="0" y="353"/>
                    <a:pt x="102" y="454"/>
                    <a:pt x="231" y="454"/>
                  </a:cubicBezTo>
                  <a:cubicBezTo>
                    <a:pt x="360" y="454"/>
                    <a:pt x="461" y="353"/>
                    <a:pt x="461" y="231"/>
                  </a:cubicBezTo>
                  <a:cubicBezTo>
                    <a:pt x="461" y="102"/>
                    <a:pt x="360" y="0"/>
                    <a:pt x="2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64330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702500" y="3836061"/>
            <a:ext cx="2399929" cy="430135"/>
          </a:xfrm>
        </p:spPr>
        <p:txBody>
          <a:bodyPr/>
          <a:lstStyle/>
          <a:p>
            <a:pPr marL="139700" indent="0" algn="ctr">
              <a:buNone/>
            </a:pPr>
            <a:r>
              <a:rPr lang="en-GB" sz="1800" dirty="0"/>
              <a:t>Research Survey </a:t>
            </a:r>
          </a:p>
        </p:txBody>
      </p:sp>
      <p:pic>
        <p:nvPicPr>
          <p:cNvPr id="4" name="Picture 3">
            <a:extLst>
              <a:ext uri="{FF2B5EF4-FFF2-40B4-BE49-F238E27FC236}">
                <a16:creationId xmlns:a16="http://schemas.microsoft.com/office/drawing/2014/main" id="{3A49D935-A8DF-5CAE-4187-766EDA637A24}"/>
              </a:ext>
            </a:extLst>
          </p:cNvPr>
          <p:cNvPicPr>
            <a:picLocks noChangeAspect="1"/>
          </p:cNvPicPr>
          <p:nvPr/>
        </p:nvPicPr>
        <p:blipFill>
          <a:blip r:embed="rId3"/>
          <a:stretch>
            <a:fillRect/>
          </a:stretch>
        </p:blipFill>
        <p:spPr>
          <a:xfrm>
            <a:off x="833128" y="807262"/>
            <a:ext cx="2269301" cy="2603678"/>
          </a:xfrm>
          <a:prstGeom prst="rect">
            <a:avLst/>
          </a:prstGeom>
          <a:ln>
            <a:noFill/>
          </a:ln>
          <a:effectLst>
            <a:outerShdw blurRad="292100" dist="139700" dir="2700000" algn="tl" rotWithShape="0">
              <a:srgbClr val="333333">
                <a:alpha val="65000"/>
              </a:srgbClr>
            </a:outerShdw>
          </a:effectLst>
        </p:spPr>
      </p:pic>
      <p:pic>
        <p:nvPicPr>
          <p:cNvPr id="2050" name="Picture 2" descr="Forms response chart. Question title: Do you know what is Electronic Stewardship?. Number of responses: 42 responses.">
            <a:extLst>
              <a:ext uri="{FF2B5EF4-FFF2-40B4-BE49-F238E27FC236}">
                <a16:creationId xmlns:a16="http://schemas.microsoft.com/office/drawing/2014/main" id="{C594D593-943A-CA64-0106-2710787946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196"/>
          <a:stretch/>
        </p:blipFill>
        <p:spPr bwMode="auto">
          <a:xfrm>
            <a:off x="3477664" y="727541"/>
            <a:ext cx="2653715" cy="1470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rms response chart. Question title: Do you have any broken or malfunctioned devices laying around?. Number of responses: 42 responses.">
            <a:extLst>
              <a:ext uri="{FF2B5EF4-FFF2-40B4-BE49-F238E27FC236}">
                <a16:creationId xmlns:a16="http://schemas.microsoft.com/office/drawing/2014/main" id="{D6B1BD4A-977C-5F9B-C296-1A6A679059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493"/>
          <a:stretch/>
        </p:blipFill>
        <p:spPr bwMode="auto">
          <a:xfrm>
            <a:off x="3477663" y="2359477"/>
            <a:ext cx="2653715" cy="14765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orms response chart. Question title: Have you ever thrown out any of those devices?. Number of responses: 41 responses.">
            <a:extLst>
              <a:ext uri="{FF2B5EF4-FFF2-40B4-BE49-F238E27FC236}">
                <a16:creationId xmlns:a16="http://schemas.microsoft.com/office/drawing/2014/main" id="{D2CC1082-FDC5-7BE4-C117-92B1967B79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2999"/>
          <a:stretch/>
        </p:blipFill>
        <p:spPr bwMode="auto">
          <a:xfrm>
            <a:off x="6245946" y="1897290"/>
            <a:ext cx="2537218" cy="1384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914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1603492" y="3846485"/>
            <a:ext cx="5780906" cy="430135"/>
          </a:xfrm>
        </p:spPr>
        <p:txBody>
          <a:bodyPr/>
          <a:lstStyle/>
          <a:p>
            <a:pPr marL="139700" indent="0" algn="ctr">
              <a:buNone/>
            </a:pPr>
            <a:r>
              <a:rPr lang="en-GB" dirty="0"/>
              <a:t>Working on the research questions and presenting them</a:t>
            </a:r>
          </a:p>
        </p:txBody>
      </p:sp>
      <p:pic>
        <p:nvPicPr>
          <p:cNvPr id="3" name="Picture 2">
            <a:extLst>
              <a:ext uri="{FF2B5EF4-FFF2-40B4-BE49-F238E27FC236}">
                <a16:creationId xmlns:a16="http://schemas.microsoft.com/office/drawing/2014/main" id="{6C312E29-578E-2818-D0C7-0A687B504F67}"/>
              </a:ext>
            </a:extLst>
          </p:cNvPr>
          <p:cNvPicPr>
            <a:picLocks noChangeAspect="1"/>
          </p:cNvPicPr>
          <p:nvPr/>
        </p:nvPicPr>
        <p:blipFill rotWithShape="1">
          <a:blip r:embed="rId3"/>
          <a:srcRect t="3883" b="12619"/>
          <a:stretch/>
        </p:blipFill>
        <p:spPr>
          <a:xfrm>
            <a:off x="1203999" y="908289"/>
            <a:ext cx="2851534" cy="263113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D2A0B77-7EC3-C43C-8DFA-126847EB8E64}"/>
              </a:ext>
            </a:extLst>
          </p:cNvPr>
          <p:cNvPicPr>
            <a:picLocks noChangeAspect="1"/>
          </p:cNvPicPr>
          <p:nvPr/>
        </p:nvPicPr>
        <p:blipFill rotWithShape="1">
          <a:blip r:embed="rId4"/>
          <a:srcRect l="18571" t="27379" r="12604" b="25760"/>
          <a:stretch/>
        </p:blipFill>
        <p:spPr>
          <a:xfrm>
            <a:off x="4522236" y="908289"/>
            <a:ext cx="2945700" cy="2674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1250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2350510" y="3904630"/>
            <a:ext cx="3931894" cy="430135"/>
          </a:xfrm>
        </p:spPr>
        <p:txBody>
          <a:bodyPr/>
          <a:lstStyle/>
          <a:p>
            <a:pPr marL="139700" indent="0" algn="ctr">
              <a:buNone/>
            </a:pPr>
            <a:r>
              <a:rPr lang="en-GB" dirty="0"/>
              <a:t>E-waste container and YLP poster</a:t>
            </a:r>
          </a:p>
        </p:txBody>
      </p:sp>
      <p:pic>
        <p:nvPicPr>
          <p:cNvPr id="4" name="Picture 3">
            <a:extLst>
              <a:ext uri="{FF2B5EF4-FFF2-40B4-BE49-F238E27FC236}">
                <a16:creationId xmlns:a16="http://schemas.microsoft.com/office/drawing/2014/main" id="{FD97A140-49BF-4E7F-74F0-8DF40F3CFB37}"/>
              </a:ext>
            </a:extLst>
          </p:cNvPr>
          <p:cNvPicPr>
            <a:picLocks noChangeAspect="1"/>
          </p:cNvPicPr>
          <p:nvPr/>
        </p:nvPicPr>
        <p:blipFill rotWithShape="1">
          <a:blip r:embed="rId3"/>
          <a:srcRect l="9362" t="10089" r="21350" b="5215"/>
          <a:stretch/>
        </p:blipFill>
        <p:spPr>
          <a:xfrm>
            <a:off x="873764" y="801566"/>
            <a:ext cx="2263118" cy="272018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43D749A-9559-DFF2-983F-60A14D1CC0F9}"/>
              </a:ext>
            </a:extLst>
          </p:cNvPr>
          <p:cNvPicPr>
            <a:picLocks noChangeAspect="1"/>
          </p:cNvPicPr>
          <p:nvPr/>
        </p:nvPicPr>
        <p:blipFill rotWithShape="1">
          <a:blip r:embed="rId4"/>
          <a:srcRect l="1269" r="5841"/>
          <a:stretch/>
        </p:blipFill>
        <p:spPr>
          <a:xfrm>
            <a:off x="5878985" y="661309"/>
            <a:ext cx="2026938" cy="3006479"/>
          </a:xfrm>
          <a:prstGeom prst="rect">
            <a:avLst/>
          </a:prstGeom>
          <a:ln>
            <a:noFill/>
          </a:ln>
          <a:effectLst>
            <a:outerShdw blurRad="292100" dist="139700" dir="2700000" algn="tl" rotWithShape="0">
              <a:srgbClr val="333333">
                <a:alpha val="65000"/>
              </a:srgbClr>
            </a:outerShdw>
          </a:effectLst>
        </p:spPr>
      </p:pic>
      <p:sp>
        <p:nvSpPr>
          <p:cNvPr id="9" name="Text Placeholder 6">
            <a:extLst>
              <a:ext uri="{FF2B5EF4-FFF2-40B4-BE49-F238E27FC236}">
                <a16:creationId xmlns:a16="http://schemas.microsoft.com/office/drawing/2014/main" id="{00E44EF0-8CAB-E94C-58AA-997E72436EE3}"/>
              </a:ext>
            </a:extLst>
          </p:cNvPr>
          <p:cNvSpPr txBox="1">
            <a:spLocks/>
          </p:cNvSpPr>
          <p:nvPr/>
        </p:nvSpPr>
        <p:spPr>
          <a:xfrm>
            <a:off x="4827544" y="3830157"/>
            <a:ext cx="1941792" cy="4301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1pPr>
            <a:lvl2pPr marL="914400" marR="0" lvl="1"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2pPr>
            <a:lvl3pPr marL="1371600" marR="0" lvl="2"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3pPr>
            <a:lvl4pPr marL="1828800" marR="0" lvl="3"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4pPr>
            <a:lvl5pPr marL="2286000" marR="0" lvl="4"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5pPr>
            <a:lvl6pPr marL="2743200" marR="0" lvl="5"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6pPr>
            <a:lvl7pPr marL="3200400" marR="0" lvl="6"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7pPr>
            <a:lvl8pPr marL="3657600" marR="0" lvl="7"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8pPr>
            <a:lvl9pPr marL="4114800" marR="0" lvl="8" indent="-317500" algn="l" rtl="0">
              <a:lnSpc>
                <a:spcPct val="100000"/>
              </a:lnSpc>
              <a:spcBef>
                <a:spcPts val="0"/>
              </a:spcBef>
              <a:spcAft>
                <a:spcPts val="0"/>
              </a:spcAft>
              <a:buClr>
                <a:schemeClr val="dk1"/>
              </a:buClr>
              <a:buSzPts val="1400"/>
              <a:buFont typeface="ABeeZee"/>
              <a:buChar char="■"/>
              <a:defRPr sz="1400" b="0" i="0" u="none" strike="noStrike" cap="none">
                <a:solidFill>
                  <a:schemeClr val="dk1"/>
                </a:solidFill>
                <a:latin typeface="ABeeZee"/>
                <a:ea typeface="ABeeZee"/>
                <a:cs typeface="ABeeZee"/>
                <a:sym typeface="ABeeZee"/>
              </a:defRPr>
            </a:lvl9pPr>
          </a:lstStyle>
          <a:p>
            <a:pPr marL="139700" indent="0" algn="ctr">
              <a:buFont typeface="ABeeZee"/>
              <a:buNone/>
            </a:pPr>
            <a:endParaRPr lang="en-GB" dirty="0"/>
          </a:p>
        </p:txBody>
      </p:sp>
      <p:pic>
        <p:nvPicPr>
          <p:cNvPr id="11" name="Picture 10">
            <a:extLst>
              <a:ext uri="{FF2B5EF4-FFF2-40B4-BE49-F238E27FC236}">
                <a16:creationId xmlns:a16="http://schemas.microsoft.com/office/drawing/2014/main" id="{2FEE28F6-27EB-A61F-A08B-27D8426E80A1}"/>
              </a:ext>
            </a:extLst>
          </p:cNvPr>
          <p:cNvPicPr>
            <a:picLocks noChangeAspect="1"/>
          </p:cNvPicPr>
          <p:nvPr/>
        </p:nvPicPr>
        <p:blipFill>
          <a:blip r:embed="rId5"/>
          <a:stretch>
            <a:fillRect/>
          </a:stretch>
        </p:blipFill>
        <p:spPr>
          <a:xfrm>
            <a:off x="3471872" y="1098761"/>
            <a:ext cx="1973317" cy="22876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2700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p47"/>
          <p:cNvSpPr/>
          <p:nvPr/>
        </p:nvSpPr>
        <p:spPr>
          <a:xfrm>
            <a:off x="1125933" y="3260745"/>
            <a:ext cx="1756076" cy="1600115"/>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7"/>
          <p:cNvSpPr txBox="1">
            <a:spLocks noGrp="1"/>
          </p:cNvSpPr>
          <p:nvPr>
            <p:ph type="title"/>
          </p:nvPr>
        </p:nvSpPr>
        <p:spPr>
          <a:xfrm>
            <a:off x="2973926" y="3330779"/>
            <a:ext cx="6374078" cy="797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GB" sz="4800" dirty="0"/>
              <a:t>Implementation Phase</a:t>
            </a:r>
            <a:endParaRPr sz="4800" dirty="0"/>
          </a:p>
        </p:txBody>
      </p:sp>
      <p:sp>
        <p:nvSpPr>
          <p:cNvPr id="1822" name="Google Shape;1822;p47"/>
          <p:cNvSpPr txBox="1">
            <a:spLocks noGrp="1"/>
          </p:cNvSpPr>
          <p:nvPr>
            <p:ph type="title" idx="2"/>
          </p:nvPr>
        </p:nvSpPr>
        <p:spPr>
          <a:xfrm>
            <a:off x="1143550" y="3436050"/>
            <a:ext cx="1664400" cy="116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1823" name="Google Shape;1823;p47"/>
          <p:cNvSpPr txBox="1">
            <a:spLocks noGrp="1"/>
          </p:cNvSpPr>
          <p:nvPr>
            <p:ph type="subTitle" idx="1"/>
          </p:nvPr>
        </p:nvSpPr>
        <p:spPr>
          <a:xfrm>
            <a:off x="2991175" y="4239100"/>
            <a:ext cx="5177400" cy="36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Making it all happen!</a:t>
            </a:r>
            <a:endParaRPr dirty="0"/>
          </a:p>
        </p:txBody>
      </p:sp>
      <p:sp>
        <p:nvSpPr>
          <p:cNvPr id="1824" name="Google Shape;1824;p47"/>
          <p:cNvSpPr/>
          <p:nvPr/>
        </p:nvSpPr>
        <p:spPr>
          <a:xfrm flipH="1">
            <a:off x="6529567" y="947959"/>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7"/>
          <p:cNvSpPr/>
          <p:nvPr/>
        </p:nvSpPr>
        <p:spPr>
          <a:xfrm flipH="1">
            <a:off x="2843880" y="690510"/>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7"/>
          <p:cNvSpPr/>
          <p:nvPr/>
        </p:nvSpPr>
        <p:spPr>
          <a:xfrm flipH="1">
            <a:off x="7732603" y="196799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7"/>
          <p:cNvSpPr/>
          <p:nvPr/>
        </p:nvSpPr>
        <p:spPr>
          <a:xfrm flipH="1">
            <a:off x="2224520" y="27187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8" name="Google Shape;1828;p47"/>
          <p:cNvGrpSpPr/>
          <p:nvPr/>
        </p:nvGrpSpPr>
        <p:grpSpPr>
          <a:xfrm rot="-2996445" flipH="1">
            <a:off x="1749423" y="1271909"/>
            <a:ext cx="740371" cy="757532"/>
            <a:chOff x="4391775" y="4244400"/>
            <a:chExt cx="715125" cy="731700"/>
          </a:xfrm>
        </p:grpSpPr>
        <p:sp>
          <p:nvSpPr>
            <p:cNvPr id="1829" name="Google Shape;1829;p47"/>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7"/>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7"/>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2" name="Google Shape;1832;p47"/>
          <p:cNvGrpSpPr/>
          <p:nvPr/>
        </p:nvGrpSpPr>
        <p:grpSpPr>
          <a:xfrm flipH="1">
            <a:off x="6388723" y="2472191"/>
            <a:ext cx="763146" cy="697824"/>
            <a:chOff x="3681125" y="1846650"/>
            <a:chExt cx="515500" cy="471375"/>
          </a:xfrm>
        </p:grpSpPr>
        <p:sp>
          <p:nvSpPr>
            <p:cNvPr id="1833" name="Google Shape;1833;p47"/>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7"/>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7"/>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6" name="Google Shape;1836;p47"/>
          <p:cNvSpPr/>
          <p:nvPr/>
        </p:nvSpPr>
        <p:spPr>
          <a:xfrm>
            <a:off x="6028562" y="1807880"/>
            <a:ext cx="66928" cy="106276"/>
          </a:xfrm>
          <a:custGeom>
            <a:avLst/>
            <a:gdLst/>
            <a:ahLst/>
            <a:cxnLst/>
            <a:rect l="l" t="t" r="r" b="b"/>
            <a:pathLst>
              <a:path w="2087" h="3314" extrusionOk="0">
                <a:moveTo>
                  <a:pt x="1506" y="1"/>
                </a:moveTo>
                <a:cubicBezTo>
                  <a:pt x="1178" y="1"/>
                  <a:pt x="984" y="239"/>
                  <a:pt x="925" y="567"/>
                </a:cubicBezTo>
                <a:cubicBezTo>
                  <a:pt x="835" y="1103"/>
                  <a:pt x="537" y="1505"/>
                  <a:pt x="299" y="1938"/>
                </a:cubicBezTo>
                <a:cubicBezTo>
                  <a:pt x="1" y="2489"/>
                  <a:pt x="46" y="2921"/>
                  <a:pt x="373" y="3174"/>
                </a:cubicBezTo>
                <a:cubicBezTo>
                  <a:pt x="488" y="3267"/>
                  <a:pt x="617" y="3314"/>
                  <a:pt x="752" y="3314"/>
                </a:cubicBezTo>
                <a:cubicBezTo>
                  <a:pt x="986" y="3314"/>
                  <a:pt x="1240" y="3174"/>
                  <a:pt x="1476" y="2891"/>
                </a:cubicBezTo>
                <a:cubicBezTo>
                  <a:pt x="1863" y="2399"/>
                  <a:pt x="2087" y="1789"/>
                  <a:pt x="2087" y="1148"/>
                </a:cubicBezTo>
                <a:cubicBezTo>
                  <a:pt x="2087" y="984"/>
                  <a:pt x="2087" y="835"/>
                  <a:pt x="2072" y="671"/>
                </a:cubicBezTo>
                <a:cubicBezTo>
                  <a:pt x="2012" y="314"/>
                  <a:pt x="1878" y="16"/>
                  <a:pt x="15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7"/>
          <p:cNvSpPr/>
          <p:nvPr/>
        </p:nvSpPr>
        <p:spPr>
          <a:xfrm>
            <a:off x="5991297" y="1928111"/>
            <a:ext cx="42074" cy="35596"/>
          </a:xfrm>
          <a:custGeom>
            <a:avLst/>
            <a:gdLst/>
            <a:ahLst/>
            <a:cxnLst/>
            <a:rect l="l" t="t" r="r" b="b"/>
            <a:pathLst>
              <a:path w="1312" h="1110" extrusionOk="0">
                <a:moveTo>
                  <a:pt x="821" y="1"/>
                </a:moveTo>
                <a:cubicBezTo>
                  <a:pt x="469" y="1"/>
                  <a:pt x="158" y="243"/>
                  <a:pt x="75" y="587"/>
                </a:cubicBezTo>
                <a:cubicBezTo>
                  <a:pt x="1" y="825"/>
                  <a:pt x="165" y="1079"/>
                  <a:pt x="418" y="1108"/>
                </a:cubicBezTo>
                <a:cubicBezTo>
                  <a:pt x="429" y="1109"/>
                  <a:pt x="440" y="1109"/>
                  <a:pt x="451" y="1109"/>
                </a:cubicBezTo>
                <a:cubicBezTo>
                  <a:pt x="825" y="1109"/>
                  <a:pt x="1166" y="860"/>
                  <a:pt x="1267" y="498"/>
                </a:cubicBezTo>
                <a:cubicBezTo>
                  <a:pt x="1312" y="259"/>
                  <a:pt x="1148" y="36"/>
                  <a:pt x="910" y="6"/>
                </a:cubicBezTo>
                <a:cubicBezTo>
                  <a:pt x="880" y="3"/>
                  <a:pt x="850" y="1"/>
                  <a:pt x="8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8" name="Google Shape;1838;p47"/>
          <p:cNvGrpSpPr/>
          <p:nvPr/>
        </p:nvGrpSpPr>
        <p:grpSpPr>
          <a:xfrm>
            <a:off x="3118973" y="314948"/>
            <a:ext cx="3032892" cy="3057461"/>
            <a:chOff x="3118973" y="329248"/>
            <a:chExt cx="3032892" cy="3057461"/>
          </a:xfrm>
        </p:grpSpPr>
        <p:sp>
          <p:nvSpPr>
            <p:cNvPr id="1839" name="Google Shape;1839;p47"/>
            <p:cNvSpPr/>
            <p:nvPr/>
          </p:nvSpPr>
          <p:spPr>
            <a:xfrm>
              <a:off x="3118973" y="566761"/>
              <a:ext cx="2945469" cy="2683874"/>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7"/>
            <p:cNvSpPr/>
            <p:nvPr/>
          </p:nvSpPr>
          <p:spPr>
            <a:xfrm>
              <a:off x="3619202" y="1173883"/>
              <a:ext cx="228403" cy="356939"/>
            </a:xfrm>
            <a:custGeom>
              <a:avLst/>
              <a:gdLst/>
              <a:ahLst/>
              <a:cxnLst/>
              <a:rect l="l" t="t" r="r" b="b"/>
              <a:pathLst>
                <a:path w="7122" h="11130" extrusionOk="0">
                  <a:moveTo>
                    <a:pt x="3010" y="194"/>
                  </a:moveTo>
                  <a:cubicBezTo>
                    <a:pt x="1878" y="1"/>
                    <a:pt x="2161" y="1356"/>
                    <a:pt x="2235" y="2206"/>
                  </a:cubicBezTo>
                  <a:cubicBezTo>
                    <a:pt x="2340" y="3353"/>
                    <a:pt x="1937" y="4679"/>
                    <a:pt x="1401" y="5051"/>
                  </a:cubicBezTo>
                  <a:cubicBezTo>
                    <a:pt x="865" y="5409"/>
                    <a:pt x="224" y="5140"/>
                    <a:pt x="120" y="5900"/>
                  </a:cubicBezTo>
                  <a:cubicBezTo>
                    <a:pt x="1" y="6705"/>
                    <a:pt x="671" y="6794"/>
                    <a:pt x="1177" y="6913"/>
                  </a:cubicBezTo>
                  <a:cubicBezTo>
                    <a:pt x="2474" y="7196"/>
                    <a:pt x="2846" y="7479"/>
                    <a:pt x="3010" y="8924"/>
                  </a:cubicBezTo>
                  <a:cubicBezTo>
                    <a:pt x="3114" y="9982"/>
                    <a:pt x="2891" y="11129"/>
                    <a:pt x="3874" y="11114"/>
                  </a:cubicBezTo>
                  <a:cubicBezTo>
                    <a:pt x="5215" y="11099"/>
                    <a:pt x="4440" y="8582"/>
                    <a:pt x="5096" y="7301"/>
                  </a:cubicBezTo>
                  <a:cubicBezTo>
                    <a:pt x="5230" y="7018"/>
                    <a:pt x="5438" y="6779"/>
                    <a:pt x="5706" y="6600"/>
                  </a:cubicBezTo>
                  <a:cubicBezTo>
                    <a:pt x="5989" y="6422"/>
                    <a:pt x="7077" y="6422"/>
                    <a:pt x="7122" y="5602"/>
                  </a:cubicBezTo>
                  <a:cubicBezTo>
                    <a:pt x="7107" y="5304"/>
                    <a:pt x="6943" y="5036"/>
                    <a:pt x="6690" y="4857"/>
                  </a:cubicBezTo>
                  <a:cubicBezTo>
                    <a:pt x="6258" y="4619"/>
                    <a:pt x="6034" y="4828"/>
                    <a:pt x="5736" y="4753"/>
                  </a:cubicBezTo>
                  <a:cubicBezTo>
                    <a:pt x="4708" y="4485"/>
                    <a:pt x="4217" y="3248"/>
                    <a:pt x="3948" y="2027"/>
                  </a:cubicBezTo>
                  <a:cubicBezTo>
                    <a:pt x="3755" y="1178"/>
                    <a:pt x="3814" y="329"/>
                    <a:pt x="3010" y="1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7"/>
            <p:cNvSpPr/>
            <p:nvPr/>
          </p:nvSpPr>
          <p:spPr>
            <a:xfrm>
              <a:off x="3477324" y="1609621"/>
              <a:ext cx="139056" cy="222181"/>
            </a:xfrm>
            <a:custGeom>
              <a:avLst/>
              <a:gdLst/>
              <a:ahLst/>
              <a:cxnLst/>
              <a:rect l="l" t="t" r="r" b="b"/>
              <a:pathLst>
                <a:path w="4336" h="6928" extrusionOk="0">
                  <a:moveTo>
                    <a:pt x="3218" y="6704"/>
                  </a:moveTo>
                  <a:cubicBezTo>
                    <a:pt x="2994" y="6823"/>
                    <a:pt x="2920" y="6928"/>
                    <a:pt x="2637" y="6868"/>
                  </a:cubicBezTo>
                  <a:cubicBezTo>
                    <a:pt x="2071" y="6749"/>
                    <a:pt x="2160" y="6198"/>
                    <a:pt x="1996" y="5781"/>
                  </a:cubicBezTo>
                  <a:cubicBezTo>
                    <a:pt x="1847" y="5363"/>
                    <a:pt x="1534" y="4842"/>
                    <a:pt x="1177" y="4663"/>
                  </a:cubicBezTo>
                  <a:cubicBezTo>
                    <a:pt x="685" y="4440"/>
                    <a:pt x="0" y="4589"/>
                    <a:pt x="194" y="3844"/>
                  </a:cubicBezTo>
                  <a:cubicBezTo>
                    <a:pt x="283" y="3471"/>
                    <a:pt x="715" y="3501"/>
                    <a:pt x="953" y="3203"/>
                  </a:cubicBezTo>
                  <a:cubicBezTo>
                    <a:pt x="1102" y="2980"/>
                    <a:pt x="1192" y="2742"/>
                    <a:pt x="1237" y="2488"/>
                  </a:cubicBezTo>
                  <a:cubicBezTo>
                    <a:pt x="1400" y="1669"/>
                    <a:pt x="939" y="0"/>
                    <a:pt x="1937" y="149"/>
                  </a:cubicBezTo>
                  <a:cubicBezTo>
                    <a:pt x="2831" y="283"/>
                    <a:pt x="2384" y="2354"/>
                    <a:pt x="3218" y="2816"/>
                  </a:cubicBezTo>
                  <a:cubicBezTo>
                    <a:pt x="3665" y="3069"/>
                    <a:pt x="4335" y="2876"/>
                    <a:pt x="4261" y="3606"/>
                  </a:cubicBezTo>
                  <a:cubicBezTo>
                    <a:pt x="4216" y="4112"/>
                    <a:pt x="3650" y="4157"/>
                    <a:pt x="3486" y="4604"/>
                  </a:cubicBezTo>
                  <a:cubicBezTo>
                    <a:pt x="3188" y="5363"/>
                    <a:pt x="3590" y="5900"/>
                    <a:pt x="3218" y="67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7"/>
            <p:cNvSpPr/>
            <p:nvPr/>
          </p:nvSpPr>
          <p:spPr>
            <a:xfrm>
              <a:off x="3831346" y="489247"/>
              <a:ext cx="532715" cy="496925"/>
            </a:xfrm>
            <a:custGeom>
              <a:avLst/>
              <a:gdLst/>
              <a:ahLst/>
              <a:cxnLst/>
              <a:rect l="l" t="t" r="r" b="b"/>
              <a:pathLst>
                <a:path w="16611" h="15495" extrusionOk="0">
                  <a:moveTo>
                    <a:pt x="14823" y="2369"/>
                  </a:moveTo>
                  <a:cubicBezTo>
                    <a:pt x="14778" y="2071"/>
                    <a:pt x="15270" y="1878"/>
                    <a:pt x="15464" y="1520"/>
                  </a:cubicBezTo>
                  <a:cubicBezTo>
                    <a:pt x="15702" y="1029"/>
                    <a:pt x="15583" y="120"/>
                    <a:pt x="14883" y="75"/>
                  </a:cubicBezTo>
                  <a:cubicBezTo>
                    <a:pt x="13497" y="1"/>
                    <a:pt x="12544" y="1803"/>
                    <a:pt x="12365" y="2891"/>
                  </a:cubicBezTo>
                  <a:cubicBezTo>
                    <a:pt x="12127" y="3099"/>
                    <a:pt x="11695" y="3174"/>
                    <a:pt x="11412" y="3338"/>
                  </a:cubicBezTo>
                  <a:cubicBezTo>
                    <a:pt x="11650" y="2757"/>
                    <a:pt x="12157" y="567"/>
                    <a:pt x="10905" y="567"/>
                  </a:cubicBezTo>
                  <a:cubicBezTo>
                    <a:pt x="9713" y="567"/>
                    <a:pt x="9371" y="2667"/>
                    <a:pt x="9862" y="4068"/>
                  </a:cubicBezTo>
                  <a:cubicBezTo>
                    <a:pt x="9356" y="4530"/>
                    <a:pt x="8670" y="4857"/>
                    <a:pt x="8149" y="5319"/>
                  </a:cubicBezTo>
                  <a:cubicBezTo>
                    <a:pt x="8358" y="4157"/>
                    <a:pt x="8149" y="2146"/>
                    <a:pt x="7062" y="2057"/>
                  </a:cubicBezTo>
                  <a:cubicBezTo>
                    <a:pt x="6704" y="2027"/>
                    <a:pt x="6346" y="2146"/>
                    <a:pt x="6078" y="2369"/>
                  </a:cubicBezTo>
                  <a:cubicBezTo>
                    <a:pt x="5095" y="3263"/>
                    <a:pt x="5870" y="5736"/>
                    <a:pt x="6659" y="6541"/>
                  </a:cubicBezTo>
                  <a:cubicBezTo>
                    <a:pt x="6376" y="6883"/>
                    <a:pt x="6019" y="7151"/>
                    <a:pt x="5721" y="7494"/>
                  </a:cubicBezTo>
                  <a:cubicBezTo>
                    <a:pt x="5557" y="6451"/>
                    <a:pt x="4350" y="4783"/>
                    <a:pt x="3322" y="5736"/>
                  </a:cubicBezTo>
                  <a:cubicBezTo>
                    <a:pt x="2488" y="6511"/>
                    <a:pt x="3888" y="8462"/>
                    <a:pt x="4633" y="8716"/>
                  </a:cubicBezTo>
                  <a:cubicBezTo>
                    <a:pt x="4052" y="9416"/>
                    <a:pt x="3516" y="10161"/>
                    <a:pt x="3039" y="10950"/>
                  </a:cubicBezTo>
                  <a:cubicBezTo>
                    <a:pt x="2652" y="10310"/>
                    <a:pt x="1162" y="9371"/>
                    <a:pt x="596" y="10205"/>
                  </a:cubicBezTo>
                  <a:cubicBezTo>
                    <a:pt x="0" y="11084"/>
                    <a:pt x="1475" y="12142"/>
                    <a:pt x="2279" y="12246"/>
                  </a:cubicBezTo>
                  <a:cubicBezTo>
                    <a:pt x="2175" y="12574"/>
                    <a:pt x="1981" y="12991"/>
                    <a:pt x="1803" y="13453"/>
                  </a:cubicBezTo>
                  <a:cubicBezTo>
                    <a:pt x="1624" y="13975"/>
                    <a:pt x="1058" y="15271"/>
                    <a:pt x="1952" y="15390"/>
                  </a:cubicBezTo>
                  <a:cubicBezTo>
                    <a:pt x="2697" y="15494"/>
                    <a:pt x="2726" y="14705"/>
                    <a:pt x="2860" y="14198"/>
                  </a:cubicBezTo>
                  <a:cubicBezTo>
                    <a:pt x="2995" y="13706"/>
                    <a:pt x="3188" y="13230"/>
                    <a:pt x="3427" y="12783"/>
                  </a:cubicBezTo>
                  <a:cubicBezTo>
                    <a:pt x="4022" y="12887"/>
                    <a:pt x="4797" y="13423"/>
                    <a:pt x="5631" y="13245"/>
                  </a:cubicBezTo>
                  <a:cubicBezTo>
                    <a:pt x="7389" y="12857"/>
                    <a:pt x="5974" y="10801"/>
                    <a:pt x="4291" y="11338"/>
                  </a:cubicBezTo>
                  <a:cubicBezTo>
                    <a:pt x="4454" y="10742"/>
                    <a:pt x="5170" y="10071"/>
                    <a:pt x="5557" y="9446"/>
                  </a:cubicBezTo>
                  <a:cubicBezTo>
                    <a:pt x="5974" y="9997"/>
                    <a:pt x="8581" y="10697"/>
                    <a:pt x="8507" y="9297"/>
                  </a:cubicBezTo>
                  <a:cubicBezTo>
                    <a:pt x="8462" y="8507"/>
                    <a:pt x="7553" y="8284"/>
                    <a:pt x="6823" y="8194"/>
                  </a:cubicBezTo>
                  <a:cubicBezTo>
                    <a:pt x="6704" y="7911"/>
                    <a:pt x="7255" y="7673"/>
                    <a:pt x="7419" y="7420"/>
                  </a:cubicBezTo>
                  <a:cubicBezTo>
                    <a:pt x="8253" y="7792"/>
                    <a:pt x="9892" y="9222"/>
                    <a:pt x="11263" y="8731"/>
                  </a:cubicBezTo>
                  <a:cubicBezTo>
                    <a:pt x="12335" y="8343"/>
                    <a:pt x="11427" y="7077"/>
                    <a:pt x="10786" y="6705"/>
                  </a:cubicBezTo>
                  <a:cubicBezTo>
                    <a:pt x="10190" y="6347"/>
                    <a:pt x="9520" y="6287"/>
                    <a:pt x="8834" y="6213"/>
                  </a:cubicBezTo>
                  <a:cubicBezTo>
                    <a:pt x="9266" y="5736"/>
                    <a:pt x="9877" y="5394"/>
                    <a:pt x="10428" y="4976"/>
                  </a:cubicBezTo>
                  <a:cubicBezTo>
                    <a:pt x="11188" y="5692"/>
                    <a:pt x="12454" y="6973"/>
                    <a:pt x="13929" y="6079"/>
                  </a:cubicBezTo>
                  <a:cubicBezTo>
                    <a:pt x="14138" y="4872"/>
                    <a:pt x="12842" y="4470"/>
                    <a:pt x="11903" y="4276"/>
                  </a:cubicBezTo>
                  <a:cubicBezTo>
                    <a:pt x="12976" y="3457"/>
                    <a:pt x="14704" y="4872"/>
                    <a:pt x="16089" y="3874"/>
                  </a:cubicBezTo>
                  <a:cubicBezTo>
                    <a:pt x="16462" y="3651"/>
                    <a:pt x="16611" y="3174"/>
                    <a:pt x="16447" y="2757"/>
                  </a:cubicBezTo>
                  <a:cubicBezTo>
                    <a:pt x="16253" y="2310"/>
                    <a:pt x="15538" y="2280"/>
                    <a:pt x="14823" y="23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7"/>
            <p:cNvSpPr/>
            <p:nvPr/>
          </p:nvSpPr>
          <p:spPr>
            <a:xfrm>
              <a:off x="5347298" y="2308945"/>
              <a:ext cx="329199" cy="395423"/>
            </a:xfrm>
            <a:custGeom>
              <a:avLst/>
              <a:gdLst/>
              <a:ahLst/>
              <a:cxnLst/>
              <a:rect l="l" t="t" r="r" b="b"/>
              <a:pathLst>
                <a:path w="10265" h="12330" extrusionOk="0">
                  <a:moveTo>
                    <a:pt x="9682" y="1"/>
                  </a:moveTo>
                  <a:cubicBezTo>
                    <a:pt x="9465" y="1"/>
                    <a:pt x="9260" y="144"/>
                    <a:pt x="9192" y="362"/>
                  </a:cubicBezTo>
                  <a:cubicBezTo>
                    <a:pt x="9147" y="511"/>
                    <a:pt x="9117" y="645"/>
                    <a:pt x="9102" y="794"/>
                  </a:cubicBezTo>
                  <a:cubicBezTo>
                    <a:pt x="9013" y="1390"/>
                    <a:pt x="8879" y="1986"/>
                    <a:pt x="8700" y="2552"/>
                  </a:cubicBezTo>
                  <a:cubicBezTo>
                    <a:pt x="8638" y="2751"/>
                    <a:pt x="8555" y="2846"/>
                    <a:pt x="8391" y="2846"/>
                  </a:cubicBezTo>
                  <a:cubicBezTo>
                    <a:pt x="8358" y="2846"/>
                    <a:pt x="8322" y="2842"/>
                    <a:pt x="8283" y="2835"/>
                  </a:cubicBezTo>
                  <a:cubicBezTo>
                    <a:pt x="8164" y="2820"/>
                    <a:pt x="8045" y="2805"/>
                    <a:pt x="7926" y="2805"/>
                  </a:cubicBezTo>
                  <a:cubicBezTo>
                    <a:pt x="7881" y="2802"/>
                    <a:pt x="7836" y="2801"/>
                    <a:pt x="7791" y="2801"/>
                  </a:cubicBezTo>
                  <a:cubicBezTo>
                    <a:pt x="7348" y="2801"/>
                    <a:pt x="6920" y="2935"/>
                    <a:pt x="6555" y="3192"/>
                  </a:cubicBezTo>
                  <a:cubicBezTo>
                    <a:pt x="6332" y="3326"/>
                    <a:pt x="6212" y="3595"/>
                    <a:pt x="6272" y="3848"/>
                  </a:cubicBezTo>
                  <a:cubicBezTo>
                    <a:pt x="6302" y="4116"/>
                    <a:pt x="6495" y="4340"/>
                    <a:pt x="6749" y="4414"/>
                  </a:cubicBezTo>
                  <a:cubicBezTo>
                    <a:pt x="6922" y="4476"/>
                    <a:pt x="7107" y="4507"/>
                    <a:pt x="7292" y="4507"/>
                  </a:cubicBezTo>
                  <a:cubicBezTo>
                    <a:pt x="7330" y="4507"/>
                    <a:pt x="7367" y="4506"/>
                    <a:pt x="7404" y="4503"/>
                  </a:cubicBezTo>
                  <a:cubicBezTo>
                    <a:pt x="7488" y="4503"/>
                    <a:pt x="7572" y="4474"/>
                    <a:pt x="7652" y="4474"/>
                  </a:cubicBezTo>
                  <a:cubicBezTo>
                    <a:pt x="7700" y="4474"/>
                    <a:pt x="7747" y="4485"/>
                    <a:pt x="7791" y="4518"/>
                  </a:cubicBezTo>
                  <a:cubicBezTo>
                    <a:pt x="7791" y="4548"/>
                    <a:pt x="7806" y="4578"/>
                    <a:pt x="7791" y="4608"/>
                  </a:cubicBezTo>
                  <a:cubicBezTo>
                    <a:pt x="7508" y="5204"/>
                    <a:pt x="7151" y="5770"/>
                    <a:pt x="6749" y="6276"/>
                  </a:cubicBezTo>
                  <a:cubicBezTo>
                    <a:pt x="6684" y="6359"/>
                    <a:pt x="6592" y="6402"/>
                    <a:pt x="6503" y="6402"/>
                  </a:cubicBezTo>
                  <a:cubicBezTo>
                    <a:pt x="6447" y="6402"/>
                    <a:pt x="6392" y="6385"/>
                    <a:pt x="6346" y="6351"/>
                  </a:cubicBezTo>
                  <a:cubicBezTo>
                    <a:pt x="6019" y="6232"/>
                    <a:pt x="5691" y="6127"/>
                    <a:pt x="5348" y="6068"/>
                  </a:cubicBezTo>
                  <a:cubicBezTo>
                    <a:pt x="5112" y="6006"/>
                    <a:pt x="4875" y="5973"/>
                    <a:pt x="4639" y="5973"/>
                  </a:cubicBezTo>
                  <a:cubicBezTo>
                    <a:pt x="4532" y="5973"/>
                    <a:pt x="4426" y="5979"/>
                    <a:pt x="4320" y="5993"/>
                  </a:cubicBezTo>
                  <a:cubicBezTo>
                    <a:pt x="4052" y="6008"/>
                    <a:pt x="3829" y="6187"/>
                    <a:pt x="3739" y="6440"/>
                  </a:cubicBezTo>
                  <a:cubicBezTo>
                    <a:pt x="3665" y="6693"/>
                    <a:pt x="3724" y="6961"/>
                    <a:pt x="3918" y="7155"/>
                  </a:cubicBezTo>
                  <a:cubicBezTo>
                    <a:pt x="4097" y="7349"/>
                    <a:pt x="4335" y="7498"/>
                    <a:pt x="4588" y="7572"/>
                  </a:cubicBezTo>
                  <a:cubicBezTo>
                    <a:pt x="4842" y="7632"/>
                    <a:pt x="5080" y="7706"/>
                    <a:pt x="5363" y="7796"/>
                  </a:cubicBezTo>
                  <a:cubicBezTo>
                    <a:pt x="4752" y="8377"/>
                    <a:pt x="4037" y="8853"/>
                    <a:pt x="3278" y="9211"/>
                  </a:cubicBezTo>
                  <a:cubicBezTo>
                    <a:pt x="3190" y="9266"/>
                    <a:pt x="3093" y="9292"/>
                    <a:pt x="2996" y="9292"/>
                  </a:cubicBezTo>
                  <a:cubicBezTo>
                    <a:pt x="2830" y="9292"/>
                    <a:pt x="2666" y="9213"/>
                    <a:pt x="2562" y="9062"/>
                  </a:cubicBezTo>
                  <a:cubicBezTo>
                    <a:pt x="2175" y="8645"/>
                    <a:pt x="1654" y="8362"/>
                    <a:pt x="1073" y="8258"/>
                  </a:cubicBezTo>
                  <a:cubicBezTo>
                    <a:pt x="994" y="8243"/>
                    <a:pt x="917" y="8236"/>
                    <a:pt x="842" y="8236"/>
                  </a:cubicBezTo>
                  <a:cubicBezTo>
                    <a:pt x="534" y="8236"/>
                    <a:pt x="272" y="8358"/>
                    <a:pt x="164" y="8585"/>
                  </a:cubicBezTo>
                  <a:cubicBezTo>
                    <a:pt x="0" y="8928"/>
                    <a:pt x="119" y="9241"/>
                    <a:pt x="313" y="9524"/>
                  </a:cubicBezTo>
                  <a:cubicBezTo>
                    <a:pt x="358" y="9583"/>
                    <a:pt x="417" y="9628"/>
                    <a:pt x="462" y="9688"/>
                  </a:cubicBezTo>
                  <a:cubicBezTo>
                    <a:pt x="581" y="9792"/>
                    <a:pt x="700" y="9881"/>
                    <a:pt x="819" y="9971"/>
                  </a:cubicBezTo>
                  <a:cubicBezTo>
                    <a:pt x="1028" y="10090"/>
                    <a:pt x="998" y="10209"/>
                    <a:pt x="834" y="10343"/>
                  </a:cubicBezTo>
                  <a:cubicBezTo>
                    <a:pt x="775" y="10403"/>
                    <a:pt x="700" y="10462"/>
                    <a:pt x="656" y="10537"/>
                  </a:cubicBezTo>
                  <a:cubicBezTo>
                    <a:pt x="417" y="10760"/>
                    <a:pt x="253" y="11058"/>
                    <a:pt x="179" y="11386"/>
                  </a:cubicBezTo>
                  <a:cubicBezTo>
                    <a:pt x="77" y="11934"/>
                    <a:pt x="400" y="12330"/>
                    <a:pt x="888" y="12330"/>
                  </a:cubicBezTo>
                  <a:cubicBezTo>
                    <a:pt x="970" y="12330"/>
                    <a:pt x="1057" y="12318"/>
                    <a:pt x="1147" y="12295"/>
                  </a:cubicBezTo>
                  <a:cubicBezTo>
                    <a:pt x="1415" y="12205"/>
                    <a:pt x="1654" y="12071"/>
                    <a:pt x="1847" y="11893"/>
                  </a:cubicBezTo>
                  <a:cubicBezTo>
                    <a:pt x="2264" y="11535"/>
                    <a:pt x="2622" y="11133"/>
                    <a:pt x="2935" y="10686"/>
                  </a:cubicBezTo>
                  <a:cubicBezTo>
                    <a:pt x="3009" y="10582"/>
                    <a:pt x="3069" y="10448"/>
                    <a:pt x="3218" y="10403"/>
                  </a:cubicBezTo>
                  <a:cubicBezTo>
                    <a:pt x="3754" y="10179"/>
                    <a:pt x="4276" y="9926"/>
                    <a:pt x="4797" y="9628"/>
                  </a:cubicBezTo>
                  <a:cubicBezTo>
                    <a:pt x="4872" y="9703"/>
                    <a:pt x="4916" y="9822"/>
                    <a:pt x="4886" y="9926"/>
                  </a:cubicBezTo>
                  <a:cubicBezTo>
                    <a:pt x="4872" y="10269"/>
                    <a:pt x="4961" y="10596"/>
                    <a:pt x="5155" y="10865"/>
                  </a:cubicBezTo>
                  <a:cubicBezTo>
                    <a:pt x="5301" y="11101"/>
                    <a:pt x="5545" y="11221"/>
                    <a:pt x="5793" y="11221"/>
                  </a:cubicBezTo>
                  <a:cubicBezTo>
                    <a:pt x="5998" y="11221"/>
                    <a:pt x="6206" y="11138"/>
                    <a:pt x="6361" y="10969"/>
                  </a:cubicBezTo>
                  <a:cubicBezTo>
                    <a:pt x="6555" y="10775"/>
                    <a:pt x="6689" y="10537"/>
                    <a:pt x="6764" y="10269"/>
                  </a:cubicBezTo>
                  <a:cubicBezTo>
                    <a:pt x="6927" y="9628"/>
                    <a:pt x="6957" y="8958"/>
                    <a:pt x="6868" y="8302"/>
                  </a:cubicBezTo>
                  <a:cubicBezTo>
                    <a:pt x="6793" y="8123"/>
                    <a:pt x="6838" y="7915"/>
                    <a:pt x="6957" y="7751"/>
                  </a:cubicBezTo>
                  <a:cubicBezTo>
                    <a:pt x="7359" y="7289"/>
                    <a:pt x="7747" y="6798"/>
                    <a:pt x="8089" y="6291"/>
                  </a:cubicBezTo>
                  <a:cubicBezTo>
                    <a:pt x="8152" y="6208"/>
                    <a:pt x="8205" y="6170"/>
                    <a:pt x="8256" y="6170"/>
                  </a:cubicBezTo>
                  <a:cubicBezTo>
                    <a:pt x="8314" y="6170"/>
                    <a:pt x="8369" y="6219"/>
                    <a:pt x="8432" y="6306"/>
                  </a:cubicBezTo>
                  <a:cubicBezTo>
                    <a:pt x="8551" y="6500"/>
                    <a:pt x="8715" y="6649"/>
                    <a:pt x="8909" y="6768"/>
                  </a:cubicBezTo>
                  <a:cubicBezTo>
                    <a:pt x="9059" y="6865"/>
                    <a:pt x="9221" y="6910"/>
                    <a:pt x="9379" y="6910"/>
                  </a:cubicBezTo>
                  <a:cubicBezTo>
                    <a:pt x="9801" y="6910"/>
                    <a:pt x="10191" y="6593"/>
                    <a:pt x="10235" y="6127"/>
                  </a:cubicBezTo>
                  <a:cubicBezTo>
                    <a:pt x="10264" y="5889"/>
                    <a:pt x="10235" y="5636"/>
                    <a:pt x="10175" y="5412"/>
                  </a:cubicBezTo>
                  <a:cubicBezTo>
                    <a:pt x="10056" y="4980"/>
                    <a:pt x="9847" y="4593"/>
                    <a:pt x="9564" y="4265"/>
                  </a:cubicBezTo>
                  <a:cubicBezTo>
                    <a:pt x="9386" y="4086"/>
                    <a:pt x="9356" y="3818"/>
                    <a:pt x="9475" y="3610"/>
                  </a:cubicBezTo>
                  <a:cubicBezTo>
                    <a:pt x="9818" y="2745"/>
                    <a:pt x="10056" y="1837"/>
                    <a:pt x="10175" y="898"/>
                  </a:cubicBezTo>
                  <a:cubicBezTo>
                    <a:pt x="10190" y="749"/>
                    <a:pt x="10190" y="600"/>
                    <a:pt x="10190" y="451"/>
                  </a:cubicBezTo>
                  <a:cubicBezTo>
                    <a:pt x="10160" y="213"/>
                    <a:pt x="9981" y="34"/>
                    <a:pt x="9743" y="4"/>
                  </a:cubicBezTo>
                  <a:cubicBezTo>
                    <a:pt x="9723" y="2"/>
                    <a:pt x="9702" y="1"/>
                    <a:pt x="9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7"/>
            <p:cNvSpPr/>
            <p:nvPr/>
          </p:nvSpPr>
          <p:spPr>
            <a:xfrm>
              <a:off x="4475826" y="329248"/>
              <a:ext cx="1211188" cy="684213"/>
            </a:xfrm>
            <a:custGeom>
              <a:avLst/>
              <a:gdLst/>
              <a:ahLst/>
              <a:cxnLst/>
              <a:rect l="l" t="t" r="r" b="b"/>
              <a:pathLst>
                <a:path w="37767" h="21335" extrusionOk="0">
                  <a:moveTo>
                    <a:pt x="17153" y="0"/>
                  </a:moveTo>
                  <a:cubicBezTo>
                    <a:pt x="7851" y="0"/>
                    <a:pt x="445" y="3261"/>
                    <a:pt x="209" y="7731"/>
                  </a:cubicBezTo>
                  <a:cubicBezTo>
                    <a:pt x="1" y="11545"/>
                    <a:pt x="5111" y="15075"/>
                    <a:pt x="12381" y="16640"/>
                  </a:cubicBezTo>
                  <a:lnTo>
                    <a:pt x="11800" y="20245"/>
                  </a:lnTo>
                  <a:cubicBezTo>
                    <a:pt x="11676" y="20927"/>
                    <a:pt x="11910" y="21335"/>
                    <a:pt x="12270" y="21335"/>
                  </a:cubicBezTo>
                  <a:cubicBezTo>
                    <a:pt x="12516" y="21335"/>
                    <a:pt x="12821" y="21144"/>
                    <a:pt x="13111" y="20721"/>
                  </a:cubicBezTo>
                  <a:lnTo>
                    <a:pt x="15301" y="17146"/>
                  </a:lnTo>
                  <a:cubicBezTo>
                    <a:pt x="16299" y="17280"/>
                    <a:pt x="17327" y="17370"/>
                    <a:pt x="18384" y="17429"/>
                  </a:cubicBezTo>
                  <a:cubicBezTo>
                    <a:pt x="19132" y="17470"/>
                    <a:pt x="19871" y="17490"/>
                    <a:pt x="20597" y="17490"/>
                  </a:cubicBezTo>
                  <a:cubicBezTo>
                    <a:pt x="29877" y="17490"/>
                    <a:pt x="37249" y="14220"/>
                    <a:pt x="37498" y="9772"/>
                  </a:cubicBezTo>
                  <a:cubicBezTo>
                    <a:pt x="37766" y="4975"/>
                    <a:pt x="29632" y="625"/>
                    <a:pt x="19323" y="59"/>
                  </a:cubicBezTo>
                  <a:cubicBezTo>
                    <a:pt x="18590" y="19"/>
                    <a:pt x="17866" y="0"/>
                    <a:pt x="17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7"/>
            <p:cNvSpPr/>
            <p:nvPr/>
          </p:nvSpPr>
          <p:spPr>
            <a:xfrm>
              <a:off x="4122285" y="971968"/>
              <a:ext cx="924995" cy="869450"/>
            </a:xfrm>
            <a:custGeom>
              <a:avLst/>
              <a:gdLst/>
              <a:ahLst/>
              <a:cxnLst/>
              <a:rect l="l" t="t" r="r" b="b"/>
              <a:pathLst>
                <a:path w="28843" h="27111" extrusionOk="0">
                  <a:moveTo>
                    <a:pt x="14377" y="1"/>
                  </a:moveTo>
                  <a:cubicBezTo>
                    <a:pt x="11869" y="1"/>
                    <a:pt x="9345" y="698"/>
                    <a:pt x="7107" y="2126"/>
                  </a:cubicBezTo>
                  <a:lnTo>
                    <a:pt x="7017" y="2170"/>
                  </a:lnTo>
                  <a:cubicBezTo>
                    <a:pt x="5051" y="3451"/>
                    <a:pt x="3457" y="5209"/>
                    <a:pt x="2369" y="7280"/>
                  </a:cubicBezTo>
                  <a:cubicBezTo>
                    <a:pt x="1" y="11809"/>
                    <a:pt x="373" y="17261"/>
                    <a:pt x="3338" y="21418"/>
                  </a:cubicBezTo>
                  <a:cubicBezTo>
                    <a:pt x="5894" y="25019"/>
                    <a:pt x="10015" y="27111"/>
                    <a:pt x="14356" y="27111"/>
                  </a:cubicBezTo>
                  <a:cubicBezTo>
                    <a:pt x="15025" y="27111"/>
                    <a:pt x="15699" y="27061"/>
                    <a:pt x="16373" y="26960"/>
                  </a:cubicBezTo>
                  <a:cubicBezTo>
                    <a:pt x="21409" y="26215"/>
                    <a:pt x="25610" y="22699"/>
                    <a:pt x="27219" y="17857"/>
                  </a:cubicBezTo>
                  <a:cubicBezTo>
                    <a:pt x="28842" y="13031"/>
                    <a:pt x="27606" y="7697"/>
                    <a:pt x="24030" y="4062"/>
                  </a:cubicBezTo>
                  <a:cubicBezTo>
                    <a:pt x="21416" y="1386"/>
                    <a:pt x="17913" y="1"/>
                    <a:pt x="14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7"/>
            <p:cNvSpPr/>
            <p:nvPr/>
          </p:nvSpPr>
          <p:spPr>
            <a:xfrm>
              <a:off x="4978941" y="1245560"/>
              <a:ext cx="162467" cy="250852"/>
            </a:xfrm>
            <a:custGeom>
              <a:avLst/>
              <a:gdLst/>
              <a:ahLst/>
              <a:cxnLst/>
              <a:rect l="l" t="t" r="r" b="b"/>
              <a:pathLst>
                <a:path w="5066" h="7822" extrusionOk="0">
                  <a:moveTo>
                    <a:pt x="5006" y="2727"/>
                  </a:moveTo>
                  <a:cubicBezTo>
                    <a:pt x="5065" y="4261"/>
                    <a:pt x="3352" y="7822"/>
                    <a:pt x="1534" y="7673"/>
                  </a:cubicBezTo>
                  <a:cubicBezTo>
                    <a:pt x="179" y="7553"/>
                    <a:pt x="119" y="4455"/>
                    <a:pt x="45" y="2935"/>
                  </a:cubicBezTo>
                  <a:cubicBezTo>
                    <a:pt x="0" y="2101"/>
                    <a:pt x="60" y="1282"/>
                    <a:pt x="238" y="477"/>
                  </a:cubicBezTo>
                  <a:cubicBezTo>
                    <a:pt x="1728" y="0"/>
                    <a:pt x="2771" y="164"/>
                    <a:pt x="3382" y="358"/>
                  </a:cubicBezTo>
                  <a:cubicBezTo>
                    <a:pt x="4499" y="730"/>
                    <a:pt x="4976" y="1669"/>
                    <a:pt x="5006" y="27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7"/>
            <p:cNvSpPr/>
            <p:nvPr/>
          </p:nvSpPr>
          <p:spPr>
            <a:xfrm>
              <a:off x="4969384" y="1293986"/>
              <a:ext cx="111828" cy="118819"/>
            </a:xfrm>
            <a:custGeom>
              <a:avLst/>
              <a:gdLst/>
              <a:ahLst/>
              <a:cxnLst/>
              <a:rect l="l" t="t" r="r" b="b"/>
              <a:pathLst>
                <a:path w="3487" h="3705" extrusionOk="0">
                  <a:moveTo>
                    <a:pt x="2872" y="1"/>
                  </a:moveTo>
                  <a:cubicBezTo>
                    <a:pt x="2828" y="1"/>
                    <a:pt x="2784" y="8"/>
                    <a:pt x="2741" y="25"/>
                  </a:cubicBezTo>
                  <a:cubicBezTo>
                    <a:pt x="1356" y="517"/>
                    <a:pt x="402" y="1664"/>
                    <a:pt x="45" y="3258"/>
                  </a:cubicBezTo>
                  <a:cubicBezTo>
                    <a:pt x="0" y="3466"/>
                    <a:pt x="134" y="3660"/>
                    <a:pt x="343" y="3705"/>
                  </a:cubicBezTo>
                  <a:lnTo>
                    <a:pt x="447" y="3705"/>
                  </a:lnTo>
                  <a:cubicBezTo>
                    <a:pt x="611" y="3705"/>
                    <a:pt x="775" y="3571"/>
                    <a:pt x="819" y="3407"/>
                  </a:cubicBezTo>
                  <a:cubicBezTo>
                    <a:pt x="924" y="2855"/>
                    <a:pt x="1162" y="2334"/>
                    <a:pt x="1475" y="1887"/>
                  </a:cubicBezTo>
                  <a:cubicBezTo>
                    <a:pt x="2160" y="2215"/>
                    <a:pt x="2577" y="2721"/>
                    <a:pt x="2682" y="3332"/>
                  </a:cubicBezTo>
                  <a:cubicBezTo>
                    <a:pt x="2710" y="3516"/>
                    <a:pt x="2872" y="3646"/>
                    <a:pt x="3055" y="3646"/>
                  </a:cubicBezTo>
                  <a:cubicBezTo>
                    <a:pt x="3064" y="3646"/>
                    <a:pt x="3074" y="3646"/>
                    <a:pt x="3084" y="3645"/>
                  </a:cubicBezTo>
                  <a:lnTo>
                    <a:pt x="3129" y="3645"/>
                  </a:lnTo>
                  <a:cubicBezTo>
                    <a:pt x="3337" y="3615"/>
                    <a:pt x="3486" y="3422"/>
                    <a:pt x="3456" y="3213"/>
                  </a:cubicBezTo>
                  <a:cubicBezTo>
                    <a:pt x="3322" y="2423"/>
                    <a:pt x="2816" y="1768"/>
                    <a:pt x="1996" y="1306"/>
                  </a:cubicBezTo>
                  <a:cubicBezTo>
                    <a:pt x="2294" y="1053"/>
                    <a:pt x="2637" y="859"/>
                    <a:pt x="3009" y="725"/>
                  </a:cubicBezTo>
                  <a:cubicBezTo>
                    <a:pt x="3203" y="665"/>
                    <a:pt x="3307" y="442"/>
                    <a:pt x="3248" y="248"/>
                  </a:cubicBezTo>
                  <a:cubicBezTo>
                    <a:pt x="3178" y="97"/>
                    <a:pt x="3027" y="1"/>
                    <a:pt x="28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7"/>
            <p:cNvSpPr/>
            <p:nvPr/>
          </p:nvSpPr>
          <p:spPr>
            <a:xfrm>
              <a:off x="4019565" y="1299053"/>
              <a:ext cx="174429" cy="255181"/>
            </a:xfrm>
            <a:custGeom>
              <a:avLst/>
              <a:gdLst/>
              <a:ahLst/>
              <a:cxnLst/>
              <a:rect l="l" t="t" r="r" b="b"/>
              <a:pathLst>
                <a:path w="5439" h="7957" extrusionOk="0">
                  <a:moveTo>
                    <a:pt x="75" y="3100"/>
                  </a:moveTo>
                  <a:cubicBezTo>
                    <a:pt x="194" y="4619"/>
                    <a:pt x="2310" y="7956"/>
                    <a:pt x="4098" y="7599"/>
                  </a:cubicBezTo>
                  <a:cubicBezTo>
                    <a:pt x="5438" y="7331"/>
                    <a:pt x="5140" y="4247"/>
                    <a:pt x="5036" y="2712"/>
                  </a:cubicBezTo>
                  <a:cubicBezTo>
                    <a:pt x="4991" y="1893"/>
                    <a:pt x="4828" y="1074"/>
                    <a:pt x="4574" y="299"/>
                  </a:cubicBezTo>
                  <a:cubicBezTo>
                    <a:pt x="3025" y="1"/>
                    <a:pt x="2012" y="284"/>
                    <a:pt x="1431" y="552"/>
                  </a:cubicBezTo>
                  <a:cubicBezTo>
                    <a:pt x="358" y="1044"/>
                    <a:pt x="1" y="2042"/>
                    <a:pt x="75" y="3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7"/>
            <p:cNvSpPr/>
            <p:nvPr/>
          </p:nvSpPr>
          <p:spPr>
            <a:xfrm>
              <a:off x="4082647" y="1350365"/>
              <a:ext cx="117088" cy="117376"/>
            </a:xfrm>
            <a:custGeom>
              <a:avLst/>
              <a:gdLst/>
              <a:ahLst/>
              <a:cxnLst/>
              <a:rect l="l" t="t" r="r" b="b"/>
              <a:pathLst>
                <a:path w="3651" h="3660" extrusionOk="0">
                  <a:moveTo>
                    <a:pt x="434" y="1"/>
                  </a:moveTo>
                  <a:cubicBezTo>
                    <a:pt x="257" y="1"/>
                    <a:pt x="96" y="114"/>
                    <a:pt x="45" y="293"/>
                  </a:cubicBezTo>
                  <a:cubicBezTo>
                    <a:pt x="0" y="487"/>
                    <a:pt x="134" y="695"/>
                    <a:pt x="343" y="740"/>
                  </a:cubicBezTo>
                  <a:cubicBezTo>
                    <a:pt x="715" y="829"/>
                    <a:pt x="1088" y="978"/>
                    <a:pt x="1415" y="1202"/>
                  </a:cubicBezTo>
                  <a:cubicBezTo>
                    <a:pt x="671" y="1738"/>
                    <a:pt x="224" y="2453"/>
                    <a:pt x="194" y="3258"/>
                  </a:cubicBezTo>
                  <a:cubicBezTo>
                    <a:pt x="179" y="3481"/>
                    <a:pt x="343" y="3660"/>
                    <a:pt x="566" y="3660"/>
                  </a:cubicBezTo>
                  <a:lnTo>
                    <a:pt x="611" y="3660"/>
                  </a:lnTo>
                  <a:cubicBezTo>
                    <a:pt x="805" y="3645"/>
                    <a:pt x="954" y="3496"/>
                    <a:pt x="969" y="3302"/>
                  </a:cubicBezTo>
                  <a:cubicBezTo>
                    <a:pt x="998" y="2677"/>
                    <a:pt x="1371" y="2125"/>
                    <a:pt x="1996" y="1708"/>
                  </a:cubicBezTo>
                  <a:cubicBezTo>
                    <a:pt x="2369" y="2125"/>
                    <a:pt x="2652" y="2617"/>
                    <a:pt x="2831" y="3153"/>
                  </a:cubicBezTo>
                  <a:cubicBezTo>
                    <a:pt x="2887" y="3307"/>
                    <a:pt x="3034" y="3408"/>
                    <a:pt x="3199" y="3408"/>
                  </a:cubicBezTo>
                  <a:cubicBezTo>
                    <a:pt x="3210" y="3408"/>
                    <a:pt x="3222" y="3407"/>
                    <a:pt x="3233" y="3407"/>
                  </a:cubicBezTo>
                  <a:cubicBezTo>
                    <a:pt x="3263" y="3407"/>
                    <a:pt x="3293" y="3392"/>
                    <a:pt x="3337" y="3392"/>
                  </a:cubicBezTo>
                  <a:cubicBezTo>
                    <a:pt x="3531" y="3332"/>
                    <a:pt x="3650" y="3109"/>
                    <a:pt x="3576" y="2915"/>
                  </a:cubicBezTo>
                  <a:cubicBezTo>
                    <a:pt x="3039" y="1366"/>
                    <a:pt x="1952" y="338"/>
                    <a:pt x="522" y="10"/>
                  </a:cubicBezTo>
                  <a:cubicBezTo>
                    <a:pt x="492" y="4"/>
                    <a:pt x="463" y="1"/>
                    <a:pt x="4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7"/>
            <p:cNvSpPr/>
            <p:nvPr/>
          </p:nvSpPr>
          <p:spPr>
            <a:xfrm>
              <a:off x="4197778" y="932009"/>
              <a:ext cx="695181" cy="273910"/>
            </a:xfrm>
            <a:custGeom>
              <a:avLst/>
              <a:gdLst/>
              <a:ahLst/>
              <a:cxnLst/>
              <a:rect l="l" t="t" r="r" b="b"/>
              <a:pathLst>
                <a:path w="21677" h="8541" extrusionOk="0">
                  <a:moveTo>
                    <a:pt x="3920" y="0"/>
                  </a:moveTo>
                  <a:cubicBezTo>
                    <a:pt x="3909" y="0"/>
                    <a:pt x="3899" y="2"/>
                    <a:pt x="3889" y="5"/>
                  </a:cubicBezTo>
                  <a:cubicBezTo>
                    <a:pt x="3636" y="64"/>
                    <a:pt x="3680" y="1048"/>
                    <a:pt x="3978" y="2195"/>
                  </a:cubicBezTo>
                  <a:cubicBezTo>
                    <a:pt x="3563" y="1853"/>
                    <a:pt x="3198" y="1641"/>
                    <a:pt x="3015" y="1641"/>
                  </a:cubicBezTo>
                  <a:cubicBezTo>
                    <a:pt x="2974" y="1641"/>
                    <a:pt x="2942" y="1652"/>
                    <a:pt x="2920" y="1673"/>
                  </a:cubicBezTo>
                  <a:cubicBezTo>
                    <a:pt x="2742" y="1852"/>
                    <a:pt x="3233" y="2701"/>
                    <a:pt x="4038" y="3580"/>
                  </a:cubicBezTo>
                  <a:lnTo>
                    <a:pt x="4142" y="3684"/>
                  </a:lnTo>
                  <a:cubicBezTo>
                    <a:pt x="2444" y="4638"/>
                    <a:pt x="865" y="6545"/>
                    <a:pt x="1" y="8526"/>
                  </a:cubicBezTo>
                  <a:cubicBezTo>
                    <a:pt x="164" y="8541"/>
                    <a:pt x="328" y="8541"/>
                    <a:pt x="492" y="8541"/>
                  </a:cubicBezTo>
                  <a:cubicBezTo>
                    <a:pt x="3099" y="8496"/>
                    <a:pt x="5185" y="6858"/>
                    <a:pt x="5140" y="4906"/>
                  </a:cubicBezTo>
                  <a:cubicBezTo>
                    <a:pt x="5125" y="4385"/>
                    <a:pt x="4961" y="3878"/>
                    <a:pt x="4678" y="3446"/>
                  </a:cubicBezTo>
                  <a:lnTo>
                    <a:pt x="4753" y="3401"/>
                  </a:lnTo>
                  <a:lnTo>
                    <a:pt x="4768" y="3386"/>
                  </a:lnTo>
                  <a:cubicBezTo>
                    <a:pt x="6968" y="5297"/>
                    <a:pt x="10646" y="6533"/>
                    <a:pt x="14816" y="6533"/>
                  </a:cubicBezTo>
                  <a:cubicBezTo>
                    <a:pt x="14937" y="6533"/>
                    <a:pt x="15059" y="6532"/>
                    <a:pt x="15181" y="6530"/>
                  </a:cubicBezTo>
                  <a:cubicBezTo>
                    <a:pt x="17401" y="6500"/>
                    <a:pt x="19606" y="6083"/>
                    <a:pt x="21676" y="5308"/>
                  </a:cubicBezTo>
                  <a:cubicBezTo>
                    <a:pt x="19557" y="2633"/>
                    <a:pt x="15859" y="1105"/>
                    <a:pt x="12062" y="1105"/>
                  </a:cubicBezTo>
                  <a:cubicBezTo>
                    <a:pt x="11989" y="1105"/>
                    <a:pt x="11917" y="1106"/>
                    <a:pt x="11844" y="1107"/>
                  </a:cubicBezTo>
                  <a:cubicBezTo>
                    <a:pt x="9475" y="1137"/>
                    <a:pt x="7166" y="1763"/>
                    <a:pt x="5110" y="2954"/>
                  </a:cubicBezTo>
                  <a:cubicBezTo>
                    <a:pt x="5066" y="2612"/>
                    <a:pt x="5006" y="2284"/>
                    <a:pt x="4902" y="1971"/>
                  </a:cubicBezTo>
                  <a:cubicBezTo>
                    <a:pt x="4616" y="855"/>
                    <a:pt x="4178" y="0"/>
                    <a:pt x="3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7"/>
            <p:cNvSpPr/>
            <p:nvPr/>
          </p:nvSpPr>
          <p:spPr>
            <a:xfrm>
              <a:off x="4635407" y="1006604"/>
              <a:ext cx="91303" cy="44000"/>
            </a:xfrm>
            <a:custGeom>
              <a:avLst/>
              <a:gdLst/>
              <a:ahLst/>
              <a:cxnLst/>
              <a:rect l="l" t="t" r="r" b="b"/>
              <a:pathLst>
                <a:path w="2847" h="1372" extrusionOk="0">
                  <a:moveTo>
                    <a:pt x="1282" y="1"/>
                  </a:moveTo>
                  <a:cubicBezTo>
                    <a:pt x="1132" y="1"/>
                    <a:pt x="982" y="16"/>
                    <a:pt x="835" y="47"/>
                  </a:cubicBezTo>
                  <a:cubicBezTo>
                    <a:pt x="716" y="77"/>
                    <a:pt x="597" y="107"/>
                    <a:pt x="477" y="152"/>
                  </a:cubicBezTo>
                  <a:cubicBezTo>
                    <a:pt x="209" y="256"/>
                    <a:pt x="1" y="420"/>
                    <a:pt x="45" y="703"/>
                  </a:cubicBezTo>
                  <a:cubicBezTo>
                    <a:pt x="98" y="915"/>
                    <a:pt x="281" y="1068"/>
                    <a:pt x="499" y="1068"/>
                  </a:cubicBezTo>
                  <a:cubicBezTo>
                    <a:pt x="526" y="1068"/>
                    <a:pt x="554" y="1065"/>
                    <a:pt x="582" y="1060"/>
                  </a:cubicBezTo>
                  <a:cubicBezTo>
                    <a:pt x="600" y="1060"/>
                    <a:pt x="619" y="1059"/>
                    <a:pt x="637" y="1059"/>
                  </a:cubicBezTo>
                  <a:cubicBezTo>
                    <a:pt x="1044" y="1059"/>
                    <a:pt x="1389" y="1214"/>
                    <a:pt x="1773" y="1314"/>
                  </a:cubicBezTo>
                  <a:cubicBezTo>
                    <a:pt x="1907" y="1352"/>
                    <a:pt x="2029" y="1371"/>
                    <a:pt x="2139" y="1371"/>
                  </a:cubicBezTo>
                  <a:cubicBezTo>
                    <a:pt x="2410" y="1371"/>
                    <a:pt x="2606" y="1257"/>
                    <a:pt x="2712" y="1046"/>
                  </a:cubicBezTo>
                  <a:cubicBezTo>
                    <a:pt x="2846" y="748"/>
                    <a:pt x="2712" y="435"/>
                    <a:pt x="2310" y="241"/>
                  </a:cubicBezTo>
                  <a:cubicBezTo>
                    <a:pt x="1986" y="84"/>
                    <a:pt x="1633" y="1"/>
                    <a:pt x="1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7"/>
            <p:cNvSpPr/>
            <p:nvPr/>
          </p:nvSpPr>
          <p:spPr>
            <a:xfrm>
              <a:off x="4740051" y="1040599"/>
              <a:ext cx="31044" cy="29216"/>
            </a:xfrm>
            <a:custGeom>
              <a:avLst/>
              <a:gdLst/>
              <a:ahLst/>
              <a:cxnLst/>
              <a:rect l="l" t="t" r="r" b="b"/>
              <a:pathLst>
                <a:path w="968" h="911" extrusionOk="0">
                  <a:moveTo>
                    <a:pt x="328" y="0"/>
                  </a:moveTo>
                  <a:cubicBezTo>
                    <a:pt x="149" y="0"/>
                    <a:pt x="0" y="164"/>
                    <a:pt x="15" y="358"/>
                  </a:cubicBezTo>
                  <a:cubicBezTo>
                    <a:pt x="45" y="656"/>
                    <a:pt x="298" y="909"/>
                    <a:pt x="611" y="909"/>
                  </a:cubicBezTo>
                  <a:cubicBezTo>
                    <a:pt x="619" y="910"/>
                    <a:pt x="627" y="910"/>
                    <a:pt x="635" y="910"/>
                  </a:cubicBezTo>
                  <a:cubicBezTo>
                    <a:pt x="818" y="910"/>
                    <a:pt x="968" y="751"/>
                    <a:pt x="954" y="552"/>
                  </a:cubicBezTo>
                  <a:cubicBezTo>
                    <a:pt x="909" y="254"/>
                    <a:pt x="641" y="15"/>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7"/>
            <p:cNvSpPr/>
            <p:nvPr/>
          </p:nvSpPr>
          <p:spPr>
            <a:xfrm>
              <a:off x="4318939" y="1190559"/>
              <a:ext cx="211886" cy="58399"/>
            </a:xfrm>
            <a:custGeom>
              <a:avLst/>
              <a:gdLst/>
              <a:ahLst/>
              <a:cxnLst/>
              <a:rect l="l" t="t" r="r" b="b"/>
              <a:pathLst>
                <a:path w="6607" h="1821" extrusionOk="0">
                  <a:moveTo>
                    <a:pt x="3941" y="1"/>
                  </a:moveTo>
                  <a:cubicBezTo>
                    <a:pt x="3771" y="1"/>
                    <a:pt x="3602" y="6"/>
                    <a:pt x="3433" y="17"/>
                  </a:cubicBezTo>
                  <a:cubicBezTo>
                    <a:pt x="2301" y="77"/>
                    <a:pt x="1228" y="464"/>
                    <a:pt x="304" y="1105"/>
                  </a:cubicBezTo>
                  <a:cubicBezTo>
                    <a:pt x="0" y="1336"/>
                    <a:pt x="161" y="1821"/>
                    <a:pt x="539" y="1821"/>
                  </a:cubicBezTo>
                  <a:cubicBezTo>
                    <a:pt x="550" y="1821"/>
                    <a:pt x="561" y="1821"/>
                    <a:pt x="573" y="1820"/>
                  </a:cubicBezTo>
                  <a:lnTo>
                    <a:pt x="588" y="1820"/>
                  </a:lnTo>
                  <a:lnTo>
                    <a:pt x="6144" y="1105"/>
                  </a:lnTo>
                  <a:cubicBezTo>
                    <a:pt x="6547" y="1045"/>
                    <a:pt x="6606" y="479"/>
                    <a:pt x="6219" y="345"/>
                  </a:cubicBezTo>
                  <a:cubicBezTo>
                    <a:pt x="5474" y="113"/>
                    <a:pt x="4709" y="1"/>
                    <a:pt x="3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7"/>
            <p:cNvSpPr/>
            <p:nvPr/>
          </p:nvSpPr>
          <p:spPr>
            <a:xfrm>
              <a:off x="4639864" y="1172279"/>
              <a:ext cx="214869" cy="47047"/>
            </a:xfrm>
            <a:custGeom>
              <a:avLst/>
              <a:gdLst/>
              <a:ahLst/>
              <a:cxnLst/>
              <a:rect l="l" t="t" r="r" b="b"/>
              <a:pathLst>
                <a:path w="6700" h="1467" extrusionOk="0">
                  <a:moveTo>
                    <a:pt x="3595" y="1"/>
                  </a:moveTo>
                  <a:cubicBezTo>
                    <a:pt x="3428" y="1"/>
                    <a:pt x="3261" y="8"/>
                    <a:pt x="3094" y="21"/>
                  </a:cubicBezTo>
                  <a:cubicBezTo>
                    <a:pt x="2156" y="81"/>
                    <a:pt x="1232" y="319"/>
                    <a:pt x="368" y="721"/>
                  </a:cubicBezTo>
                  <a:cubicBezTo>
                    <a:pt x="1" y="912"/>
                    <a:pt x="141" y="1466"/>
                    <a:pt x="546" y="1466"/>
                  </a:cubicBezTo>
                  <a:cubicBezTo>
                    <a:pt x="551" y="1466"/>
                    <a:pt x="556" y="1466"/>
                    <a:pt x="562" y="1466"/>
                  </a:cubicBezTo>
                  <a:lnTo>
                    <a:pt x="6163" y="1406"/>
                  </a:lnTo>
                  <a:lnTo>
                    <a:pt x="6178" y="1406"/>
                  </a:lnTo>
                  <a:cubicBezTo>
                    <a:pt x="6595" y="1392"/>
                    <a:pt x="6700" y="840"/>
                    <a:pt x="6327" y="662"/>
                  </a:cubicBezTo>
                  <a:cubicBezTo>
                    <a:pt x="5478" y="218"/>
                    <a:pt x="4543" y="1"/>
                    <a:pt x="3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7"/>
            <p:cNvSpPr/>
            <p:nvPr/>
          </p:nvSpPr>
          <p:spPr>
            <a:xfrm>
              <a:off x="4412295" y="1335677"/>
              <a:ext cx="87134" cy="73344"/>
            </a:xfrm>
            <a:custGeom>
              <a:avLst/>
              <a:gdLst/>
              <a:ahLst/>
              <a:cxnLst/>
              <a:rect l="l" t="t" r="r" b="b"/>
              <a:pathLst>
                <a:path w="2717" h="2287" extrusionOk="0">
                  <a:moveTo>
                    <a:pt x="1524" y="1"/>
                  </a:moveTo>
                  <a:cubicBezTo>
                    <a:pt x="1489" y="1"/>
                    <a:pt x="1452" y="3"/>
                    <a:pt x="1416" y="6"/>
                  </a:cubicBezTo>
                  <a:cubicBezTo>
                    <a:pt x="403" y="95"/>
                    <a:pt x="1" y="1362"/>
                    <a:pt x="775" y="2017"/>
                  </a:cubicBezTo>
                  <a:cubicBezTo>
                    <a:pt x="999" y="2203"/>
                    <a:pt x="1255" y="2286"/>
                    <a:pt x="1504" y="2286"/>
                  </a:cubicBezTo>
                  <a:cubicBezTo>
                    <a:pt x="2131" y="2286"/>
                    <a:pt x="2716" y="1759"/>
                    <a:pt x="2652" y="1034"/>
                  </a:cubicBezTo>
                  <a:cubicBezTo>
                    <a:pt x="2596" y="445"/>
                    <a:pt x="210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7"/>
            <p:cNvSpPr/>
            <p:nvPr/>
          </p:nvSpPr>
          <p:spPr>
            <a:xfrm>
              <a:off x="4699418" y="1321342"/>
              <a:ext cx="87134" cy="73344"/>
            </a:xfrm>
            <a:custGeom>
              <a:avLst/>
              <a:gdLst/>
              <a:ahLst/>
              <a:cxnLst/>
              <a:rect l="l" t="t" r="r" b="b"/>
              <a:pathLst>
                <a:path w="2717" h="2287" extrusionOk="0">
                  <a:moveTo>
                    <a:pt x="1525" y="1"/>
                  </a:moveTo>
                  <a:cubicBezTo>
                    <a:pt x="1489" y="1"/>
                    <a:pt x="1453" y="3"/>
                    <a:pt x="1416" y="6"/>
                  </a:cubicBezTo>
                  <a:cubicBezTo>
                    <a:pt x="388" y="96"/>
                    <a:pt x="1" y="1362"/>
                    <a:pt x="776" y="2017"/>
                  </a:cubicBezTo>
                  <a:cubicBezTo>
                    <a:pt x="1000" y="2203"/>
                    <a:pt x="1255" y="2286"/>
                    <a:pt x="1504" y="2286"/>
                  </a:cubicBezTo>
                  <a:cubicBezTo>
                    <a:pt x="2131" y="2286"/>
                    <a:pt x="2717" y="1759"/>
                    <a:pt x="2653" y="1034"/>
                  </a:cubicBezTo>
                  <a:cubicBezTo>
                    <a:pt x="2597" y="445"/>
                    <a:pt x="2105"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7"/>
            <p:cNvSpPr/>
            <p:nvPr/>
          </p:nvSpPr>
          <p:spPr>
            <a:xfrm>
              <a:off x="4547984" y="1288277"/>
              <a:ext cx="166283" cy="216633"/>
            </a:xfrm>
            <a:custGeom>
              <a:avLst/>
              <a:gdLst/>
              <a:ahLst/>
              <a:cxnLst/>
              <a:rect l="l" t="t" r="r" b="b"/>
              <a:pathLst>
                <a:path w="5185" h="6755" extrusionOk="0">
                  <a:moveTo>
                    <a:pt x="1537" y="1"/>
                  </a:moveTo>
                  <a:cubicBezTo>
                    <a:pt x="1196" y="1"/>
                    <a:pt x="858" y="202"/>
                    <a:pt x="641" y="605"/>
                  </a:cubicBezTo>
                  <a:cubicBezTo>
                    <a:pt x="343" y="1216"/>
                    <a:pt x="149" y="1901"/>
                    <a:pt x="105" y="2587"/>
                  </a:cubicBezTo>
                  <a:cubicBezTo>
                    <a:pt x="0" y="3376"/>
                    <a:pt x="15" y="4181"/>
                    <a:pt x="149" y="4970"/>
                  </a:cubicBezTo>
                  <a:cubicBezTo>
                    <a:pt x="194" y="5223"/>
                    <a:pt x="254" y="5462"/>
                    <a:pt x="343" y="5685"/>
                  </a:cubicBezTo>
                  <a:cubicBezTo>
                    <a:pt x="547" y="6326"/>
                    <a:pt x="1138" y="6754"/>
                    <a:pt x="1796" y="6754"/>
                  </a:cubicBezTo>
                  <a:cubicBezTo>
                    <a:pt x="1858" y="6754"/>
                    <a:pt x="1920" y="6751"/>
                    <a:pt x="1982" y="6743"/>
                  </a:cubicBezTo>
                  <a:cubicBezTo>
                    <a:pt x="2801" y="6668"/>
                    <a:pt x="3606" y="6430"/>
                    <a:pt x="4321" y="6043"/>
                  </a:cubicBezTo>
                  <a:cubicBezTo>
                    <a:pt x="4485" y="5953"/>
                    <a:pt x="4619" y="5849"/>
                    <a:pt x="4738" y="5730"/>
                  </a:cubicBezTo>
                  <a:cubicBezTo>
                    <a:pt x="5185" y="5253"/>
                    <a:pt x="5110" y="4747"/>
                    <a:pt x="4574" y="4374"/>
                  </a:cubicBezTo>
                  <a:cubicBezTo>
                    <a:pt x="4485" y="4315"/>
                    <a:pt x="4380" y="4255"/>
                    <a:pt x="4276" y="4210"/>
                  </a:cubicBezTo>
                  <a:cubicBezTo>
                    <a:pt x="3486" y="3823"/>
                    <a:pt x="3099" y="3153"/>
                    <a:pt x="2950" y="2318"/>
                  </a:cubicBezTo>
                  <a:cubicBezTo>
                    <a:pt x="2891" y="1991"/>
                    <a:pt x="2831" y="1678"/>
                    <a:pt x="2756" y="1365"/>
                  </a:cubicBezTo>
                  <a:cubicBezTo>
                    <a:pt x="2697" y="1067"/>
                    <a:pt x="2578" y="784"/>
                    <a:pt x="2399" y="516"/>
                  </a:cubicBezTo>
                  <a:cubicBezTo>
                    <a:pt x="2170" y="173"/>
                    <a:pt x="1852" y="1"/>
                    <a:pt x="1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7"/>
            <p:cNvSpPr/>
            <p:nvPr/>
          </p:nvSpPr>
          <p:spPr>
            <a:xfrm>
              <a:off x="4532846" y="1540638"/>
              <a:ext cx="165193" cy="97204"/>
            </a:xfrm>
            <a:custGeom>
              <a:avLst/>
              <a:gdLst/>
              <a:ahLst/>
              <a:cxnLst/>
              <a:rect l="l" t="t" r="r" b="b"/>
              <a:pathLst>
                <a:path w="5151" h="3031" extrusionOk="0">
                  <a:moveTo>
                    <a:pt x="4697" y="0"/>
                  </a:moveTo>
                  <a:cubicBezTo>
                    <a:pt x="4488" y="0"/>
                    <a:pt x="4279" y="142"/>
                    <a:pt x="4286" y="423"/>
                  </a:cubicBezTo>
                  <a:cubicBezTo>
                    <a:pt x="4331" y="1287"/>
                    <a:pt x="3720" y="2062"/>
                    <a:pt x="2856" y="2211"/>
                  </a:cubicBezTo>
                  <a:cubicBezTo>
                    <a:pt x="2779" y="2222"/>
                    <a:pt x="2700" y="2228"/>
                    <a:pt x="2620" y="2228"/>
                  </a:cubicBezTo>
                  <a:cubicBezTo>
                    <a:pt x="1969" y="2228"/>
                    <a:pt x="1234" y="1829"/>
                    <a:pt x="890" y="662"/>
                  </a:cubicBezTo>
                  <a:cubicBezTo>
                    <a:pt x="825" y="458"/>
                    <a:pt x="666" y="370"/>
                    <a:pt x="505" y="370"/>
                  </a:cubicBezTo>
                  <a:cubicBezTo>
                    <a:pt x="254" y="370"/>
                    <a:pt x="0" y="583"/>
                    <a:pt x="100" y="900"/>
                  </a:cubicBezTo>
                  <a:cubicBezTo>
                    <a:pt x="577" y="2464"/>
                    <a:pt x="1649" y="3015"/>
                    <a:pt x="2573" y="3030"/>
                  </a:cubicBezTo>
                  <a:cubicBezTo>
                    <a:pt x="2707" y="3030"/>
                    <a:pt x="2841" y="3030"/>
                    <a:pt x="2990" y="3001"/>
                  </a:cubicBezTo>
                  <a:cubicBezTo>
                    <a:pt x="4242" y="2792"/>
                    <a:pt x="5150" y="1675"/>
                    <a:pt x="5106" y="393"/>
                  </a:cubicBezTo>
                  <a:cubicBezTo>
                    <a:pt x="5098" y="131"/>
                    <a:pt x="4898" y="0"/>
                    <a:pt x="46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7"/>
            <p:cNvSpPr/>
            <p:nvPr/>
          </p:nvSpPr>
          <p:spPr>
            <a:xfrm>
              <a:off x="4771063" y="1439040"/>
              <a:ext cx="189726" cy="161986"/>
            </a:xfrm>
            <a:custGeom>
              <a:avLst/>
              <a:gdLst/>
              <a:ahLst/>
              <a:cxnLst/>
              <a:rect l="l" t="t" r="r" b="b"/>
              <a:pathLst>
                <a:path w="5916" h="5051" extrusionOk="0">
                  <a:moveTo>
                    <a:pt x="2540" y="0"/>
                  </a:moveTo>
                  <a:cubicBezTo>
                    <a:pt x="1179" y="0"/>
                    <a:pt x="61" y="1107"/>
                    <a:pt x="31" y="2474"/>
                  </a:cubicBezTo>
                  <a:cubicBezTo>
                    <a:pt x="1" y="4013"/>
                    <a:pt x="1254" y="5051"/>
                    <a:pt x="2564" y="5051"/>
                  </a:cubicBezTo>
                  <a:cubicBezTo>
                    <a:pt x="3168" y="5051"/>
                    <a:pt x="3784" y="4830"/>
                    <a:pt x="4292" y="4336"/>
                  </a:cubicBezTo>
                  <a:cubicBezTo>
                    <a:pt x="5916" y="2772"/>
                    <a:pt x="4843" y="46"/>
                    <a:pt x="2594" y="1"/>
                  </a:cubicBezTo>
                  <a:cubicBezTo>
                    <a:pt x="2576" y="1"/>
                    <a:pt x="2558" y="0"/>
                    <a:pt x="25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7"/>
            <p:cNvSpPr/>
            <p:nvPr/>
          </p:nvSpPr>
          <p:spPr>
            <a:xfrm>
              <a:off x="4302391" y="1461489"/>
              <a:ext cx="189245" cy="161793"/>
            </a:xfrm>
            <a:custGeom>
              <a:avLst/>
              <a:gdLst/>
              <a:ahLst/>
              <a:cxnLst/>
              <a:rect l="l" t="t" r="r" b="b"/>
              <a:pathLst>
                <a:path w="5901" h="5045" extrusionOk="0">
                  <a:moveTo>
                    <a:pt x="2565" y="1"/>
                  </a:moveTo>
                  <a:cubicBezTo>
                    <a:pt x="1178" y="1"/>
                    <a:pt x="46" y="1098"/>
                    <a:pt x="31" y="2474"/>
                  </a:cubicBezTo>
                  <a:cubicBezTo>
                    <a:pt x="0" y="4014"/>
                    <a:pt x="1254" y="5044"/>
                    <a:pt x="2564" y="5044"/>
                  </a:cubicBezTo>
                  <a:cubicBezTo>
                    <a:pt x="3168" y="5044"/>
                    <a:pt x="3784" y="4825"/>
                    <a:pt x="4292" y="4336"/>
                  </a:cubicBezTo>
                  <a:cubicBezTo>
                    <a:pt x="5901" y="2787"/>
                    <a:pt x="4828" y="46"/>
                    <a:pt x="2593" y="1"/>
                  </a:cubicBezTo>
                  <a:cubicBezTo>
                    <a:pt x="2584" y="1"/>
                    <a:pt x="2575" y="1"/>
                    <a:pt x="2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7"/>
            <p:cNvSpPr/>
            <p:nvPr/>
          </p:nvSpPr>
          <p:spPr>
            <a:xfrm>
              <a:off x="4427592" y="797891"/>
              <a:ext cx="182542" cy="226959"/>
            </a:xfrm>
            <a:custGeom>
              <a:avLst/>
              <a:gdLst/>
              <a:ahLst/>
              <a:cxnLst/>
              <a:rect l="l" t="t" r="r" b="b"/>
              <a:pathLst>
                <a:path w="5692" h="7077" extrusionOk="0">
                  <a:moveTo>
                    <a:pt x="2905" y="2056"/>
                  </a:moveTo>
                  <a:cubicBezTo>
                    <a:pt x="3024" y="1654"/>
                    <a:pt x="3203" y="1297"/>
                    <a:pt x="3427" y="954"/>
                  </a:cubicBezTo>
                  <a:cubicBezTo>
                    <a:pt x="3665" y="611"/>
                    <a:pt x="4008" y="343"/>
                    <a:pt x="4395" y="209"/>
                  </a:cubicBezTo>
                  <a:cubicBezTo>
                    <a:pt x="5110" y="0"/>
                    <a:pt x="5691" y="507"/>
                    <a:pt x="5483" y="1237"/>
                  </a:cubicBezTo>
                  <a:cubicBezTo>
                    <a:pt x="5408" y="1446"/>
                    <a:pt x="5304" y="1624"/>
                    <a:pt x="5170" y="1788"/>
                  </a:cubicBezTo>
                  <a:cubicBezTo>
                    <a:pt x="4648" y="2429"/>
                    <a:pt x="3680" y="2905"/>
                    <a:pt x="2965" y="3308"/>
                  </a:cubicBezTo>
                  <a:cubicBezTo>
                    <a:pt x="2875" y="4365"/>
                    <a:pt x="2935" y="5423"/>
                    <a:pt x="3144" y="6466"/>
                  </a:cubicBezTo>
                  <a:cubicBezTo>
                    <a:pt x="3173" y="6645"/>
                    <a:pt x="3308" y="6973"/>
                    <a:pt x="3069" y="7032"/>
                  </a:cubicBezTo>
                  <a:cubicBezTo>
                    <a:pt x="2846" y="7077"/>
                    <a:pt x="2771" y="6481"/>
                    <a:pt x="2727" y="6168"/>
                  </a:cubicBezTo>
                  <a:cubicBezTo>
                    <a:pt x="2607" y="5200"/>
                    <a:pt x="2592" y="4231"/>
                    <a:pt x="2682" y="3263"/>
                  </a:cubicBezTo>
                  <a:cubicBezTo>
                    <a:pt x="2056" y="3203"/>
                    <a:pt x="1460" y="2980"/>
                    <a:pt x="939" y="2593"/>
                  </a:cubicBezTo>
                  <a:cubicBezTo>
                    <a:pt x="566" y="2324"/>
                    <a:pt x="119" y="1922"/>
                    <a:pt x="45" y="1356"/>
                  </a:cubicBezTo>
                  <a:cubicBezTo>
                    <a:pt x="0" y="969"/>
                    <a:pt x="268" y="611"/>
                    <a:pt x="656" y="552"/>
                  </a:cubicBezTo>
                  <a:cubicBezTo>
                    <a:pt x="1699" y="313"/>
                    <a:pt x="2637" y="1148"/>
                    <a:pt x="2905" y="20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7"/>
            <p:cNvSpPr/>
            <p:nvPr/>
          </p:nvSpPr>
          <p:spPr>
            <a:xfrm>
              <a:off x="3291446" y="777751"/>
              <a:ext cx="2860420" cy="2608959"/>
            </a:xfrm>
            <a:custGeom>
              <a:avLst/>
              <a:gdLst/>
              <a:ahLst/>
              <a:cxnLst/>
              <a:rect l="l" t="t" r="r" b="b"/>
              <a:pathLst>
                <a:path w="89193" h="81352" extrusionOk="0">
                  <a:moveTo>
                    <a:pt x="58014" y="0"/>
                  </a:moveTo>
                  <a:cubicBezTo>
                    <a:pt x="57875" y="0"/>
                    <a:pt x="57731" y="25"/>
                    <a:pt x="57580" y="77"/>
                  </a:cubicBezTo>
                  <a:cubicBezTo>
                    <a:pt x="56895" y="792"/>
                    <a:pt x="57178" y="2237"/>
                    <a:pt x="57327" y="3444"/>
                  </a:cubicBezTo>
                  <a:cubicBezTo>
                    <a:pt x="57595" y="5515"/>
                    <a:pt x="57937" y="8003"/>
                    <a:pt x="57848" y="10208"/>
                  </a:cubicBezTo>
                  <a:cubicBezTo>
                    <a:pt x="57379" y="9865"/>
                    <a:pt x="55926" y="9369"/>
                    <a:pt x="54790" y="9369"/>
                  </a:cubicBezTo>
                  <a:cubicBezTo>
                    <a:pt x="54050" y="9369"/>
                    <a:pt x="53446" y="9579"/>
                    <a:pt x="53334" y="10178"/>
                  </a:cubicBezTo>
                  <a:cubicBezTo>
                    <a:pt x="53200" y="10863"/>
                    <a:pt x="53766" y="11265"/>
                    <a:pt x="54377" y="11668"/>
                  </a:cubicBezTo>
                  <a:cubicBezTo>
                    <a:pt x="55673" y="12517"/>
                    <a:pt x="57282" y="13649"/>
                    <a:pt x="58191" y="15139"/>
                  </a:cubicBezTo>
                  <a:cubicBezTo>
                    <a:pt x="58638" y="15869"/>
                    <a:pt x="71554" y="30885"/>
                    <a:pt x="71554" y="30885"/>
                  </a:cubicBezTo>
                  <a:cubicBezTo>
                    <a:pt x="71554" y="30885"/>
                    <a:pt x="69379" y="30856"/>
                    <a:pt x="68440" y="30856"/>
                  </a:cubicBezTo>
                  <a:cubicBezTo>
                    <a:pt x="67737" y="30852"/>
                    <a:pt x="67034" y="30851"/>
                    <a:pt x="66332" y="30851"/>
                  </a:cubicBezTo>
                  <a:cubicBezTo>
                    <a:pt x="63643" y="30851"/>
                    <a:pt x="60961" y="30877"/>
                    <a:pt x="58280" y="30960"/>
                  </a:cubicBezTo>
                  <a:cubicBezTo>
                    <a:pt x="56790" y="31000"/>
                    <a:pt x="55301" y="31000"/>
                    <a:pt x="53806" y="31000"/>
                  </a:cubicBezTo>
                  <a:lnTo>
                    <a:pt x="53806" y="31000"/>
                  </a:lnTo>
                  <a:cubicBezTo>
                    <a:pt x="53059" y="31000"/>
                    <a:pt x="52311" y="31000"/>
                    <a:pt x="51561" y="31005"/>
                  </a:cubicBezTo>
                  <a:cubicBezTo>
                    <a:pt x="50280" y="31019"/>
                    <a:pt x="48999" y="31049"/>
                    <a:pt x="47703" y="31109"/>
                  </a:cubicBezTo>
                  <a:cubicBezTo>
                    <a:pt x="44381" y="31288"/>
                    <a:pt x="41044" y="31362"/>
                    <a:pt x="37707" y="31481"/>
                  </a:cubicBezTo>
                  <a:cubicBezTo>
                    <a:pt x="36068" y="31541"/>
                    <a:pt x="34429" y="31615"/>
                    <a:pt x="32790" y="31720"/>
                  </a:cubicBezTo>
                  <a:cubicBezTo>
                    <a:pt x="30526" y="31839"/>
                    <a:pt x="28604" y="31973"/>
                    <a:pt x="26355" y="32107"/>
                  </a:cubicBezTo>
                  <a:cubicBezTo>
                    <a:pt x="24105" y="32226"/>
                    <a:pt x="21870" y="32539"/>
                    <a:pt x="19681" y="33016"/>
                  </a:cubicBezTo>
                  <a:cubicBezTo>
                    <a:pt x="14720" y="34178"/>
                    <a:pt x="10891" y="36308"/>
                    <a:pt x="6973" y="39302"/>
                  </a:cubicBezTo>
                  <a:cubicBezTo>
                    <a:pt x="4887" y="40882"/>
                    <a:pt x="3353" y="42997"/>
                    <a:pt x="2027" y="45261"/>
                  </a:cubicBezTo>
                  <a:cubicBezTo>
                    <a:pt x="1491" y="46155"/>
                    <a:pt x="1044" y="47109"/>
                    <a:pt x="716" y="48107"/>
                  </a:cubicBezTo>
                  <a:cubicBezTo>
                    <a:pt x="329" y="49284"/>
                    <a:pt x="105" y="50520"/>
                    <a:pt x="75" y="51757"/>
                  </a:cubicBezTo>
                  <a:cubicBezTo>
                    <a:pt x="1" y="54826"/>
                    <a:pt x="984" y="57567"/>
                    <a:pt x="2638" y="60099"/>
                  </a:cubicBezTo>
                  <a:cubicBezTo>
                    <a:pt x="4127" y="62349"/>
                    <a:pt x="6019" y="64226"/>
                    <a:pt x="8135" y="65880"/>
                  </a:cubicBezTo>
                  <a:cubicBezTo>
                    <a:pt x="10057" y="67354"/>
                    <a:pt x="12113" y="68636"/>
                    <a:pt x="14288" y="69723"/>
                  </a:cubicBezTo>
                  <a:cubicBezTo>
                    <a:pt x="13766" y="70036"/>
                    <a:pt x="13126" y="70096"/>
                    <a:pt x="12321" y="70260"/>
                  </a:cubicBezTo>
                  <a:cubicBezTo>
                    <a:pt x="11755" y="70379"/>
                    <a:pt x="10370" y="70572"/>
                    <a:pt x="10265" y="71109"/>
                  </a:cubicBezTo>
                  <a:cubicBezTo>
                    <a:pt x="10101" y="71824"/>
                    <a:pt x="11249" y="72286"/>
                    <a:pt x="11755" y="72390"/>
                  </a:cubicBezTo>
                  <a:cubicBezTo>
                    <a:pt x="12063" y="72447"/>
                    <a:pt x="12351" y="72472"/>
                    <a:pt x="12623" y="72472"/>
                  </a:cubicBezTo>
                  <a:cubicBezTo>
                    <a:pt x="13549" y="72472"/>
                    <a:pt x="14280" y="72188"/>
                    <a:pt x="14913" y="71958"/>
                  </a:cubicBezTo>
                  <a:cubicBezTo>
                    <a:pt x="15052" y="71918"/>
                    <a:pt x="15277" y="71812"/>
                    <a:pt x="15434" y="71812"/>
                  </a:cubicBezTo>
                  <a:cubicBezTo>
                    <a:pt x="15513" y="71812"/>
                    <a:pt x="15574" y="71839"/>
                    <a:pt x="15599" y="71913"/>
                  </a:cubicBezTo>
                  <a:cubicBezTo>
                    <a:pt x="15703" y="72181"/>
                    <a:pt x="14928" y="72435"/>
                    <a:pt x="14526" y="72569"/>
                  </a:cubicBezTo>
                  <a:cubicBezTo>
                    <a:pt x="14124" y="72688"/>
                    <a:pt x="13632" y="72852"/>
                    <a:pt x="13170" y="72956"/>
                  </a:cubicBezTo>
                  <a:cubicBezTo>
                    <a:pt x="12455" y="73135"/>
                    <a:pt x="10772" y="73194"/>
                    <a:pt x="10757" y="74014"/>
                  </a:cubicBezTo>
                  <a:cubicBezTo>
                    <a:pt x="10742" y="74639"/>
                    <a:pt x="11934" y="75012"/>
                    <a:pt x="12485" y="75071"/>
                  </a:cubicBezTo>
                  <a:cubicBezTo>
                    <a:pt x="12654" y="75091"/>
                    <a:pt x="12825" y="75100"/>
                    <a:pt x="12995" y="75100"/>
                  </a:cubicBezTo>
                  <a:cubicBezTo>
                    <a:pt x="14112" y="75100"/>
                    <a:pt x="15221" y="74711"/>
                    <a:pt x="15971" y="74401"/>
                  </a:cubicBezTo>
                  <a:cubicBezTo>
                    <a:pt x="16238" y="74292"/>
                    <a:pt x="16672" y="74045"/>
                    <a:pt x="16873" y="74045"/>
                  </a:cubicBezTo>
                  <a:cubicBezTo>
                    <a:pt x="16919" y="74045"/>
                    <a:pt x="16953" y="74058"/>
                    <a:pt x="16969" y="74088"/>
                  </a:cubicBezTo>
                  <a:cubicBezTo>
                    <a:pt x="17133" y="74356"/>
                    <a:pt x="15450" y="75086"/>
                    <a:pt x="14347" y="75414"/>
                  </a:cubicBezTo>
                  <a:cubicBezTo>
                    <a:pt x="13781" y="75563"/>
                    <a:pt x="11591" y="75816"/>
                    <a:pt x="11576" y="76546"/>
                  </a:cubicBezTo>
                  <a:cubicBezTo>
                    <a:pt x="11561" y="76904"/>
                    <a:pt x="12127" y="77276"/>
                    <a:pt x="12589" y="77381"/>
                  </a:cubicBezTo>
                  <a:cubicBezTo>
                    <a:pt x="12920" y="77458"/>
                    <a:pt x="13265" y="77491"/>
                    <a:pt x="13612" y="77491"/>
                  </a:cubicBezTo>
                  <a:cubicBezTo>
                    <a:pt x="14876" y="77491"/>
                    <a:pt x="16178" y="77048"/>
                    <a:pt x="16984" y="76651"/>
                  </a:cubicBezTo>
                  <a:cubicBezTo>
                    <a:pt x="17446" y="76440"/>
                    <a:pt x="18210" y="75844"/>
                    <a:pt x="18504" y="75844"/>
                  </a:cubicBezTo>
                  <a:cubicBezTo>
                    <a:pt x="18542" y="75844"/>
                    <a:pt x="18572" y="75854"/>
                    <a:pt x="18593" y="75876"/>
                  </a:cubicBezTo>
                  <a:cubicBezTo>
                    <a:pt x="18787" y="76114"/>
                    <a:pt x="17476" y="77783"/>
                    <a:pt x="16656" y="78513"/>
                  </a:cubicBezTo>
                  <a:cubicBezTo>
                    <a:pt x="16329" y="78811"/>
                    <a:pt x="15911" y="79094"/>
                    <a:pt x="15435" y="79496"/>
                  </a:cubicBezTo>
                  <a:cubicBezTo>
                    <a:pt x="15092" y="79794"/>
                    <a:pt x="14362" y="80271"/>
                    <a:pt x="14511" y="80911"/>
                  </a:cubicBezTo>
                  <a:cubicBezTo>
                    <a:pt x="14591" y="81218"/>
                    <a:pt x="15137" y="81351"/>
                    <a:pt x="15538" y="81351"/>
                  </a:cubicBezTo>
                  <a:cubicBezTo>
                    <a:pt x="15663" y="81351"/>
                    <a:pt x="15774" y="81338"/>
                    <a:pt x="15852" y="81313"/>
                  </a:cubicBezTo>
                  <a:cubicBezTo>
                    <a:pt x="19204" y="80151"/>
                    <a:pt x="21424" y="77127"/>
                    <a:pt x="22198" y="72867"/>
                  </a:cubicBezTo>
                  <a:cubicBezTo>
                    <a:pt x="22243" y="72598"/>
                    <a:pt x="22288" y="72345"/>
                    <a:pt x="22317" y="72062"/>
                  </a:cubicBezTo>
                  <a:cubicBezTo>
                    <a:pt x="22779" y="68576"/>
                    <a:pt x="21528" y="62632"/>
                    <a:pt x="16790" y="59936"/>
                  </a:cubicBezTo>
                  <a:cubicBezTo>
                    <a:pt x="16731" y="59906"/>
                    <a:pt x="16671" y="59876"/>
                    <a:pt x="16597" y="59846"/>
                  </a:cubicBezTo>
                  <a:cubicBezTo>
                    <a:pt x="15867" y="59384"/>
                    <a:pt x="15167" y="58878"/>
                    <a:pt x="14496" y="58327"/>
                  </a:cubicBezTo>
                  <a:cubicBezTo>
                    <a:pt x="13483" y="57448"/>
                    <a:pt x="12589" y="56464"/>
                    <a:pt x="12008" y="55228"/>
                  </a:cubicBezTo>
                  <a:cubicBezTo>
                    <a:pt x="10936" y="52993"/>
                    <a:pt x="11308" y="50818"/>
                    <a:pt x="13081" y="49075"/>
                  </a:cubicBezTo>
                  <a:cubicBezTo>
                    <a:pt x="13543" y="48599"/>
                    <a:pt x="14079" y="48196"/>
                    <a:pt x="14660" y="47854"/>
                  </a:cubicBezTo>
                  <a:cubicBezTo>
                    <a:pt x="16641" y="46677"/>
                    <a:pt x="18980" y="46126"/>
                    <a:pt x="21260" y="45887"/>
                  </a:cubicBezTo>
                  <a:cubicBezTo>
                    <a:pt x="21339" y="45879"/>
                    <a:pt x="21406" y="45874"/>
                    <a:pt x="21462" y="45874"/>
                  </a:cubicBezTo>
                  <a:cubicBezTo>
                    <a:pt x="21721" y="45874"/>
                    <a:pt x="21751" y="45983"/>
                    <a:pt x="21751" y="46423"/>
                  </a:cubicBezTo>
                  <a:cubicBezTo>
                    <a:pt x="21766" y="48390"/>
                    <a:pt x="21856" y="50342"/>
                    <a:pt x="21915" y="52293"/>
                  </a:cubicBezTo>
                  <a:cubicBezTo>
                    <a:pt x="22005" y="55377"/>
                    <a:pt x="22005" y="58476"/>
                    <a:pt x="22154" y="61559"/>
                  </a:cubicBezTo>
                  <a:cubicBezTo>
                    <a:pt x="22332" y="64986"/>
                    <a:pt x="22600" y="68412"/>
                    <a:pt x="22749" y="71839"/>
                  </a:cubicBezTo>
                  <a:cubicBezTo>
                    <a:pt x="22764" y="72286"/>
                    <a:pt x="22794" y="72732"/>
                    <a:pt x="22809" y="73165"/>
                  </a:cubicBezTo>
                  <a:cubicBezTo>
                    <a:pt x="27442" y="75578"/>
                    <a:pt x="32522" y="76993"/>
                    <a:pt x="37736" y="77351"/>
                  </a:cubicBezTo>
                  <a:cubicBezTo>
                    <a:pt x="39092" y="77381"/>
                    <a:pt x="40463" y="77410"/>
                    <a:pt x="41833" y="77440"/>
                  </a:cubicBezTo>
                  <a:cubicBezTo>
                    <a:pt x="48418" y="77246"/>
                    <a:pt x="55181" y="75295"/>
                    <a:pt x="60008" y="72300"/>
                  </a:cubicBezTo>
                  <a:lnTo>
                    <a:pt x="60008" y="72137"/>
                  </a:lnTo>
                  <a:cubicBezTo>
                    <a:pt x="59934" y="68219"/>
                    <a:pt x="59934" y="64315"/>
                    <a:pt x="59919" y="60412"/>
                  </a:cubicBezTo>
                  <a:cubicBezTo>
                    <a:pt x="59919" y="58580"/>
                    <a:pt x="59964" y="56747"/>
                    <a:pt x="59964" y="54900"/>
                  </a:cubicBezTo>
                  <a:cubicBezTo>
                    <a:pt x="59934" y="51831"/>
                    <a:pt x="59889" y="48762"/>
                    <a:pt x="59874" y="45693"/>
                  </a:cubicBezTo>
                  <a:cubicBezTo>
                    <a:pt x="59874" y="45008"/>
                    <a:pt x="59919" y="44964"/>
                    <a:pt x="60604" y="44949"/>
                  </a:cubicBezTo>
                  <a:cubicBezTo>
                    <a:pt x="62913" y="44829"/>
                    <a:pt x="65222" y="44755"/>
                    <a:pt x="67517" y="44531"/>
                  </a:cubicBezTo>
                  <a:cubicBezTo>
                    <a:pt x="70958" y="44234"/>
                    <a:pt x="74369" y="43638"/>
                    <a:pt x="77707" y="42714"/>
                  </a:cubicBezTo>
                  <a:cubicBezTo>
                    <a:pt x="79181" y="42312"/>
                    <a:pt x="80612" y="41775"/>
                    <a:pt x="81997" y="41120"/>
                  </a:cubicBezTo>
                  <a:cubicBezTo>
                    <a:pt x="82727" y="40762"/>
                    <a:pt x="83427" y="40360"/>
                    <a:pt x="84112" y="39913"/>
                  </a:cubicBezTo>
                  <a:cubicBezTo>
                    <a:pt x="85632" y="38915"/>
                    <a:pt x="86943" y="37679"/>
                    <a:pt x="87882" y="36070"/>
                  </a:cubicBezTo>
                  <a:cubicBezTo>
                    <a:pt x="89058" y="34029"/>
                    <a:pt x="89193" y="31943"/>
                    <a:pt x="88105" y="29798"/>
                  </a:cubicBezTo>
                  <a:cubicBezTo>
                    <a:pt x="87747" y="29083"/>
                    <a:pt x="87286" y="28412"/>
                    <a:pt x="86734" y="27816"/>
                  </a:cubicBezTo>
                  <a:cubicBezTo>
                    <a:pt x="86228" y="27250"/>
                    <a:pt x="83561" y="24852"/>
                    <a:pt x="80224" y="21977"/>
                  </a:cubicBezTo>
                  <a:cubicBezTo>
                    <a:pt x="76500" y="18759"/>
                    <a:pt x="71911" y="14930"/>
                    <a:pt x="68530" y="12427"/>
                  </a:cubicBezTo>
                  <a:cubicBezTo>
                    <a:pt x="68470" y="12398"/>
                    <a:pt x="68396" y="12368"/>
                    <a:pt x="68336" y="12353"/>
                  </a:cubicBezTo>
                  <a:cubicBezTo>
                    <a:pt x="69274" y="11653"/>
                    <a:pt x="70556" y="9865"/>
                    <a:pt x="69915" y="8271"/>
                  </a:cubicBezTo>
                  <a:cubicBezTo>
                    <a:pt x="69602" y="7481"/>
                    <a:pt x="68783" y="7154"/>
                    <a:pt x="68038" y="6707"/>
                  </a:cubicBezTo>
                  <a:cubicBezTo>
                    <a:pt x="68396" y="5902"/>
                    <a:pt x="67934" y="5262"/>
                    <a:pt x="67561" y="4725"/>
                  </a:cubicBezTo>
                  <a:cubicBezTo>
                    <a:pt x="66872" y="3747"/>
                    <a:pt x="65660" y="2586"/>
                    <a:pt x="64433" y="2586"/>
                  </a:cubicBezTo>
                  <a:cubicBezTo>
                    <a:pt x="64016" y="2586"/>
                    <a:pt x="63597" y="2721"/>
                    <a:pt x="63196" y="3042"/>
                  </a:cubicBezTo>
                  <a:cubicBezTo>
                    <a:pt x="62377" y="3697"/>
                    <a:pt x="61900" y="4949"/>
                    <a:pt x="61245" y="5738"/>
                  </a:cubicBezTo>
                  <a:cubicBezTo>
                    <a:pt x="61096" y="4785"/>
                    <a:pt x="60664" y="3459"/>
                    <a:pt x="60157" y="2282"/>
                  </a:cubicBezTo>
                  <a:cubicBezTo>
                    <a:pt x="59712" y="1262"/>
                    <a:pt x="59015" y="0"/>
                    <a:pt x="58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7"/>
            <p:cNvSpPr/>
            <p:nvPr/>
          </p:nvSpPr>
          <p:spPr>
            <a:xfrm>
              <a:off x="5106965" y="778777"/>
              <a:ext cx="214067" cy="368388"/>
            </a:xfrm>
            <a:custGeom>
              <a:avLst/>
              <a:gdLst/>
              <a:ahLst/>
              <a:cxnLst/>
              <a:rect l="l" t="t" r="r" b="b"/>
              <a:pathLst>
                <a:path w="6675" h="11487" extrusionOk="0">
                  <a:moveTo>
                    <a:pt x="1222" y="10176"/>
                  </a:moveTo>
                  <a:cubicBezTo>
                    <a:pt x="1282" y="7792"/>
                    <a:pt x="745" y="5170"/>
                    <a:pt x="433" y="2861"/>
                  </a:cubicBezTo>
                  <a:cubicBezTo>
                    <a:pt x="284" y="1699"/>
                    <a:pt x="1" y="254"/>
                    <a:pt x="1163" y="1"/>
                  </a:cubicBezTo>
                  <a:cubicBezTo>
                    <a:pt x="507" y="716"/>
                    <a:pt x="954" y="2176"/>
                    <a:pt x="1163" y="3367"/>
                  </a:cubicBezTo>
                  <a:cubicBezTo>
                    <a:pt x="1535" y="5513"/>
                    <a:pt x="2116" y="7986"/>
                    <a:pt x="2444" y="10205"/>
                  </a:cubicBezTo>
                  <a:cubicBezTo>
                    <a:pt x="4395" y="10101"/>
                    <a:pt x="5662" y="10682"/>
                    <a:pt x="6675" y="11487"/>
                  </a:cubicBezTo>
                  <a:cubicBezTo>
                    <a:pt x="5989" y="11174"/>
                    <a:pt x="5274" y="10980"/>
                    <a:pt x="4529" y="10876"/>
                  </a:cubicBezTo>
                  <a:cubicBezTo>
                    <a:pt x="3859" y="10831"/>
                    <a:pt x="3204" y="10846"/>
                    <a:pt x="2548" y="10906"/>
                  </a:cubicBezTo>
                  <a:cubicBezTo>
                    <a:pt x="2131" y="10623"/>
                    <a:pt x="1684" y="10384"/>
                    <a:pt x="1222" y="10176"/>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7"/>
            <p:cNvSpPr/>
            <p:nvPr/>
          </p:nvSpPr>
          <p:spPr>
            <a:xfrm>
              <a:off x="5241210" y="860941"/>
              <a:ext cx="268073" cy="362199"/>
            </a:xfrm>
            <a:custGeom>
              <a:avLst/>
              <a:gdLst/>
              <a:ahLst/>
              <a:cxnLst/>
              <a:rect l="l" t="t" r="r" b="b"/>
              <a:pathLst>
                <a:path w="8359" h="11294" extrusionOk="0">
                  <a:moveTo>
                    <a:pt x="6094" y="9952"/>
                  </a:moveTo>
                  <a:cubicBezTo>
                    <a:pt x="3889" y="11293"/>
                    <a:pt x="4172" y="7599"/>
                    <a:pt x="4515" y="6034"/>
                  </a:cubicBezTo>
                  <a:cubicBezTo>
                    <a:pt x="3099" y="5945"/>
                    <a:pt x="1565" y="6020"/>
                    <a:pt x="1" y="5945"/>
                  </a:cubicBezTo>
                  <a:cubicBezTo>
                    <a:pt x="284" y="5811"/>
                    <a:pt x="582" y="5707"/>
                    <a:pt x="895" y="5647"/>
                  </a:cubicBezTo>
                  <a:cubicBezTo>
                    <a:pt x="761" y="4843"/>
                    <a:pt x="656" y="3889"/>
                    <a:pt x="433" y="3159"/>
                  </a:cubicBezTo>
                  <a:cubicBezTo>
                    <a:pt x="924" y="2340"/>
                    <a:pt x="1312" y="1461"/>
                    <a:pt x="1923" y="776"/>
                  </a:cubicBezTo>
                  <a:cubicBezTo>
                    <a:pt x="2340" y="284"/>
                    <a:pt x="2951" y="1"/>
                    <a:pt x="3591" y="1"/>
                  </a:cubicBezTo>
                  <a:cubicBezTo>
                    <a:pt x="1937" y="999"/>
                    <a:pt x="1356" y="3129"/>
                    <a:pt x="1029" y="5513"/>
                  </a:cubicBezTo>
                  <a:cubicBezTo>
                    <a:pt x="1997" y="5558"/>
                    <a:pt x="4500" y="5617"/>
                    <a:pt x="4500" y="5617"/>
                  </a:cubicBezTo>
                  <a:lnTo>
                    <a:pt x="4798" y="4321"/>
                  </a:lnTo>
                  <a:cubicBezTo>
                    <a:pt x="4291" y="3770"/>
                    <a:pt x="3800" y="3189"/>
                    <a:pt x="3368" y="2578"/>
                  </a:cubicBezTo>
                  <a:cubicBezTo>
                    <a:pt x="4068" y="3085"/>
                    <a:pt x="5856" y="4932"/>
                    <a:pt x="7345" y="3636"/>
                  </a:cubicBezTo>
                  <a:cubicBezTo>
                    <a:pt x="7375" y="3800"/>
                    <a:pt x="7345" y="3964"/>
                    <a:pt x="7286" y="4113"/>
                  </a:cubicBezTo>
                  <a:cubicBezTo>
                    <a:pt x="8358" y="4992"/>
                    <a:pt x="8150" y="6586"/>
                    <a:pt x="7539" y="8001"/>
                  </a:cubicBezTo>
                  <a:cubicBezTo>
                    <a:pt x="7256" y="8642"/>
                    <a:pt x="6839" y="9357"/>
                    <a:pt x="6362" y="9506"/>
                  </a:cubicBezTo>
                  <a:cubicBezTo>
                    <a:pt x="7062" y="8269"/>
                    <a:pt x="8254" y="5930"/>
                    <a:pt x="7226" y="4291"/>
                  </a:cubicBezTo>
                  <a:cubicBezTo>
                    <a:pt x="6764" y="4783"/>
                    <a:pt x="6019" y="4902"/>
                    <a:pt x="5438" y="4574"/>
                  </a:cubicBezTo>
                  <a:cubicBezTo>
                    <a:pt x="5170" y="5215"/>
                    <a:pt x="4723" y="7167"/>
                    <a:pt x="4857" y="8448"/>
                  </a:cubicBezTo>
                  <a:cubicBezTo>
                    <a:pt x="4932" y="9267"/>
                    <a:pt x="5364" y="10146"/>
                    <a:pt x="6302" y="9550"/>
                  </a:cubicBezTo>
                  <a:cubicBezTo>
                    <a:pt x="6615" y="10623"/>
                    <a:pt x="8045" y="9282"/>
                    <a:pt x="8045" y="9282"/>
                  </a:cubicBezTo>
                  <a:cubicBezTo>
                    <a:pt x="7926" y="9461"/>
                    <a:pt x="7211" y="10489"/>
                    <a:pt x="6407" y="10325"/>
                  </a:cubicBezTo>
                  <a:cubicBezTo>
                    <a:pt x="6228" y="10280"/>
                    <a:pt x="6094" y="10116"/>
                    <a:pt x="6094" y="993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7"/>
            <p:cNvSpPr/>
            <p:nvPr/>
          </p:nvSpPr>
          <p:spPr>
            <a:xfrm>
              <a:off x="4760576" y="2176720"/>
              <a:ext cx="275706" cy="249922"/>
            </a:xfrm>
            <a:custGeom>
              <a:avLst/>
              <a:gdLst/>
              <a:ahLst/>
              <a:cxnLst/>
              <a:rect l="l" t="t" r="r" b="b"/>
              <a:pathLst>
                <a:path w="8597" h="7793" extrusionOk="0">
                  <a:moveTo>
                    <a:pt x="4276" y="2176"/>
                  </a:moveTo>
                  <a:cubicBezTo>
                    <a:pt x="4723" y="1267"/>
                    <a:pt x="5811" y="16"/>
                    <a:pt x="7167" y="224"/>
                  </a:cubicBezTo>
                  <a:cubicBezTo>
                    <a:pt x="8180" y="388"/>
                    <a:pt x="8597" y="1252"/>
                    <a:pt x="8418" y="2414"/>
                  </a:cubicBezTo>
                  <a:cubicBezTo>
                    <a:pt x="8180" y="3874"/>
                    <a:pt x="7107" y="5781"/>
                    <a:pt x="6094" y="6868"/>
                  </a:cubicBezTo>
                  <a:cubicBezTo>
                    <a:pt x="5692" y="7286"/>
                    <a:pt x="5155" y="7762"/>
                    <a:pt x="4843" y="7762"/>
                  </a:cubicBezTo>
                  <a:cubicBezTo>
                    <a:pt x="4083" y="7792"/>
                    <a:pt x="2668" y="6481"/>
                    <a:pt x="2161" y="5975"/>
                  </a:cubicBezTo>
                  <a:cubicBezTo>
                    <a:pt x="1327" y="5125"/>
                    <a:pt x="701" y="4202"/>
                    <a:pt x="448" y="3397"/>
                  </a:cubicBezTo>
                  <a:cubicBezTo>
                    <a:pt x="1" y="2042"/>
                    <a:pt x="343" y="1148"/>
                    <a:pt x="865" y="746"/>
                  </a:cubicBezTo>
                  <a:cubicBezTo>
                    <a:pt x="1833" y="1"/>
                    <a:pt x="3770" y="805"/>
                    <a:pt x="4276" y="21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7"/>
            <p:cNvSpPr/>
            <p:nvPr/>
          </p:nvSpPr>
          <p:spPr>
            <a:xfrm>
              <a:off x="3793118" y="1882411"/>
              <a:ext cx="134277" cy="68117"/>
            </a:xfrm>
            <a:custGeom>
              <a:avLst/>
              <a:gdLst/>
              <a:ahLst/>
              <a:cxnLst/>
              <a:rect l="l" t="t" r="r" b="b"/>
              <a:pathLst>
                <a:path w="4187" h="2124" extrusionOk="0">
                  <a:moveTo>
                    <a:pt x="3308" y="1"/>
                  </a:moveTo>
                  <a:cubicBezTo>
                    <a:pt x="2414" y="16"/>
                    <a:pt x="1535" y="254"/>
                    <a:pt x="760" y="671"/>
                  </a:cubicBezTo>
                  <a:cubicBezTo>
                    <a:pt x="581" y="790"/>
                    <a:pt x="403" y="925"/>
                    <a:pt x="268" y="1088"/>
                  </a:cubicBezTo>
                  <a:cubicBezTo>
                    <a:pt x="60" y="1267"/>
                    <a:pt x="0" y="1565"/>
                    <a:pt x="134" y="1803"/>
                  </a:cubicBezTo>
                  <a:cubicBezTo>
                    <a:pt x="230" y="2006"/>
                    <a:pt x="431" y="2123"/>
                    <a:pt x="645" y="2123"/>
                  </a:cubicBezTo>
                  <a:cubicBezTo>
                    <a:pt x="698" y="2123"/>
                    <a:pt x="752" y="2116"/>
                    <a:pt x="805" y="2101"/>
                  </a:cubicBezTo>
                  <a:cubicBezTo>
                    <a:pt x="1028" y="2042"/>
                    <a:pt x="1267" y="1967"/>
                    <a:pt x="1490" y="1878"/>
                  </a:cubicBezTo>
                  <a:cubicBezTo>
                    <a:pt x="2071" y="1610"/>
                    <a:pt x="2682" y="1401"/>
                    <a:pt x="3308" y="1222"/>
                  </a:cubicBezTo>
                  <a:cubicBezTo>
                    <a:pt x="3471" y="1178"/>
                    <a:pt x="3620" y="1118"/>
                    <a:pt x="3769" y="1059"/>
                  </a:cubicBezTo>
                  <a:cubicBezTo>
                    <a:pt x="4008" y="939"/>
                    <a:pt x="4187" y="761"/>
                    <a:pt x="4142" y="492"/>
                  </a:cubicBezTo>
                  <a:cubicBezTo>
                    <a:pt x="4112" y="224"/>
                    <a:pt x="3903" y="90"/>
                    <a:pt x="3606" y="16"/>
                  </a:cubicBezTo>
                  <a:cubicBezTo>
                    <a:pt x="3501" y="1"/>
                    <a:pt x="3397" y="1"/>
                    <a:pt x="3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7"/>
            <p:cNvSpPr/>
            <p:nvPr/>
          </p:nvSpPr>
          <p:spPr>
            <a:xfrm>
              <a:off x="3720736" y="1945076"/>
              <a:ext cx="50414" cy="39510"/>
            </a:xfrm>
            <a:custGeom>
              <a:avLst/>
              <a:gdLst/>
              <a:ahLst/>
              <a:cxnLst/>
              <a:rect l="l" t="t" r="r" b="b"/>
              <a:pathLst>
                <a:path w="1572" h="1232" extrusionOk="0">
                  <a:moveTo>
                    <a:pt x="1026" y="0"/>
                  </a:moveTo>
                  <a:cubicBezTo>
                    <a:pt x="661" y="0"/>
                    <a:pt x="134" y="347"/>
                    <a:pt x="67" y="669"/>
                  </a:cubicBezTo>
                  <a:cubicBezTo>
                    <a:pt x="1" y="962"/>
                    <a:pt x="220" y="1232"/>
                    <a:pt x="502" y="1232"/>
                  </a:cubicBezTo>
                  <a:cubicBezTo>
                    <a:pt x="535" y="1232"/>
                    <a:pt x="569" y="1228"/>
                    <a:pt x="604" y="1220"/>
                  </a:cubicBezTo>
                  <a:cubicBezTo>
                    <a:pt x="961" y="1160"/>
                    <a:pt x="1259" y="937"/>
                    <a:pt x="1438" y="624"/>
                  </a:cubicBezTo>
                  <a:cubicBezTo>
                    <a:pt x="1572" y="371"/>
                    <a:pt x="1423" y="58"/>
                    <a:pt x="1140" y="13"/>
                  </a:cubicBezTo>
                  <a:cubicBezTo>
                    <a:pt x="1105" y="4"/>
                    <a:pt x="1066"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7"/>
            <p:cNvSpPr/>
            <p:nvPr/>
          </p:nvSpPr>
          <p:spPr>
            <a:xfrm>
              <a:off x="5117003" y="2252181"/>
              <a:ext cx="54968" cy="112534"/>
            </a:xfrm>
            <a:custGeom>
              <a:avLst/>
              <a:gdLst/>
              <a:ahLst/>
              <a:cxnLst/>
              <a:rect l="l" t="t" r="r" b="b"/>
              <a:pathLst>
                <a:path w="1714" h="3509" extrusionOk="0">
                  <a:moveTo>
                    <a:pt x="978" y="1"/>
                  </a:moveTo>
                  <a:cubicBezTo>
                    <a:pt x="709" y="1"/>
                    <a:pt x="473" y="162"/>
                    <a:pt x="388" y="419"/>
                  </a:cubicBezTo>
                  <a:cubicBezTo>
                    <a:pt x="60" y="1208"/>
                    <a:pt x="0" y="2087"/>
                    <a:pt x="239" y="2907"/>
                  </a:cubicBezTo>
                  <a:cubicBezTo>
                    <a:pt x="428" y="3312"/>
                    <a:pt x="641" y="3509"/>
                    <a:pt x="879" y="3509"/>
                  </a:cubicBezTo>
                  <a:cubicBezTo>
                    <a:pt x="904" y="3509"/>
                    <a:pt x="929" y="3507"/>
                    <a:pt x="954" y="3502"/>
                  </a:cubicBezTo>
                  <a:cubicBezTo>
                    <a:pt x="1222" y="3473"/>
                    <a:pt x="1445" y="3249"/>
                    <a:pt x="1475" y="2981"/>
                  </a:cubicBezTo>
                  <a:cubicBezTo>
                    <a:pt x="1684" y="2191"/>
                    <a:pt x="1714" y="1357"/>
                    <a:pt x="1565" y="568"/>
                  </a:cubicBezTo>
                  <a:cubicBezTo>
                    <a:pt x="1475" y="195"/>
                    <a:pt x="1282" y="16"/>
                    <a:pt x="1013" y="2"/>
                  </a:cubicBezTo>
                  <a:cubicBezTo>
                    <a:pt x="1002" y="1"/>
                    <a:pt x="990" y="1"/>
                    <a:pt x="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7"/>
            <p:cNvSpPr/>
            <p:nvPr/>
          </p:nvSpPr>
          <p:spPr>
            <a:xfrm>
              <a:off x="5131338" y="2398902"/>
              <a:ext cx="36816" cy="75012"/>
            </a:xfrm>
            <a:custGeom>
              <a:avLst/>
              <a:gdLst/>
              <a:ahLst/>
              <a:cxnLst/>
              <a:rect l="l" t="t" r="r" b="b"/>
              <a:pathLst>
                <a:path w="1148" h="2339" extrusionOk="0">
                  <a:moveTo>
                    <a:pt x="626" y="0"/>
                  </a:moveTo>
                  <a:cubicBezTo>
                    <a:pt x="447" y="15"/>
                    <a:pt x="298" y="134"/>
                    <a:pt x="254" y="298"/>
                  </a:cubicBezTo>
                  <a:cubicBezTo>
                    <a:pt x="45" y="819"/>
                    <a:pt x="0" y="1386"/>
                    <a:pt x="120" y="1922"/>
                  </a:cubicBezTo>
                  <a:cubicBezTo>
                    <a:pt x="149" y="2160"/>
                    <a:pt x="343" y="2339"/>
                    <a:pt x="581" y="2339"/>
                  </a:cubicBezTo>
                  <a:cubicBezTo>
                    <a:pt x="850" y="2339"/>
                    <a:pt x="954" y="2145"/>
                    <a:pt x="1013" y="1937"/>
                  </a:cubicBezTo>
                  <a:cubicBezTo>
                    <a:pt x="1133" y="1460"/>
                    <a:pt x="1147" y="968"/>
                    <a:pt x="1088" y="477"/>
                  </a:cubicBezTo>
                  <a:cubicBezTo>
                    <a:pt x="1073" y="402"/>
                    <a:pt x="1043" y="328"/>
                    <a:pt x="1013" y="253"/>
                  </a:cubicBezTo>
                  <a:cubicBezTo>
                    <a:pt x="954" y="89"/>
                    <a:pt x="790" y="0"/>
                    <a:pt x="6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0" name="Google Shape;1870;p47"/>
          <p:cNvSpPr txBox="1"/>
          <p:nvPr/>
        </p:nvSpPr>
        <p:spPr>
          <a:xfrm>
            <a:off x="4512463" y="415150"/>
            <a:ext cx="1155600" cy="32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chemeClr val="dk1"/>
                </a:solidFill>
                <a:latin typeface="Chewy"/>
                <a:ea typeface="Chewy"/>
                <a:cs typeface="Chewy"/>
                <a:sym typeface="Chewy"/>
              </a:rPr>
              <a:t>Think green!</a:t>
            </a:r>
            <a:endParaRPr sz="1500" dirty="0">
              <a:solidFill>
                <a:schemeClr val="dk1"/>
              </a:solidFill>
              <a:latin typeface="Chewy"/>
              <a:ea typeface="Chewy"/>
              <a:cs typeface="Chewy"/>
              <a:sym typeface="Chewy"/>
            </a:endParaRPr>
          </a:p>
        </p:txBody>
      </p:sp>
    </p:spTree>
    <p:extLst>
      <p:ext uri="{BB962C8B-B14F-4D97-AF65-F5344CB8AC3E}">
        <p14:creationId xmlns:p14="http://schemas.microsoft.com/office/powerpoint/2010/main" val="3855218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sp>
        <p:nvSpPr>
          <p:cNvPr id="2043" name="Google Shape;2043;p52"/>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Implementation </a:t>
            </a:r>
            <a:endParaRPr dirty="0"/>
          </a:p>
        </p:txBody>
      </p:sp>
      <p:sp>
        <p:nvSpPr>
          <p:cNvPr id="2044" name="Google Shape;2044;p52"/>
          <p:cNvSpPr txBox="1">
            <a:spLocks noGrp="1"/>
          </p:cNvSpPr>
          <p:nvPr>
            <p:ph type="subTitle" idx="1"/>
          </p:nvPr>
        </p:nvSpPr>
        <p:spPr>
          <a:xfrm>
            <a:off x="2190770" y="1947663"/>
            <a:ext cx="2378400" cy="53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Awareness Campaign</a:t>
            </a:r>
            <a:endParaRPr dirty="0"/>
          </a:p>
        </p:txBody>
      </p:sp>
      <p:sp>
        <p:nvSpPr>
          <p:cNvPr id="2046" name="Google Shape;2046;p52"/>
          <p:cNvSpPr txBox="1">
            <a:spLocks noGrp="1"/>
          </p:cNvSpPr>
          <p:nvPr>
            <p:ph type="subTitle" idx="3"/>
          </p:nvPr>
        </p:nvSpPr>
        <p:spPr>
          <a:xfrm>
            <a:off x="5707259" y="1965958"/>
            <a:ext cx="2378400" cy="53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Instagram Account</a:t>
            </a:r>
            <a:endParaRPr dirty="0"/>
          </a:p>
        </p:txBody>
      </p:sp>
      <p:sp>
        <p:nvSpPr>
          <p:cNvPr id="2048" name="Google Shape;2048;p52"/>
          <p:cNvSpPr txBox="1">
            <a:spLocks noGrp="1"/>
          </p:cNvSpPr>
          <p:nvPr>
            <p:ph type="subTitle" idx="5"/>
          </p:nvPr>
        </p:nvSpPr>
        <p:spPr>
          <a:xfrm>
            <a:off x="2075119" y="3491776"/>
            <a:ext cx="2378400" cy="53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Pledge </a:t>
            </a:r>
            <a:endParaRPr dirty="0"/>
          </a:p>
        </p:txBody>
      </p:sp>
      <p:sp>
        <p:nvSpPr>
          <p:cNvPr id="2050" name="Google Shape;2050;p52"/>
          <p:cNvSpPr txBox="1">
            <a:spLocks noGrp="1"/>
          </p:cNvSpPr>
          <p:nvPr>
            <p:ph type="subTitle" idx="7"/>
          </p:nvPr>
        </p:nvSpPr>
        <p:spPr>
          <a:xfrm>
            <a:off x="5677755" y="3474176"/>
            <a:ext cx="2378400" cy="53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E-waste Drive </a:t>
            </a:r>
            <a:endParaRPr dirty="0"/>
          </a:p>
        </p:txBody>
      </p:sp>
      <p:sp>
        <p:nvSpPr>
          <p:cNvPr id="2052" name="Google Shape;2052;p52"/>
          <p:cNvSpPr/>
          <p:nvPr/>
        </p:nvSpPr>
        <p:spPr>
          <a:xfrm>
            <a:off x="1087845" y="17043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2"/>
          <p:cNvSpPr/>
          <p:nvPr/>
        </p:nvSpPr>
        <p:spPr>
          <a:xfrm>
            <a:off x="1087845" y="33045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2"/>
          <p:cNvSpPr/>
          <p:nvPr/>
        </p:nvSpPr>
        <p:spPr>
          <a:xfrm>
            <a:off x="4650195" y="17043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2"/>
          <p:cNvSpPr/>
          <p:nvPr/>
        </p:nvSpPr>
        <p:spPr>
          <a:xfrm>
            <a:off x="4650195" y="33045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2"/>
          <p:cNvSpPr/>
          <p:nvPr/>
        </p:nvSpPr>
        <p:spPr>
          <a:xfrm rot="10800000" flipH="1">
            <a:off x="7523928" y="3004425"/>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52"/>
          <p:cNvSpPr/>
          <p:nvPr/>
        </p:nvSpPr>
        <p:spPr>
          <a:xfrm rot="10800000" flipH="1">
            <a:off x="1625781" y="82794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52"/>
          <p:cNvSpPr/>
          <p:nvPr/>
        </p:nvSpPr>
        <p:spPr>
          <a:xfrm rot="10800000" flipH="1">
            <a:off x="849264" y="2849799"/>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52"/>
          <p:cNvSpPr/>
          <p:nvPr/>
        </p:nvSpPr>
        <p:spPr>
          <a:xfrm rot="10800000" flipH="1">
            <a:off x="4110351" y="2947881"/>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0" name="Google Shape;2060;p52"/>
          <p:cNvGrpSpPr/>
          <p:nvPr/>
        </p:nvGrpSpPr>
        <p:grpSpPr>
          <a:xfrm>
            <a:off x="1332953" y="1894534"/>
            <a:ext cx="475234" cy="467956"/>
            <a:chOff x="3963659" y="3408066"/>
            <a:chExt cx="442778" cy="435997"/>
          </a:xfrm>
        </p:grpSpPr>
        <p:sp>
          <p:nvSpPr>
            <p:cNvPr id="2061" name="Google Shape;2061;p52"/>
            <p:cNvSpPr/>
            <p:nvPr/>
          </p:nvSpPr>
          <p:spPr>
            <a:xfrm>
              <a:off x="3986363" y="3408066"/>
              <a:ext cx="289370" cy="98399"/>
            </a:xfrm>
            <a:custGeom>
              <a:avLst/>
              <a:gdLst/>
              <a:ahLst/>
              <a:cxnLst/>
              <a:rect l="l" t="t" r="r" b="b"/>
              <a:pathLst>
                <a:path w="7596" h="2583" extrusionOk="0">
                  <a:moveTo>
                    <a:pt x="6391" y="1"/>
                  </a:moveTo>
                  <a:cubicBezTo>
                    <a:pt x="6341" y="1"/>
                    <a:pt x="6290" y="4"/>
                    <a:pt x="6240" y="11"/>
                  </a:cubicBezTo>
                  <a:lnTo>
                    <a:pt x="2167" y="582"/>
                  </a:lnTo>
                  <a:lnTo>
                    <a:pt x="2096" y="582"/>
                  </a:lnTo>
                  <a:cubicBezTo>
                    <a:pt x="1143" y="773"/>
                    <a:pt x="358" y="1440"/>
                    <a:pt x="0" y="2345"/>
                  </a:cubicBezTo>
                  <a:lnTo>
                    <a:pt x="7478" y="2583"/>
                  </a:lnTo>
                  <a:lnTo>
                    <a:pt x="7573" y="1249"/>
                  </a:lnTo>
                  <a:cubicBezTo>
                    <a:pt x="7595" y="563"/>
                    <a:pt x="7042" y="1"/>
                    <a:pt x="63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52"/>
            <p:cNvSpPr/>
            <p:nvPr/>
          </p:nvSpPr>
          <p:spPr>
            <a:xfrm>
              <a:off x="4204991" y="3408066"/>
              <a:ext cx="70742" cy="98399"/>
            </a:xfrm>
            <a:custGeom>
              <a:avLst/>
              <a:gdLst/>
              <a:ahLst/>
              <a:cxnLst/>
              <a:rect l="l" t="t" r="r" b="b"/>
              <a:pathLst>
                <a:path w="1857" h="2583" extrusionOk="0">
                  <a:moveTo>
                    <a:pt x="652" y="1"/>
                  </a:moveTo>
                  <a:cubicBezTo>
                    <a:pt x="602" y="1"/>
                    <a:pt x="551" y="4"/>
                    <a:pt x="501" y="11"/>
                  </a:cubicBezTo>
                  <a:lnTo>
                    <a:pt x="1" y="82"/>
                  </a:lnTo>
                  <a:cubicBezTo>
                    <a:pt x="453" y="273"/>
                    <a:pt x="739" y="749"/>
                    <a:pt x="715" y="1249"/>
                  </a:cubicBezTo>
                  <a:lnTo>
                    <a:pt x="644" y="2535"/>
                  </a:lnTo>
                  <a:lnTo>
                    <a:pt x="1739" y="2583"/>
                  </a:lnTo>
                  <a:lnTo>
                    <a:pt x="1834" y="1249"/>
                  </a:lnTo>
                  <a:cubicBezTo>
                    <a:pt x="1856" y="563"/>
                    <a:pt x="1303" y="1"/>
                    <a:pt x="6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52"/>
            <p:cNvSpPr/>
            <p:nvPr/>
          </p:nvSpPr>
          <p:spPr>
            <a:xfrm>
              <a:off x="4025373" y="3517322"/>
              <a:ext cx="244989" cy="326627"/>
            </a:xfrm>
            <a:custGeom>
              <a:avLst/>
              <a:gdLst/>
              <a:ahLst/>
              <a:cxnLst/>
              <a:rect l="l" t="t" r="r" b="b"/>
              <a:pathLst>
                <a:path w="6431" h="8574" extrusionOk="0">
                  <a:moveTo>
                    <a:pt x="0" y="1"/>
                  </a:moveTo>
                  <a:lnTo>
                    <a:pt x="429" y="8574"/>
                  </a:lnTo>
                  <a:lnTo>
                    <a:pt x="5406" y="8574"/>
                  </a:lnTo>
                  <a:cubicBezTo>
                    <a:pt x="5740" y="8574"/>
                    <a:pt x="6025" y="8312"/>
                    <a:pt x="6049" y="7978"/>
                  </a:cubicBezTo>
                  <a:lnTo>
                    <a:pt x="64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52"/>
            <p:cNvSpPr/>
            <p:nvPr/>
          </p:nvSpPr>
          <p:spPr>
            <a:xfrm>
              <a:off x="4192305" y="3517322"/>
              <a:ext cx="78057" cy="326627"/>
            </a:xfrm>
            <a:custGeom>
              <a:avLst/>
              <a:gdLst/>
              <a:ahLst/>
              <a:cxnLst/>
              <a:rect l="l" t="t" r="r" b="b"/>
              <a:pathLst>
                <a:path w="2049" h="8574" extrusionOk="0">
                  <a:moveTo>
                    <a:pt x="1048" y="1"/>
                  </a:moveTo>
                  <a:lnTo>
                    <a:pt x="643" y="7978"/>
                  </a:lnTo>
                  <a:cubicBezTo>
                    <a:pt x="619" y="8312"/>
                    <a:pt x="334" y="8574"/>
                    <a:pt x="0" y="8574"/>
                  </a:cubicBezTo>
                  <a:lnTo>
                    <a:pt x="1024" y="8574"/>
                  </a:lnTo>
                  <a:cubicBezTo>
                    <a:pt x="1358" y="8574"/>
                    <a:pt x="1643" y="8312"/>
                    <a:pt x="1667" y="7978"/>
                  </a:cubicBezTo>
                  <a:lnTo>
                    <a:pt x="20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52"/>
            <p:cNvSpPr/>
            <p:nvPr/>
          </p:nvSpPr>
          <p:spPr>
            <a:xfrm>
              <a:off x="3986363" y="3498275"/>
              <a:ext cx="305750" cy="38133"/>
            </a:xfrm>
            <a:custGeom>
              <a:avLst/>
              <a:gdLst/>
              <a:ahLst/>
              <a:cxnLst/>
              <a:rect l="l" t="t" r="r" b="b"/>
              <a:pathLst>
                <a:path w="8026" h="1001" extrusionOk="0">
                  <a:moveTo>
                    <a:pt x="0" y="1"/>
                  </a:moveTo>
                  <a:lnTo>
                    <a:pt x="477" y="1001"/>
                  </a:lnTo>
                  <a:lnTo>
                    <a:pt x="7621" y="1001"/>
                  </a:lnTo>
                  <a:cubicBezTo>
                    <a:pt x="7835" y="1001"/>
                    <a:pt x="8026" y="834"/>
                    <a:pt x="8026" y="620"/>
                  </a:cubicBezTo>
                  <a:lnTo>
                    <a:pt x="8026" y="382"/>
                  </a:lnTo>
                  <a:cubicBezTo>
                    <a:pt x="8026" y="167"/>
                    <a:pt x="7835" y="1"/>
                    <a:pt x="76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52"/>
            <p:cNvSpPr/>
            <p:nvPr/>
          </p:nvSpPr>
          <p:spPr>
            <a:xfrm>
              <a:off x="4234933" y="3498275"/>
              <a:ext cx="56304" cy="39047"/>
            </a:xfrm>
            <a:custGeom>
              <a:avLst/>
              <a:gdLst/>
              <a:ahLst/>
              <a:cxnLst/>
              <a:rect l="l" t="t" r="r" b="b"/>
              <a:pathLst>
                <a:path w="1478" h="1025" extrusionOk="0">
                  <a:moveTo>
                    <a:pt x="1" y="1"/>
                  </a:moveTo>
                  <a:cubicBezTo>
                    <a:pt x="215" y="1"/>
                    <a:pt x="382" y="167"/>
                    <a:pt x="382" y="382"/>
                  </a:cubicBezTo>
                  <a:lnTo>
                    <a:pt x="382" y="620"/>
                  </a:lnTo>
                  <a:cubicBezTo>
                    <a:pt x="382" y="834"/>
                    <a:pt x="215" y="1025"/>
                    <a:pt x="1" y="1025"/>
                  </a:cubicBezTo>
                  <a:lnTo>
                    <a:pt x="1096" y="1025"/>
                  </a:lnTo>
                  <a:cubicBezTo>
                    <a:pt x="1310" y="1025"/>
                    <a:pt x="1477" y="834"/>
                    <a:pt x="1477" y="620"/>
                  </a:cubicBezTo>
                  <a:lnTo>
                    <a:pt x="1477" y="382"/>
                  </a:lnTo>
                  <a:cubicBezTo>
                    <a:pt x="1477" y="167"/>
                    <a:pt x="1310" y="1"/>
                    <a:pt x="1096"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52"/>
            <p:cNvSpPr/>
            <p:nvPr/>
          </p:nvSpPr>
          <p:spPr>
            <a:xfrm>
              <a:off x="3978211" y="3751378"/>
              <a:ext cx="107961" cy="92685"/>
            </a:xfrm>
            <a:custGeom>
              <a:avLst/>
              <a:gdLst/>
              <a:ahLst/>
              <a:cxnLst/>
              <a:rect l="l" t="t" r="r" b="b"/>
              <a:pathLst>
                <a:path w="2834" h="2433" extrusionOk="0">
                  <a:moveTo>
                    <a:pt x="1619" y="1"/>
                  </a:moveTo>
                  <a:cubicBezTo>
                    <a:pt x="548" y="1"/>
                    <a:pt x="0" y="1311"/>
                    <a:pt x="762" y="2073"/>
                  </a:cubicBezTo>
                  <a:cubicBezTo>
                    <a:pt x="1010" y="2321"/>
                    <a:pt x="1317" y="2433"/>
                    <a:pt x="1617" y="2433"/>
                  </a:cubicBezTo>
                  <a:cubicBezTo>
                    <a:pt x="2239" y="2433"/>
                    <a:pt x="2834" y="1954"/>
                    <a:pt x="2834" y="1215"/>
                  </a:cubicBezTo>
                  <a:cubicBezTo>
                    <a:pt x="2834" y="549"/>
                    <a:pt x="2286" y="1"/>
                    <a:pt x="1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52"/>
            <p:cNvSpPr/>
            <p:nvPr/>
          </p:nvSpPr>
          <p:spPr>
            <a:xfrm>
              <a:off x="4019925" y="3751378"/>
              <a:ext cx="71695" cy="92533"/>
            </a:xfrm>
            <a:custGeom>
              <a:avLst/>
              <a:gdLst/>
              <a:ahLst/>
              <a:cxnLst/>
              <a:rect l="l" t="t" r="r" b="b"/>
              <a:pathLst>
                <a:path w="1882" h="2429" extrusionOk="0">
                  <a:moveTo>
                    <a:pt x="524" y="1"/>
                  </a:moveTo>
                  <a:cubicBezTo>
                    <a:pt x="358" y="1"/>
                    <a:pt x="167" y="25"/>
                    <a:pt x="0" y="120"/>
                  </a:cubicBezTo>
                  <a:cubicBezTo>
                    <a:pt x="929" y="549"/>
                    <a:pt x="929" y="1882"/>
                    <a:pt x="0" y="2311"/>
                  </a:cubicBezTo>
                  <a:cubicBezTo>
                    <a:pt x="172" y="2391"/>
                    <a:pt x="351" y="2429"/>
                    <a:pt x="526" y="2429"/>
                  </a:cubicBezTo>
                  <a:cubicBezTo>
                    <a:pt x="1078" y="2429"/>
                    <a:pt x="1589" y="2056"/>
                    <a:pt x="1715" y="1477"/>
                  </a:cubicBezTo>
                  <a:cubicBezTo>
                    <a:pt x="1882" y="715"/>
                    <a:pt x="1310" y="1"/>
                    <a:pt x="524"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52"/>
            <p:cNvSpPr/>
            <p:nvPr/>
          </p:nvSpPr>
          <p:spPr>
            <a:xfrm>
              <a:off x="4022630" y="3784940"/>
              <a:ext cx="29981" cy="25714"/>
            </a:xfrm>
            <a:custGeom>
              <a:avLst/>
              <a:gdLst/>
              <a:ahLst/>
              <a:cxnLst/>
              <a:rect l="l" t="t" r="r" b="b"/>
              <a:pathLst>
                <a:path w="787" h="675" extrusionOk="0">
                  <a:moveTo>
                    <a:pt x="453" y="1"/>
                  </a:moveTo>
                  <a:cubicBezTo>
                    <a:pt x="144" y="1"/>
                    <a:pt x="1" y="358"/>
                    <a:pt x="215" y="572"/>
                  </a:cubicBezTo>
                  <a:cubicBezTo>
                    <a:pt x="286" y="643"/>
                    <a:pt x="372" y="675"/>
                    <a:pt x="455" y="675"/>
                  </a:cubicBezTo>
                  <a:cubicBezTo>
                    <a:pt x="626" y="675"/>
                    <a:pt x="787" y="542"/>
                    <a:pt x="787" y="334"/>
                  </a:cubicBezTo>
                  <a:cubicBezTo>
                    <a:pt x="787" y="144"/>
                    <a:pt x="644" y="1"/>
                    <a:pt x="4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52"/>
            <p:cNvSpPr/>
            <p:nvPr/>
          </p:nvSpPr>
          <p:spPr>
            <a:xfrm>
              <a:off x="3963659" y="3476523"/>
              <a:ext cx="47238" cy="40419"/>
            </a:xfrm>
            <a:custGeom>
              <a:avLst/>
              <a:gdLst/>
              <a:ahLst/>
              <a:cxnLst/>
              <a:rect l="l" t="t" r="r" b="b"/>
              <a:pathLst>
                <a:path w="1240" h="1061" extrusionOk="0">
                  <a:moveTo>
                    <a:pt x="715" y="0"/>
                  </a:moveTo>
                  <a:cubicBezTo>
                    <a:pt x="239" y="0"/>
                    <a:pt x="1" y="572"/>
                    <a:pt x="334" y="905"/>
                  </a:cubicBezTo>
                  <a:cubicBezTo>
                    <a:pt x="442" y="1012"/>
                    <a:pt x="574" y="1060"/>
                    <a:pt x="703" y="1060"/>
                  </a:cubicBezTo>
                  <a:cubicBezTo>
                    <a:pt x="977" y="1060"/>
                    <a:pt x="1239" y="847"/>
                    <a:pt x="1239" y="524"/>
                  </a:cubicBezTo>
                  <a:cubicBezTo>
                    <a:pt x="1239" y="238"/>
                    <a:pt x="1001" y="0"/>
                    <a:pt x="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52"/>
            <p:cNvSpPr/>
            <p:nvPr/>
          </p:nvSpPr>
          <p:spPr>
            <a:xfrm>
              <a:off x="4070744" y="3633436"/>
              <a:ext cx="54438" cy="81714"/>
            </a:xfrm>
            <a:custGeom>
              <a:avLst/>
              <a:gdLst/>
              <a:ahLst/>
              <a:cxnLst/>
              <a:rect l="l" t="t" r="r" b="b"/>
              <a:pathLst>
                <a:path w="1429" h="2145" extrusionOk="0">
                  <a:moveTo>
                    <a:pt x="1000" y="1"/>
                  </a:moveTo>
                  <a:lnTo>
                    <a:pt x="572" y="96"/>
                  </a:lnTo>
                  <a:cubicBezTo>
                    <a:pt x="365" y="142"/>
                    <a:pt x="424" y="431"/>
                    <a:pt x="620" y="431"/>
                  </a:cubicBezTo>
                  <a:cubicBezTo>
                    <a:pt x="627" y="431"/>
                    <a:pt x="635" y="430"/>
                    <a:pt x="643" y="430"/>
                  </a:cubicBezTo>
                  <a:lnTo>
                    <a:pt x="667" y="430"/>
                  </a:lnTo>
                  <a:lnTo>
                    <a:pt x="262" y="1168"/>
                  </a:lnTo>
                  <a:cubicBezTo>
                    <a:pt x="0" y="1596"/>
                    <a:pt x="310" y="2144"/>
                    <a:pt x="834" y="2144"/>
                  </a:cubicBezTo>
                  <a:lnTo>
                    <a:pt x="1215" y="2144"/>
                  </a:lnTo>
                  <a:cubicBezTo>
                    <a:pt x="1429" y="2144"/>
                    <a:pt x="1429" y="1787"/>
                    <a:pt x="1215" y="1787"/>
                  </a:cubicBezTo>
                  <a:lnTo>
                    <a:pt x="1215" y="1763"/>
                  </a:lnTo>
                  <a:lnTo>
                    <a:pt x="834" y="1763"/>
                  </a:lnTo>
                  <a:cubicBezTo>
                    <a:pt x="715" y="1763"/>
                    <a:pt x="619" y="1716"/>
                    <a:pt x="548" y="1620"/>
                  </a:cubicBezTo>
                  <a:cubicBezTo>
                    <a:pt x="500" y="1525"/>
                    <a:pt x="500" y="1406"/>
                    <a:pt x="548" y="1311"/>
                  </a:cubicBezTo>
                  <a:lnTo>
                    <a:pt x="976" y="596"/>
                  </a:lnTo>
                  <a:lnTo>
                    <a:pt x="976" y="620"/>
                  </a:lnTo>
                  <a:cubicBezTo>
                    <a:pt x="976" y="668"/>
                    <a:pt x="1024" y="715"/>
                    <a:pt x="1072" y="739"/>
                  </a:cubicBezTo>
                  <a:cubicBezTo>
                    <a:pt x="1096" y="763"/>
                    <a:pt x="1119" y="763"/>
                    <a:pt x="1143" y="763"/>
                  </a:cubicBezTo>
                  <a:lnTo>
                    <a:pt x="1167" y="763"/>
                  </a:lnTo>
                  <a:cubicBezTo>
                    <a:pt x="1262" y="739"/>
                    <a:pt x="1334" y="644"/>
                    <a:pt x="1310" y="549"/>
                  </a:cubicBezTo>
                  <a:lnTo>
                    <a:pt x="1215" y="144"/>
                  </a:lnTo>
                  <a:cubicBezTo>
                    <a:pt x="1191" y="49"/>
                    <a:pt x="1096" y="1"/>
                    <a:pt x="10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52"/>
            <p:cNvSpPr/>
            <p:nvPr/>
          </p:nvSpPr>
          <p:spPr>
            <a:xfrm>
              <a:off x="4115124" y="3584903"/>
              <a:ext cx="88990" cy="71276"/>
            </a:xfrm>
            <a:custGeom>
              <a:avLst/>
              <a:gdLst/>
              <a:ahLst/>
              <a:cxnLst/>
              <a:rect l="l" t="t" r="r" b="b"/>
              <a:pathLst>
                <a:path w="2336" h="1871" extrusionOk="0">
                  <a:moveTo>
                    <a:pt x="874" y="1"/>
                  </a:moveTo>
                  <a:cubicBezTo>
                    <a:pt x="651" y="1"/>
                    <a:pt x="431" y="108"/>
                    <a:pt x="312" y="322"/>
                  </a:cubicBezTo>
                  <a:lnTo>
                    <a:pt x="50" y="751"/>
                  </a:lnTo>
                  <a:cubicBezTo>
                    <a:pt x="0" y="882"/>
                    <a:pt x="109" y="1002"/>
                    <a:pt x="220" y="1002"/>
                  </a:cubicBezTo>
                  <a:cubicBezTo>
                    <a:pt x="271" y="1002"/>
                    <a:pt x="322" y="977"/>
                    <a:pt x="359" y="918"/>
                  </a:cubicBezTo>
                  <a:lnTo>
                    <a:pt x="597" y="489"/>
                  </a:lnTo>
                  <a:cubicBezTo>
                    <a:pt x="657" y="382"/>
                    <a:pt x="764" y="328"/>
                    <a:pt x="871" y="328"/>
                  </a:cubicBezTo>
                  <a:cubicBezTo>
                    <a:pt x="978" y="328"/>
                    <a:pt x="1086" y="382"/>
                    <a:pt x="1145" y="489"/>
                  </a:cubicBezTo>
                  <a:lnTo>
                    <a:pt x="1693" y="1442"/>
                  </a:lnTo>
                  <a:lnTo>
                    <a:pt x="1669" y="1442"/>
                  </a:lnTo>
                  <a:cubicBezTo>
                    <a:pt x="1653" y="1438"/>
                    <a:pt x="1636" y="1436"/>
                    <a:pt x="1620" y="1436"/>
                  </a:cubicBezTo>
                  <a:cubicBezTo>
                    <a:pt x="1543" y="1436"/>
                    <a:pt x="1474" y="1482"/>
                    <a:pt x="1455" y="1561"/>
                  </a:cubicBezTo>
                  <a:cubicBezTo>
                    <a:pt x="1431" y="1656"/>
                    <a:pt x="1479" y="1751"/>
                    <a:pt x="1574" y="1775"/>
                  </a:cubicBezTo>
                  <a:lnTo>
                    <a:pt x="2002" y="1870"/>
                  </a:lnTo>
                  <a:lnTo>
                    <a:pt x="2026" y="1870"/>
                  </a:lnTo>
                  <a:cubicBezTo>
                    <a:pt x="2121" y="1870"/>
                    <a:pt x="2169" y="1823"/>
                    <a:pt x="2193" y="1751"/>
                  </a:cubicBezTo>
                  <a:lnTo>
                    <a:pt x="2312" y="1323"/>
                  </a:lnTo>
                  <a:cubicBezTo>
                    <a:pt x="2336" y="1227"/>
                    <a:pt x="2288" y="1132"/>
                    <a:pt x="2193" y="1108"/>
                  </a:cubicBezTo>
                  <a:cubicBezTo>
                    <a:pt x="2177" y="1104"/>
                    <a:pt x="2160" y="1102"/>
                    <a:pt x="2144" y="1102"/>
                  </a:cubicBezTo>
                  <a:cubicBezTo>
                    <a:pt x="2067" y="1102"/>
                    <a:pt x="1998" y="1148"/>
                    <a:pt x="1979" y="1227"/>
                  </a:cubicBezTo>
                  <a:lnTo>
                    <a:pt x="1979" y="1251"/>
                  </a:lnTo>
                  <a:lnTo>
                    <a:pt x="1455" y="322"/>
                  </a:lnTo>
                  <a:cubicBezTo>
                    <a:pt x="1324" y="108"/>
                    <a:pt x="1097" y="1"/>
                    <a:pt x="8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52"/>
            <p:cNvSpPr/>
            <p:nvPr/>
          </p:nvSpPr>
          <p:spPr>
            <a:xfrm>
              <a:off x="4134248" y="3663302"/>
              <a:ext cx="89828" cy="60914"/>
            </a:xfrm>
            <a:custGeom>
              <a:avLst/>
              <a:gdLst/>
              <a:ahLst/>
              <a:cxnLst/>
              <a:rect l="l" t="t" r="r" b="b"/>
              <a:pathLst>
                <a:path w="2358" h="1599" extrusionOk="0">
                  <a:moveTo>
                    <a:pt x="1840" y="1"/>
                  </a:moveTo>
                  <a:cubicBezTo>
                    <a:pt x="1730" y="1"/>
                    <a:pt x="1625" y="109"/>
                    <a:pt x="1691" y="241"/>
                  </a:cubicBezTo>
                  <a:lnTo>
                    <a:pt x="1834" y="527"/>
                  </a:lnTo>
                  <a:cubicBezTo>
                    <a:pt x="1881" y="598"/>
                    <a:pt x="1881" y="717"/>
                    <a:pt x="1834" y="812"/>
                  </a:cubicBezTo>
                  <a:cubicBezTo>
                    <a:pt x="1786" y="908"/>
                    <a:pt x="1691" y="979"/>
                    <a:pt x="1572" y="979"/>
                  </a:cubicBezTo>
                  <a:lnTo>
                    <a:pt x="595" y="979"/>
                  </a:lnTo>
                  <a:lnTo>
                    <a:pt x="619" y="955"/>
                  </a:lnTo>
                  <a:cubicBezTo>
                    <a:pt x="643" y="932"/>
                    <a:pt x="643" y="908"/>
                    <a:pt x="643" y="884"/>
                  </a:cubicBezTo>
                  <a:cubicBezTo>
                    <a:pt x="667" y="812"/>
                    <a:pt x="643" y="741"/>
                    <a:pt x="595" y="693"/>
                  </a:cubicBezTo>
                  <a:cubicBezTo>
                    <a:pt x="572" y="658"/>
                    <a:pt x="530" y="640"/>
                    <a:pt x="485" y="640"/>
                  </a:cubicBezTo>
                  <a:cubicBezTo>
                    <a:pt x="441" y="640"/>
                    <a:pt x="393" y="658"/>
                    <a:pt x="357" y="693"/>
                  </a:cubicBezTo>
                  <a:lnTo>
                    <a:pt x="72" y="1003"/>
                  </a:lnTo>
                  <a:cubicBezTo>
                    <a:pt x="0" y="1074"/>
                    <a:pt x="0" y="1170"/>
                    <a:pt x="72" y="1241"/>
                  </a:cubicBezTo>
                  <a:lnTo>
                    <a:pt x="357" y="1527"/>
                  </a:lnTo>
                  <a:cubicBezTo>
                    <a:pt x="381" y="1575"/>
                    <a:pt x="429" y="1575"/>
                    <a:pt x="476" y="1598"/>
                  </a:cubicBezTo>
                  <a:cubicBezTo>
                    <a:pt x="524" y="1575"/>
                    <a:pt x="572" y="1575"/>
                    <a:pt x="595" y="1527"/>
                  </a:cubicBezTo>
                  <a:cubicBezTo>
                    <a:pt x="667" y="1479"/>
                    <a:pt x="667" y="1360"/>
                    <a:pt x="595" y="1289"/>
                  </a:cubicBezTo>
                  <a:lnTo>
                    <a:pt x="1548" y="1289"/>
                  </a:lnTo>
                  <a:cubicBezTo>
                    <a:pt x="2048" y="1289"/>
                    <a:pt x="2358" y="741"/>
                    <a:pt x="2120" y="312"/>
                  </a:cubicBezTo>
                  <a:lnTo>
                    <a:pt x="2120" y="312"/>
                  </a:lnTo>
                  <a:lnTo>
                    <a:pt x="2143" y="360"/>
                  </a:lnTo>
                  <a:lnTo>
                    <a:pt x="2143" y="360"/>
                  </a:lnTo>
                  <a:lnTo>
                    <a:pt x="1977" y="74"/>
                  </a:lnTo>
                  <a:cubicBezTo>
                    <a:pt x="1940" y="23"/>
                    <a:pt x="1889" y="1"/>
                    <a:pt x="1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52"/>
            <p:cNvSpPr/>
            <p:nvPr/>
          </p:nvSpPr>
          <p:spPr>
            <a:xfrm>
              <a:off x="4237638" y="3674274"/>
              <a:ext cx="168799" cy="168799"/>
            </a:xfrm>
            <a:custGeom>
              <a:avLst/>
              <a:gdLst/>
              <a:ahLst/>
              <a:cxnLst/>
              <a:rect l="l" t="t" r="r" b="b"/>
              <a:pathLst>
                <a:path w="4431" h="4431" extrusionOk="0">
                  <a:moveTo>
                    <a:pt x="239" y="1"/>
                  </a:moveTo>
                  <a:cubicBezTo>
                    <a:pt x="120" y="1"/>
                    <a:pt x="25" y="96"/>
                    <a:pt x="25" y="239"/>
                  </a:cubicBezTo>
                  <a:lnTo>
                    <a:pt x="25" y="4192"/>
                  </a:lnTo>
                  <a:cubicBezTo>
                    <a:pt x="1" y="4311"/>
                    <a:pt x="120" y="4430"/>
                    <a:pt x="239" y="4430"/>
                  </a:cubicBezTo>
                  <a:lnTo>
                    <a:pt x="4192" y="4430"/>
                  </a:lnTo>
                  <a:cubicBezTo>
                    <a:pt x="4335" y="4430"/>
                    <a:pt x="4430" y="4311"/>
                    <a:pt x="4430" y="4192"/>
                  </a:cubicBezTo>
                  <a:lnTo>
                    <a:pt x="4430" y="239"/>
                  </a:lnTo>
                  <a:cubicBezTo>
                    <a:pt x="4430" y="96"/>
                    <a:pt x="4335" y="1"/>
                    <a:pt x="41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52"/>
            <p:cNvSpPr/>
            <p:nvPr/>
          </p:nvSpPr>
          <p:spPr>
            <a:xfrm>
              <a:off x="4368304" y="3674274"/>
              <a:ext cx="38133" cy="168799"/>
            </a:xfrm>
            <a:custGeom>
              <a:avLst/>
              <a:gdLst/>
              <a:ahLst/>
              <a:cxnLst/>
              <a:rect l="l" t="t" r="r" b="b"/>
              <a:pathLst>
                <a:path w="1001" h="4431" extrusionOk="0">
                  <a:moveTo>
                    <a:pt x="0" y="1"/>
                  </a:moveTo>
                  <a:lnTo>
                    <a:pt x="0" y="4430"/>
                  </a:lnTo>
                  <a:lnTo>
                    <a:pt x="786" y="4430"/>
                  </a:lnTo>
                  <a:cubicBezTo>
                    <a:pt x="905" y="4430"/>
                    <a:pt x="1000" y="4311"/>
                    <a:pt x="1000" y="4192"/>
                  </a:cubicBezTo>
                  <a:lnTo>
                    <a:pt x="1000" y="239"/>
                  </a:lnTo>
                  <a:cubicBezTo>
                    <a:pt x="1000" y="96"/>
                    <a:pt x="905" y="1"/>
                    <a:pt x="762"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52"/>
            <p:cNvSpPr/>
            <p:nvPr/>
          </p:nvSpPr>
          <p:spPr>
            <a:xfrm>
              <a:off x="4299352" y="3674274"/>
              <a:ext cx="45409" cy="59009"/>
            </a:xfrm>
            <a:custGeom>
              <a:avLst/>
              <a:gdLst/>
              <a:ahLst/>
              <a:cxnLst/>
              <a:rect l="l" t="t" r="r" b="b"/>
              <a:pathLst>
                <a:path w="1192" h="1549" extrusionOk="0">
                  <a:moveTo>
                    <a:pt x="0" y="1"/>
                  </a:moveTo>
                  <a:lnTo>
                    <a:pt x="0" y="1548"/>
                  </a:lnTo>
                  <a:lnTo>
                    <a:pt x="1191" y="1548"/>
                  </a:lnTo>
                  <a:lnTo>
                    <a:pt x="119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7" name="Google Shape;2077;p52"/>
          <p:cNvGrpSpPr/>
          <p:nvPr/>
        </p:nvGrpSpPr>
        <p:grpSpPr>
          <a:xfrm>
            <a:off x="1339674" y="3509282"/>
            <a:ext cx="471309" cy="467424"/>
            <a:chOff x="2190070" y="4065967"/>
            <a:chExt cx="439121" cy="435502"/>
          </a:xfrm>
        </p:grpSpPr>
        <p:sp>
          <p:nvSpPr>
            <p:cNvPr id="2078" name="Google Shape;2078;p52"/>
            <p:cNvSpPr/>
            <p:nvPr/>
          </p:nvSpPr>
          <p:spPr>
            <a:xfrm>
              <a:off x="2233612" y="4109585"/>
              <a:ext cx="395578" cy="391883"/>
            </a:xfrm>
            <a:custGeom>
              <a:avLst/>
              <a:gdLst/>
              <a:ahLst/>
              <a:cxnLst/>
              <a:rect l="l" t="t" r="r" b="b"/>
              <a:pathLst>
                <a:path w="10384" h="10287" extrusionOk="0">
                  <a:moveTo>
                    <a:pt x="2097" y="1377"/>
                  </a:moveTo>
                  <a:cubicBezTo>
                    <a:pt x="2264" y="1377"/>
                    <a:pt x="2435" y="1438"/>
                    <a:pt x="2573" y="1576"/>
                  </a:cubicBezTo>
                  <a:cubicBezTo>
                    <a:pt x="2835" y="1838"/>
                    <a:pt x="2835" y="2267"/>
                    <a:pt x="2573" y="2529"/>
                  </a:cubicBezTo>
                  <a:cubicBezTo>
                    <a:pt x="2432" y="2670"/>
                    <a:pt x="2257" y="2733"/>
                    <a:pt x="2087" y="2733"/>
                  </a:cubicBezTo>
                  <a:cubicBezTo>
                    <a:pt x="1738" y="2733"/>
                    <a:pt x="1406" y="2468"/>
                    <a:pt x="1406" y="2052"/>
                  </a:cubicBezTo>
                  <a:cubicBezTo>
                    <a:pt x="1406" y="1649"/>
                    <a:pt x="1745" y="1377"/>
                    <a:pt x="2097" y="1377"/>
                  </a:cubicBezTo>
                  <a:close/>
                  <a:moveTo>
                    <a:pt x="1834" y="1"/>
                  </a:moveTo>
                  <a:cubicBezTo>
                    <a:pt x="1625" y="1"/>
                    <a:pt x="1439" y="93"/>
                    <a:pt x="1311" y="243"/>
                  </a:cubicBezTo>
                  <a:lnTo>
                    <a:pt x="263" y="1290"/>
                  </a:lnTo>
                  <a:cubicBezTo>
                    <a:pt x="96" y="1433"/>
                    <a:pt x="1" y="1648"/>
                    <a:pt x="25" y="1886"/>
                  </a:cubicBezTo>
                  <a:lnTo>
                    <a:pt x="25" y="4243"/>
                  </a:lnTo>
                  <a:cubicBezTo>
                    <a:pt x="1" y="4458"/>
                    <a:pt x="96" y="4672"/>
                    <a:pt x="263" y="4839"/>
                  </a:cubicBezTo>
                  <a:lnTo>
                    <a:pt x="5478" y="10054"/>
                  </a:lnTo>
                  <a:cubicBezTo>
                    <a:pt x="5633" y="10209"/>
                    <a:pt x="5841" y="10286"/>
                    <a:pt x="6053" y="10286"/>
                  </a:cubicBezTo>
                  <a:cubicBezTo>
                    <a:pt x="6264" y="10286"/>
                    <a:pt x="6478" y="10209"/>
                    <a:pt x="6645" y="10054"/>
                  </a:cubicBezTo>
                  <a:lnTo>
                    <a:pt x="10050" y="6649"/>
                  </a:lnTo>
                  <a:cubicBezTo>
                    <a:pt x="10384" y="6315"/>
                    <a:pt x="10384" y="5791"/>
                    <a:pt x="10074" y="5458"/>
                  </a:cubicBezTo>
                  <a:lnTo>
                    <a:pt x="4859" y="243"/>
                  </a:lnTo>
                  <a:cubicBezTo>
                    <a:pt x="4692" y="76"/>
                    <a:pt x="4478" y="4"/>
                    <a:pt x="4264" y="4"/>
                  </a:cubicBezTo>
                  <a:lnTo>
                    <a:pt x="1906" y="4"/>
                  </a:lnTo>
                  <a:cubicBezTo>
                    <a:pt x="1882" y="2"/>
                    <a:pt x="1858" y="1"/>
                    <a:pt x="1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52"/>
            <p:cNvSpPr/>
            <p:nvPr/>
          </p:nvSpPr>
          <p:spPr>
            <a:xfrm>
              <a:off x="2353383" y="4109738"/>
              <a:ext cx="275808" cy="390817"/>
            </a:xfrm>
            <a:custGeom>
              <a:avLst/>
              <a:gdLst/>
              <a:ahLst/>
              <a:cxnLst/>
              <a:rect l="l" t="t" r="r" b="b"/>
              <a:pathLst>
                <a:path w="7240" h="10259" extrusionOk="0">
                  <a:moveTo>
                    <a:pt x="0" y="0"/>
                  </a:moveTo>
                  <a:cubicBezTo>
                    <a:pt x="215" y="0"/>
                    <a:pt x="405" y="96"/>
                    <a:pt x="548" y="239"/>
                  </a:cubicBezTo>
                  <a:lnTo>
                    <a:pt x="5763" y="5454"/>
                  </a:lnTo>
                  <a:cubicBezTo>
                    <a:pt x="6073" y="5764"/>
                    <a:pt x="6073" y="6287"/>
                    <a:pt x="5763" y="6621"/>
                  </a:cubicBezTo>
                  <a:lnTo>
                    <a:pt x="2358" y="10026"/>
                  </a:lnTo>
                  <a:cubicBezTo>
                    <a:pt x="2513" y="10181"/>
                    <a:pt x="2721" y="10258"/>
                    <a:pt x="2932" y="10258"/>
                  </a:cubicBezTo>
                  <a:cubicBezTo>
                    <a:pt x="3144" y="10258"/>
                    <a:pt x="3358" y="10181"/>
                    <a:pt x="3525" y="10026"/>
                  </a:cubicBezTo>
                  <a:lnTo>
                    <a:pt x="6930" y="6621"/>
                  </a:lnTo>
                  <a:cubicBezTo>
                    <a:pt x="7240" y="6287"/>
                    <a:pt x="7240" y="5764"/>
                    <a:pt x="6930" y="5454"/>
                  </a:cubicBezTo>
                  <a:lnTo>
                    <a:pt x="1715" y="239"/>
                  </a:lnTo>
                  <a:cubicBezTo>
                    <a:pt x="1548" y="72"/>
                    <a:pt x="1334" y="0"/>
                    <a:pt x="1120" y="0"/>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52"/>
            <p:cNvSpPr/>
            <p:nvPr/>
          </p:nvSpPr>
          <p:spPr>
            <a:xfrm>
              <a:off x="2190070" y="4065967"/>
              <a:ext cx="130666" cy="128190"/>
            </a:xfrm>
            <a:custGeom>
              <a:avLst/>
              <a:gdLst/>
              <a:ahLst/>
              <a:cxnLst/>
              <a:rect l="l" t="t" r="r" b="b"/>
              <a:pathLst>
                <a:path w="3430" h="3365" extrusionOk="0">
                  <a:moveTo>
                    <a:pt x="179" y="0"/>
                  </a:moveTo>
                  <a:cubicBezTo>
                    <a:pt x="132" y="0"/>
                    <a:pt x="84" y="18"/>
                    <a:pt x="48" y="54"/>
                  </a:cubicBezTo>
                  <a:cubicBezTo>
                    <a:pt x="1" y="102"/>
                    <a:pt x="1" y="221"/>
                    <a:pt x="48" y="292"/>
                  </a:cubicBezTo>
                  <a:lnTo>
                    <a:pt x="3097" y="3293"/>
                  </a:lnTo>
                  <a:cubicBezTo>
                    <a:pt x="3120" y="3317"/>
                    <a:pt x="3168" y="3340"/>
                    <a:pt x="3216" y="3340"/>
                  </a:cubicBezTo>
                  <a:lnTo>
                    <a:pt x="3216" y="3364"/>
                  </a:lnTo>
                  <a:cubicBezTo>
                    <a:pt x="3359" y="3364"/>
                    <a:pt x="3430" y="3174"/>
                    <a:pt x="3335" y="3078"/>
                  </a:cubicBezTo>
                  <a:lnTo>
                    <a:pt x="310" y="54"/>
                  </a:lnTo>
                  <a:cubicBezTo>
                    <a:pt x="275" y="18"/>
                    <a:pt x="227" y="0"/>
                    <a:pt x="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52"/>
            <p:cNvSpPr/>
            <p:nvPr/>
          </p:nvSpPr>
          <p:spPr>
            <a:xfrm>
              <a:off x="2335212" y="4214080"/>
              <a:ext cx="87161" cy="85180"/>
            </a:xfrm>
            <a:custGeom>
              <a:avLst/>
              <a:gdLst/>
              <a:ahLst/>
              <a:cxnLst/>
              <a:rect l="l" t="t" r="r" b="b"/>
              <a:pathLst>
                <a:path w="2288" h="2236" extrusionOk="0">
                  <a:moveTo>
                    <a:pt x="1430" y="0"/>
                  </a:moveTo>
                  <a:cubicBezTo>
                    <a:pt x="1382" y="0"/>
                    <a:pt x="1335" y="24"/>
                    <a:pt x="1287" y="48"/>
                  </a:cubicBezTo>
                  <a:lnTo>
                    <a:pt x="72" y="1262"/>
                  </a:lnTo>
                  <a:cubicBezTo>
                    <a:pt x="1" y="1334"/>
                    <a:pt x="1" y="1453"/>
                    <a:pt x="72" y="1524"/>
                  </a:cubicBezTo>
                  <a:lnTo>
                    <a:pt x="763" y="2191"/>
                  </a:lnTo>
                  <a:cubicBezTo>
                    <a:pt x="794" y="2222"/>
                    <a:pt x="830" y="2235"/>
                    <a:pt x="865" y="2235"/>
                  </a:cubicBezTo>
                  <a:cubicBezTo>
                    <a:pt x="991" y="2235"/>
                    <a:pt x="1113" y="2065"/>
                    <a:pt x="1001" y="1953"/>
                  </a:cubicBezTo>
                  <a:lnTo>
                    <a:pt x="430" y="1381"/>
                  </a:lnTo>
                  <a:lnTo>
                    <a:pt x="811" y="1024"/>
                  </a:lnTo>
                  <a:lnTo>
                    <a:pt x="1287" y="1524"/>
                  </a:lnTo>
                  <a:cubicBezTo>
                    <a:pt x="1311" y="1548"/>
                    <a:pt x="1358" y="1572"/>
                    <a:pt x="1406" y="1572"/>
                  </a:cubicBezTo>
                  <a:cubicBezTo>
                    <a:pt x="1454" y="1572"/>
                    <a:pt x="1501" y="1548"/>
                    <a:pt x="1525" y="1524"/>
                  </a:cubicBezTo>
                  <a:cubicBezTo>
                    <a:pt x="1597" y="1453"/>
                    <a:pt x="1597" y="1334"/>
                    <a:pt x="1525" y="1262"/>
                  </a:cubicBezTo>
                  <a:lnTo>
                    <a:pt x="1049" y="786"/>
                  </a:lnTo>
                  <a:lnTo>
                    <a:pt x="1430" y="405"/>
                  </a:lnTo>
                  <a:lnTo>
                    <a:pt x="1978" y="976"/>
                  </a:lnTo>
                  <a:cubicBezTo>
                    <a:pt x="2013" y="1000"/>
                    <a:pt x="2055" y="1012"/>
                    <a:pt x="2097" y="1012"/>
                  </a:cubicBezTo>
                  <a:cubicBezTo>
                    <a:pt x="2138" y="1012"/>
                    <a:pt x="2180" y="1000"/>
                    <a:pt x="2216" y="976"/>
                  </a:cubicBezTo>
                  <a:cubicBezTo>
                    <a:pt x="2287" y="905"/>
                    <a:pt x="2287" y="786"/>
                    <a:pt x="2216" y="738"/>
                  </a:cubicBezTo>
                  <a:lnTo>
                    <a:pt x="1549" y="48"/>
                  </a:lnTo>
                  <a:cubicBezTo>
                    <a:pt x="1501" y="24"/>
                    <a:pt x="1454" y="0"/>
                    <a:pt x="1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52"/>
            <p:cNvSpPr/>
            <p:nvPr/>
          </p:nvSpPr>
          <p:spPr>
            <a:xfrm>
              <a:off x="2386945" y="4272518"/>
              <a:ext cx="87619" cy="79466"/>
            </a:xfrm>
            <a:custGeom>
              <a:avLst/>
              <a:gdLst/>
              <a:ahLst/>
              <a:cxnLst/>
              <a:rect l="l" t="t" r="r" b="b"/>
              <a:pathLst>
                <a:path w="2300" h="2086" extrusionOk="0">
                  <a:moveTo>
                    <a:pt x="1261" y="1"/>
                  </a:moveTo>
                  <a:cubicBezTo>
                    <a:pt x="874" y="1"/>
                    <a:pt x="495" y="212"/>
                    <a:pt x="310" y="609"/>
                  </a:cubicBezTo>
                  <a:cubicBezTo>
                    <a:pt x="0" y="1252"/>
                    <a:pt x="453" y="2014"/>
                    <a:pt x="1167" y="2086"/>
                  </a:cubicBezTo>
                  <a:lnTo>
                    <a:pt x="1191" y="2086"/>
                  </a:lnTo>
                  <a:cubicBezTo>
                    <a:pt x="1263" y="2086"/>
                    <a:pt x="1334" y="2014"/>
                    <a:pt x="1358" y="1919"/>
                  </a:cubicBezTo>
                  <a:cubicBezTo>
                    <a:pt x="1358" y="1824"/>
                    <a:pt x="1286" y="1752"/>
                    <a:pt x="1191" y="1729"/>
                  </a:cubicBezTo>
                  <a:cubicBezTo>
                    <a:pt x="1024" y="1729"/>
                    <a:pt x="882" y="1657"/>
                    <a:pt x="762" y="1538"/>
                  </a:cubicBezTo>
                  <a:cubicBezTo>
                    <a:pt x="405" y="1181"/>
                    <a:pt x="524" y="609"/>
                    <a:pt x="977" y="419"/>
                  </a:cubicBezTo>
                  <a:cubicBezTo>
                    <a:pt x="1072" y="371"/>
                    <a:pt x="1170" y="350"/>
                    <a:pt x="1266" y="350"/>
                  </a:cubicBezTo>
                  <a:cubicBezTo>
                    <a:pt x="1605" y="350"/>
                    <a:pt x="1916" y="620"/>
                    <a:pt x="1953" y="990"/>
                  </a:cubicBezTo>
                  <a:cubicBezTo>
                    <a:pt x="1953" y="1104"/>
                    <a:pt x="2034" y="1158"/>
                    <a:pt x="2116" y="1158"/>
                  </a:cubicBezTo>
                  <a:cubicBezTo>
                    <a:pt x="2207" y="1158"/>
                    <a:pt x="2299" y="1092"/>
                    <a:pt x="2287" y="967"/>
                  </a:cubicBezTo>
                  <a:cubicBezTo>
                    <a:pt x="2263" y="728"/>
                    <a:pt x="2168" y="490"/>
                    <a:pt x="2001" y="300"/>
                  </a:cubicBezTo>
                  <a:cubicBezTo>
                    <a:pt x="1789" y="98"/>
                    <a:pt x="1523" y="1"/>
                    <a:pt x="1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52"/>
            <p:cNvSpPr/>
            <p:nvPr/>
          </p:nvSpPr>
          <p:spPr>
            <a:xfrm>
              <a:off x="2453154" y="4330117"/>
              <a:ext cx="83504" cy="80228"/>
            </a:xfrm>
            <a:custGeom>
              <a:avLst/>
              <a:gdLst/>
              <a:ahLst/>
              <a:cxnLst/>
              <a:rect l="l" t="t" r="r" b="b"/>
              <a:pathLst>
                <a:path w="2192" h="2106" extrusionOk="0">
                  <a:moveTo>
                    <a:pt x="1044" y="330"/>
                  </a:moveTo>
                  <a:cubicBezTo>
                    <a:pt x="1598" y="330"/>
                    <a:pt x="2079" y="1044"/>
                    <a:pt x="1549" y="1574"/>
                  </a:cubicBezTo>
                  <a:cubicBezTo>
                    <a:pt x="1396" y="1727"/>
                    <a:pt x="1225" y="1791"/>
                    <a:pt x="1060" y="1791"/>
                  </a:cubicBezTo>
                  <a:cubicBezTo>
                    <a:pt x="503" y="1791"/>
                    <a:pt x="16" y="1064"/>
                    <a:pt x="549" y="550"/>
                  </a:cubicBezTo>
                  <a:cubicBezTo>
                    <a:pt x="703" y="395"/>
                    <a:pt x="877" y="330"/>
                    <a:pt x="1044" y="330"/>
                  </a:cubicBezTo>
                  <a:close/>
                  <a:moveTo>
                    <a:pt x="1062" y="0"/>
                  </a:moveTo>
                  <a:cubicBezTo>
                    <a:pt x="524" y="0"/>
                    <a:pt x="1" y="422"/>
                    <a:pt x="1" y="1050"/>
                  </a:cubicBezTo>
                  <a:cubicBezTo>
                    <a:pt x="1" y="1691"/>
                    <a:pt x="518" y="2105"/>
                    <a:pt x="1052" y="2105"/>
                  </a:cubicBezTo>
                  <a:cubicBezTo>
                    <a:pt x="1312" y="2105"/>
                    <a:pt x="1576" y="2007"/>
                    <a:pt x="1787" y="1788"/>
                  </a:cubicBezTo>
                  <a:cubicBezTo>
                    <a:pt x="2192" y="1384"/>
                    <a:pt x="2192" y="717"/>
                    <a:pt x="1787" y="312"/>
                  </a:cubicBezTo>
                  <a:cubicBezTo>
                    <a:pt x="1579" y="96"/>
                    <a:pt x="1319" y="0"/>
                    <a:pt x="10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52"/>
            <p:cNvSpPr/>
            <p:nvPr/>
          </p:nvSpPr>
          <p:spPr>
            <a:xfrm>
              <a:off x="2474449" y="4222804"/>
              <a:ext cx="111199" cy="109218"/>
            </a:xfrm>
            <a:custGeom>
              <a:avLst/>
              <a:gdLst/>
              <a:ahLst/>
              <a:cxnLst/>
              <a:rect l="l" t="t" r="r" b="b"/>
              <a:pathLst>
                <a:path w="2919" h="2867" extrusionOk="0">
                  <a:moveTo>
                    <a:pt x="234" y="0"/>
                  </a:moveTo>
                  <a:cubicBezTo>
                    <a:pt x="112" y="0"/>
                    <a:pt x="0" y="168"/>
                    <a:pt x="109" y="295"/>
                  </a:cubicBezTo>
                  <a:lnTo>
                    <a:pt x="2633" y="2819"/>
                  </a:lnTo>
                  <a:cubicBezTo>
                    <a:pt x="2657" y="2843"/>
                    <a:pt x="2704" y="2867"/>
                    <a:pt x="2752" y="2867"/>
                  </a:cubicBezTo>
                  <a:cubicBezTo>
                    <a:pt x="2776" y="2867"/>
                    <a:pt x="2824" y="2843"/>
                    <a:pt x="2871" y="2819"/>
                  </a:cubicBezTo>
                  <a:cubicBezTo>
                    <a:pt x="2919" y="2748"/>
                    <a:pt x="2919" y="2629"/>
                    <a:pt x="2871" y="2557"/>
                  </a:cubicBezTo>
                  <a:lnTo>
                    <a:pt x="347" y="57"/>
                  </a:lnTo>
                  <a:cubicBezTo>
                    <a:pt x="313" y="17"/>
                    <a:pt x="273"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5" name="Google Shape;2085;p52"/>
          <p:cNvGrpSpPr/>
          <p:nvPr/>
        </p:nvGrpSpPr>
        <p:grpSpPr>
          <a:xfrm>
            <a:off x="4999742" y="3471511"/>
            <a:ext cx="252874" cy="533468"/>
            <a:chOff x="7521110" y="2906131"/>
            <a:chExt cx="175400" cy="370053"/>
          </a:xfrm>
        </p:grpSpPr>
        <p:sp>
          <p:nvSpPr>
            <p:cNvPr id="2086" name="Google Shape;2086;p52"/>
            <p:cNvSpPr/>
            <p:nvPr/>
          </p:nvSpPr>
          <p:spPr>
            <a:xfrm>
              <a:off x="7590646" y="3215698"/>
              <a:ext cx="36302" cy="54453"/>
            </a:xfrm>
            <a:custGeom>
              <a:avLst/>
              <a:gdLst/>
              <a:ahLst/>
              <a:cxnLst/>
              <a:rect l="l" t="t" r="r" b="b"/>
              <a:pathLst>
                <a:path w="1384" h="2076" extrusionOk="0">
                  <a:moveTo>
                    <a:pt x="1" y="0"/>
                  </a:moveTo>
                  <a:lnTo>
                    <a:pt x="1" y="2075"/>
                  </a:lnTo>
                  <a:lnTo>
                    <a:pt x="1384" y="2075"/>
                  </a:lnTo>
                  <a:lnTo>
                    <a:pt x="13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2"/>
            <p:cNvSpPr/>
            <p:nvPr/>
          </p:nvSpPr>
          <p:spPr>
            <a:xfrm>
              <a:off x="7608797" y="3233823"/>
              <a:ext cx="18151" cy="36329"/>
            </a:xfrm>
            <a:custGeom>
              <a:avLst/>
              <a:gdLst/>
              <a:ahLst/>
              <a:cxnLst/>
              <a:rect l="l" t="t" r="r" b="b"/>
              <a:pathLst>
                <a:path w="692" h="1385" extrusionOk="0">
                  <a:moveTo>
                    <a:pt x="231" y="1"/>
                  </a:moveTo>
                  <a:cubicBezTo>
                    <a:pt x="102" y="1"/>
                    <a:pt x="0" y="103"/>
                    <a:pt x="0" y="231"/>
                  </a:cubicBezTo>
                  <a:lnTo>
                    <a:pt x="0" y="1384"/>
                  </a:lnTo>
                  <a:lnTo>
                    <a:pt x="692" y="1384"/>
                  </a:lnTo>
                  <a:lnTo>
                    <a:pt x="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2"/>
            <p:cNvSpPr/>
            <p:nvPr/>
          </p:nvSpPr>
          <p:spPr>
            <a:xfrm>
              <a:off x="7570554" y="3264066"/>
              <a:ext cx="76513" cy="12118"/>
            </a:xfrm>
            <a:custGeom>
              <a:avLst/>
              <a:gdLst/>
              <a:ahLst/>
              <a:cxnLst/>
              <a:rect l="l" t="t" r="r" b="b"/>
              <a:pathLst>
                <a:path w="2917" h="462" extrusionOk="0">
                  <a:moveTo>
                    <a:pt x="306" y="1"/>
                  </a:moveTo>
                  <a:cubicBezTo>
                    <a:pt x="0" y="1"/>
                    <a:pt x="0" y="462"/>
                    <a:pt x="306" y="462"/>
                  </a:cubicBezTo>
                  <a:lnTo>
                    <a:pt x="2611" y="462"/>
                  </a:lnTo>
                  <a:cubicBezTo>
                    <a:pt x="2916" y="462"/>
                    <a:pt x="2916" y="1"/>
                    <a:pt x="26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2"/>
            <p:cNvSpPr/>
            <p:nvPr/>
          </p:nvSpPr>
          <p:spPr>
            <a:xfrm>
              <a:off x="7526094" y="3064351"/>
              <a:ext cx="165433" cy="109038"/>
            </a:xfrm>
            <a:custGeom>
              <a:avLst/>
              <a:gdLst/>
              <a:ahLst/>
              <a:cxnLst/>
              <a:rect l="l" t="t" r="r" b="b"/>
              <a:pathLst>
                <a:path w="6307" h="4157" extrusionOk="0">
                  <a:moveTo>
                    <a:pt x="1770" y="0"/>
                  </a:moveTo>
                  <a:lnTo>
                    <a:pt x="68" y="3831"/>
                  </a:lnTo>
                  <a:cubicBezTo>
                    <a:pt x="0" y="3987"/>
                    <a:pt x="109" y="4157"/>
                    <a:pt x="278" y="4157"/>
                  </a:cubicBezTo>
                  <a:lnTo>
                    <a:pt x="6028" y="4157"/>
                  </a:lnTo>
                  <a:cubicBezTo>
                    <a:pt x="6198" y="4157"/>
                    <a:pt x="6306" y="3987"/>
                    <a:pt x="6238" y="3831"/>
                  </a:cubicBezTo>
                  <a:lnTo>
                    <a:pt x="4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2"/>
            <p:cNvSpPr/>
            <p:nvPr/>
          </p:nvSpPr>
          <p:spPr>
            <a:xfrm>
              <a:off x="7521110" y="3173363"/>
              <a:ext cx="175400" cy="48394"/>
            </a:xfrm>
            <a:custGeom>
              <a:avLst/>
              <a:gdLst/>
              <a:ahLst/>
              <a:cxnLst/>
              <a:rect l="l" t="t" r="r" b="b"/>
              <a:pathLst>
                <a:path w="6687" h="1845" extrusionOk="0">
                  <a:moveTo>
                    <a:pt x="1004" y="1"/>
                  </a:moveTo>
                  <a:lnTo>
                    <a:pt x="95" y="1492"/>
                  </a:lnTo>
                  <a:cubicBezTo>
                    <a:pt x="0" y="1648"/>
                    <a:pt x="109" y="1845"/>
                    <a:pt x="292" y="1845"/>
                  </a:cubicBezTo>
                  <a:lnTo>
                    <a:pt x="6395" y="1845"/>
                  </a:lnTo>
                  <a:cubicBezTo>
                    <a:pt x="6578" y="1845"/>
                    <a:pt x="6686" y="1648"/>
                    <a:pt x="6591" y="1492"/>
                  </a:cubicBezTo>
                  <a:lnTo>
                    <a:pt x="56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2"/>
            <p:cNvSpPr/>
            <p:nvPr/>
          </p:nvSpPr>
          <p:spPr>
            <a:xfrm>
              <a:off x="7521110" y="3173363"/>
              <a:ext cx="156541" cy="48421"/>
            </a:xfrm>
            <a:custGeom>
              <a:avLst/>
              <a:gdLst/>
              <a:ahLst/>
              <a:cxnLst/>
              <a:rect l="l" t="t" r="r" b="b"/>
              <a:pathLst>
                <a:path w="5968" h="1846" extrusionOk="0">
                  <a:moveTo>
                    <a:pt x="1004" y="1"/>
                  </a:moveTo>
                  <a:lnTo>
                    <a:pt x="95" y="1499"/>
                  </a:lnTo>
                  <a:cubicBezTo>
                    <a:pt x="0" y="1648"/>
                    <a:pt x="116" y="1845"/>
                    <a:pt x="292" y="1845"/>
                  </a:cubicBezTo>
                  <a:lnTo>
                    <a:pt x="2484" y="1845"/>
                  </a:lnTo>
                  <a:cubicBezTo>
                    <a:pt x="2432" y="1838"/>
                    <a:pt x="2402" y="1643"/>
                    <a:pt x="2435" y="1492"/>
                  </a:cubicBezTo>
                  <a:lnTo>
                    <a:pt x="2577" y="651"/>
                  </a:lnTo>
                  <a:cubicBezTo>
                    <a:pt x="2591" y="543"/>
                    <a:pt x="2692" y="462"/>
                    <a:pt x="2801" y="462"/>
                  </a:cubicBezTo>
                  <a:lnTo>
                    <a:pt x="5967" y="462"/>
                  </a:lnTo>
                  <a:lnTo>
                    <a:pt x="5683" y="1"/>
                  </a:lnTo>
                  <a:close/>
                  <a:moveTo>
                    <a:pt x="2484" y="1845"/>
                  </a:moveTo>
                  <a:cubicBezTo>
                    <a:pt x="2484" y="1845"/>
                    <a:pt x="2485" y="1845"/>
                    <a:pt x="2486" y="1845"/>
                  </a:cubicBezTo>
                  <a:cubicBezTo>
                    <a:pt x="2487" y="1845"/>
                    <a:pt x="2488" y="1845"/>
                    <a:pt x="2489" y="18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2"/>
            <p:cNvSpPr/>
            <p:nvPr/>
          </p:nvSpPr>
          <p:spPr>
            <a:xfrm>
              <a:off x="7526094" y="3064351"/>
              <a:ext cx="135189" cy="109038"/>
            </a:xfrm>
            <a:custGeom>
              <a:avLst/>
              <a:gdLst/>
              <a:ahLst/>
              <a:cxnLst/>
              <a:rect l="l" t="t" r="r" b="b"/>
              <a:pathLst>
                <a:path w="5154" h="4157" extrusionOk="0">
                  <a:moveTo>
                    <a:pt x="1770" y="0"/>
                  </a:moveTo>
                  <a:lnTo>
                    <a:pt x="68" y="3831"/>
                  </a:lnTo>
                  <a:cubicBezTo>
                    <a:pt x="0" y="3987"/>
                    <a:pt x="109" y="4157"/>
                    <a:pt x="278" y="4157"/>
                  </a:cubicBezTo>
                  <a:lnTo>
                    <a:pt x="2346" y="4157"/>
                  </a:lnTo>
                  <a:cubicBezTo>
                    <a:pt x="2299" y="4157"/>
                    <a:pt x="2265" y="3980"/>
                    <a:pt x="2285" y="3831"/>
                  </a:cubicBezTo>
                  <a:lnTo>
                    <a:pt x="2563" y="1587"/>
                  </a:lnTo>
                  <a:cubicBezTo>
                    <a:pt x="2583" y="1476"/>
                    <a:pt x="2672" y="1390"/>
                    <a:pt x="2781" y="1390"/>
                  </a:cubicBezTo>
                  <a:cubicBezTo>
                    <a:pt x="2786" y="1390"/>
                    <a:pt x="2790" y="1390"/>
                    <a:pt x="2794" y="1390"/>
                  </a:cubicBezTo>
                  <a:lnTo>
                    <a:pt x="5154" y="1390"/>
                  </a:lnTo>
                  <a:lnTo>
                    <a:pt x="45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2"/>
            <p:cNvSpPr/>
            <p:nvPr/>
          </p:nvSpPr>
          <p:spPr>
            <a:xfrm>
              <a:off x="7537635" y="2906131"/>
              <a:ext cx="142140" cy="182587"/>
            </a:xfrm>
            <a:custGeom>
              <a:avLst/>
              <a:gdLst/>
              <a:ahLst/>
              <a:cxnLst/>
              <a:rect l="l" t="t" r="r" b="b"/>
              <a:pathLst>
                <a:path w="5419" h="6961" extrusionOk="0">
                  <a:moveTo>
                    <a:pt x="2713" y="1"/>
                  </a:moveTo>
                  <a:cubicBezTo>
                    <a:pt x="2623" y="1"/>
                    <a:pt x="2534" y="52"/>
                    <a:pt x="2496" y="153"/>
                  </a:cubicBezTo>
                  <a:lnTo>
                    <a:pt x="62" y="6649"/>
                  </a:lnTo>
                  <a:cubicBezTo>
                    <a:pt x="1" y="6798"/>
                    <a:pt x="116" y="6961"/>
                    <a:pt x="279" y="6961"/>
                  </a:cubicBezTo>
                  <a:lnTo>
                    <a:pt x="5147" y="6961"/>
                  </a:lnTo>
                  <a:cubicBezTo>
                    <a:pt x="5310" y="6961"/>
                    <a:pt x="5419" y="6798"/>
                    <a:pt x="5364" y="6649"/>
                  </a:cubicBezTo>
                  <a:lnTo>
                    <a:pt x="2930" y="153"/>
                  </a:lnTo>
                  <a:cubicBezTo>
                    <a:pt x="2893" y="52"/>
                    <a:pt x="2803" y="1"/>
                    <a:pt x="27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2"/>
            <p:cNvSpPr/>
            <p:nvPr/>
          </p:nvSpPr>
          <p:spPr>
            <a:xfrm>
              <a:off x="7537635" y="2906210"/>
              <a:ext cx="71188" cy="182508"/>
            </a:xfrm>
            <a:custGeom>
              <a:avLst/>
              <a:gdLst/>
              <a:ahLst/>
              <a:cxnLst/>
              <a:rect l="l" t="t" r="r" b="b"/>
              <a:pathLst>
                <a:path w="2714" h="6958" extrusionOk="0">
                  <a:moveTo>
                    <a:pt x="2699" y="1"/>
                  </a:moveTo>
                  <a:cubicBezTo>
                    <a:pt x="2610" y="1"/>
                    <a:pt x="2528" y="60"/>
                    <a:pt x="2496" y="150"/>
                  </a:cubicBezTo>
                  <a:lnTo>
                    <a:pt x="62" y="6646"/>
                  </a:lnTo>
                  <a:cubicBezTo>
                    <a:pt x="1" y="6795"/>
                    <a:pt x="116" y="6958"/>
                    <a:pt x="279" y="6958"/>
                  </a:cubicBezTo>
                  <a:lnTo>
                    <a:pt x="2028" y="6958"/>
                  </a:lnTo>
                  <a:cubicBezTo>
                    <a:pt x="1981" y="6958"/>
                    <a:pt x="1954" y="6795"/>
                    <a:pt x="1967" y="6646"/>
                  </a:cubicBezTo>
                  <a:lnTo>
                    <a:pt x="2652" y="150"/>
                  </a:lnTo>
                  <a:cubicBezTo>
                    <a:pt x="2666" y="49"/>
                    <a:pt x="2686" y="1"/>
                    <a:pt x="2713" y="1"/>
                  </a:cubicBezTo>
                  <a:cubicBezTo>
                    <a:pt x="2708" y="1"/>
                    <a:pt x="2704" y="1"/>
                    <a:pt x="2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5" name="Google Shape;2095;p52"/>
          <p:cNvGrpSpPr/>
          <p:nvPr/>
        </p:nvGrpSpPr>
        <p:grpSpPr>
          <a:xfrm>
            <a:off x="4890551" y="1991015"/>
            <a:ext cx="471286" cy="294054"/>
            <a:chOff x="1946369" y="2563122"/>
            <a:chExt cx="374066" cy="233395"/>
          </a:xfrm>
        </p:grpSpPr>
        <p:sp>
          <p:nvSpPr>
            <p:cNvPr id="2096" name="Google Shape;2096;p52"/>
            <p:cNvSpPr/>
            <p:nvPr/>
          </p:nvSpPr>
          <p:spPr>
            <a:xfrm>
              <a:off x="1946369" y="2563148"/>
              <a:ext cx="334223" cy="215401"/>
            </a:xfrm>
            <a:custGeom>
              <a:avLst/>
              <a:gdLst/>
              <a:ahLst/>
              <a:cxnLst/>
              <a:rect l="l" t="t" r="r" b="b"/>
              <a:pathLst>
                <a:path w="12742" h="8212" extrusionOk="0">
                  <a:moveTo>
                    <a:pt x="1820" y="0"/>
                  </a:moveTo>
                  <a:cubicBezTo>
                    <a:pt x="1757" y="0"/>
                    <a:pt x="1693" y="5"/>
                    <a:pt x="1628" y="14"/>
                  </a:cubicBezTo>
                  <a:lnTo>
                    <a:pt x="781" y="136"/>
                  </a:lnTo>
                  <a:cubicBezTo>
                    <a:pt x="333" y="197"/>
                    <a:pt x="1" y="584"/>
                    <a:pt x="1" y="1038"/>
                  </a:cubicBezTo>
                  <a:lnTo>
                    <a:pt x="1" y="1838"/>
                  </a:lnTo>
                  <a:cubicBezTo>
                    <a:pt x="1" y="1967"/>
                    <a:pt x="102" y="2068"/>
                    <a:pt x="231" y="2068"/>
                  </a:cubicBezTo>
                  <a:lnTo>
                    <a:pt x="231" y="2387"/>
                  </a:lnTo>
                  <a:cubicBezTo>
                    <a:pt x="231" y="2597"/>
                    <a:pt x="374" y="2787"/>
                    <a:pt x="577" y="2835"/>
                  </a:cubicBezTo>
                  <a:lnTo>
                    <a:pt x="991" y="2936"/>
                  </a:lnTo>
                  <a:cubicBezTo>
                    <a:pt x="1086" y="2957"/>
                    <a:pt x="1153" y="3038"/>
                    <a:pt x="1160" y="3140"/>
                  </a:cubicBezTo>
                  <a:cubicBezTo>
                    <a:pt x="1221" y="4021"/>
                    <a:pt x="1832" y="8212"/>
                    <a:pt x="7738" y="8212"/>
                  </a:cubicBezTo>
                  <a:cubicBezTo>
                    <a:pt x="12742" y="8212"/>
                    <a:pt x="12742" y="6618"/>
                    <a:pt x="12742" y="6618"/>
                  </a:cubicBezTo>
                  <a:lnTo>
                    <a:pt x="12742" y="6164"/>
                  </a:lnTo>
                  <a:lnTo>
                    <a:pt x="3181" y="3431"/>
                  </a:lnTo>
                  <a:lnTo>
                    <a:pt x="3181" y="1363"/>
                  </a:lnTo>
                  <a:cubicBezTo>
                    <a:pt x="3181" y="601"/>
                    <a:pt x="2560" y="0"/>
                    <a:pt x="18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2"/>
            <p:cNvSpPr/>
            <p:nvPr/>
          </p:nvSpPr>
          <p:spPr>
            <a:xfrm>
              <a:off x="1995656" y="2698836"/>
              <a:ext cx="107254" cy="97497"/>
            </a:xfrm>
            <a:custGeom>
              <a:avLst/>
              <a:gdLst/>
              <a:ahLst/>
              <a:cxnLst/>
              <a:rect l="l" t="t" r="r" b="b"/>
              <a:pathLst>
                <a:path w="4089" h="3717" extrusionOk="0">
                  <a:moveTo>
                    <a:pt x="2224" y="1"/>
                  </a:moveTo>
                  <a:lnTo>
                    <a:pt x="1722" y="164"/>
                  </a:lnTo>
                  <a:cubicBezTo>
                    <a:pt x="1471" y="252"/>
                    <a:pt x="1288" y="476"/>
                    <a:pt x="1261" y="747"/>
                  </a:cubicBezTo>
                  <a:lnTo>
                    <a:pt x="1078" y="2584"/>
                  </a:lnTo>
                  <a:lnTo>
                    <a:pt x="854" y="2584"/>
                  </a:lnTo>
                  <a:cubicBezTo>
                    <a:pt x="570" y="2584"/>
                    <a:pt x="319" y="2754"/>
                    <a:pt x="217" y="3012"/>
                  </a:cubicBezTo>
                  <a:lnTo>
                    <a:pt x="61" y="3405"/>
                  </a:lnTo>
                  <a:cubicBezTo>
                    <a:pt x="0" y="3554"/>
                    <a:pt x="109" y="3717"/>
                    <a:pt x="271" y="3717"/>
                  </a:cubicBezTo>
                  <a:lnTo>
                    <a:pt x="1431" y="3717"/>
                  </a:lnTo>
                  <a:cubicBezTo>
                    <a:pt x="1756" y="3717"/>
                    <a:pt x="2034" y="3493"/>
                    <a:pt x="2095" y="3168"/>
                  </a:cubicBezTo>
                  <a:lnTo>
                    <a:pt x="2339" y="1961"/>
                  </a:lnTo>
                  <a:cubicBezTo>
                    <a:pt x="2644" y="1961"/>
                    <a:pt x="3648" y="1866"/>
                    <a:pt x="4089" y="1371"/>
                  </a:cubicBezTo>
                  <a:lnTo>
                    <a:pt x="22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2"/>
            <p:cNvSpPr/>
            <p:nvPr/>
          </p:nvSpPr>
          <p:spPr>
            <a:xfrm>
              <a:off x="2186846" y="2736738"/>
              <a:ext cx="57811" cy="59778"/>
            </a:xfrm>
            <a:custGeom>
              <a:avLst/>
              <a:gdLst/>
              <a:ahLst/>
              <a:cxnLst/>
              <a:rect l="l" t="t" r="r" b="b"/>
              <a:pathLst>
                <a:path w="2204" h="2279" extrusionOk="0">
                  <a:moveTo>
                    <a:pt x="1065" y="0"/>
                  </a:moveTo>
                  <a:lnTo>
                    <a:pt x="1065" y="1133"/>
                  </a:lnTo>
                  <a:lnTo>
                    <a:pt x="882" y="1133"/>
                  </a:lnTo>
                  <a:cubicBezTo>
                    <a:pt x="610" y="1133"/>
                    <a:pt x="366" y="1295"/>
                    <a:pt x="258" y="1546"/>
                  </a:cubicBezTo>
                  <a:lnTo>
                    <a:pt x="68" y="1960"/>
                  </a:lnTo>
                  <a:cubicBezTo>
                    <a:pt x="0" y="2109"/>
                    <a:pt x="115" y="2279"/>
                    <a:pt x="278" y="2279"/>
                  </a:cubicBezTo>
                  <a:lnTo>
                    <a:pt x="1750" y="2279"/>
                  </a:lnTo>
                  <a:cubicBezTo>
                    <a:pt x="2001" y="2279"/>
                    <a:pt x="2204" y="2075"/>
                    <a:pt x="2204" y="1824"/>
                  </a:cubicBezTo>
                  <a:lnTo>
                    <a:pt x="22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2"/>
            <p:cNvSpPr/>
            <p:nvPr/>
          </p:nvSpPr>
          <p:spPr>
            <a:xfrm>
              <a:off x="1974645" y="2580433"/>
              <a:ext cx="14977" cy="20433"/>
            </a:xfrm>
            <a:custGeom>
              <a:avLst/>
              <a:gdLst/>
              <a:ahLst/>
              <a:cxnLst/>
              <a:rect l="l" t="t" r="r" b="b"/>
              <a:pathLst>
                <a:path w="571" h="779" extrusionOk="0">
                  <a:moveTo>
                    <a:pt x="286" y="1"/>
                  </a:moveTo>
                  <a:cubicBezTo>
                    <a:pt x="148" y="1"/>
                    <a:pt x="11" y="91"/>
                    <a:pt x="1" y="270"/>
                  </a:cubicBezTo>
                  <a:lnTo>
                    <a:pt x="1" y="494"/>
                  </a:lnTo>
                  <a:cubicBezTo>
                    <a:pt x="1" y="657"/>
                    <a:pt x="130" y="779"/>
                    <a:pt x="286" y="779"/>
                  </a:cubicBezTo>
                  <a:cubicBezTo>
                    <a:pt x="442" y="779"/>
                    <a:pt x="570" y="657"/>
                    <a:pt x="570" y="494"/>
                  </a:cubicBezTo>
                  <a:lnTo>
                    <a:pt x="570" y="270"/>
                  </a:lnTo>
                  <a:cubicBezTo>
                    <a:pt x="560" y="91"/>
                    <a:pt x="423" y="1"/>
                    <a:pt x="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2"/>
            <p:cNvSpPr/>
            <p:nvPr/>
          </p:nvSpPr>
          <p:spPr>
            <a:xfrm>
              <a:off x="1952429" y="2612408"/>
              <a:ext cx="38506" cy="16918"/>
            </a:xfrm>
            <a:custGeom>
              <a:avLst/>
              <a:gdLst/>
              <a:ahLst/>
              <a:cxnLst/>
              <a:rect l="l" t="t" r="r" b="b"/>
              <a:pathLst>
                <a:path w="1468" h="645" extrusionOk="0">
                  <a:moveTo>
                    <a:pt x="1140" y="0"/>
                  </a:moveTo>
                  <a:cubicBezTo>
                    <a:pt x="1105" y="0"/>
                    <a:pt x="1069" y="9"/>
                    <a:pt x="1031" y="28"/>
                  </a:cubicBezTo>
                  <a:cubicBezTo>
                    <a:pt x="861" y="116"/>
                    <a:pt x="482" y="170"/>
                    <a:pt x="0" y="190"/>
                  </a:cubicBezTo>
                  <a:lnTo>
                    <a:pt x="0" y="509"/>
                  </a:lnTo>
                  <a:cubicBezTo>
                    <a:pt x="0" y="557"/>
                    <a:pt x="7" y="597"/>
                    <a:pt x="14" y="645"/>
                  </a:cubicBezTo>
                  <a:cubicBezTo>
                    <a:pt x="414" y="631"/>
                    <a:pt x="943" y="577"/>
                    <a:pt x="1234" y="435"/>
                  </a:cubicBezTo>
                  <a:cubicBezTo>
                    <a:pt x="1468" y="318"/>
                    <a:pt x="1350" y="0"/>
                    <a:pt x="1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2"/>
            <p:cNvSpPr/>
            <p:nvPr/>
          </p:nvSpPr>
          <p:spPr>
            <a:xfrm>
              <a:off x="1978029" y="2563122"/>
              <a:ext cx="51962" cy="90048"/>
            </a:xfrm>
            <a:custGeom>
              <a:avLst/>
              <a:gdLst/>
              <a:ahLst/>
              <a:cxnLst/>
              <a:rect l="l" t="t" r="r" b="b"/>
              <a:pathLst>
                <a:path w="1981" h="3433" extrusionOk="0">
                  <a:moveTo>
                    <a:pt x="621" y="0"/>
                  </a:moveTo>
                  <a:cubicBezTo>
                    <a:pt x="556" y="0"/>
                    <a:pt x="489" y="5"/>
                    <a:pt x="421" y="15"/>
                  </a:cubicBezTo>
                  <a:lnTo>
                    <a:pt x="1" y="76"/>
                  </a:lnTo>
                  <a:cubicBezTo>
                    <a:pt x="550" y="266"/>
                    <a:pt x="923" y="781"/>
                    <a:pt x="923" y="1364"/>
                  </a:cubicBezTo>
                  <a:lnTo>
                    <a:pt x="923" y="2368"/>
                  </a:lnTo>
                  <a:cubicBezTo>
                    <a:pt x="923" y="2958"/>
                    <a:pt x="1398" y="3432"/>
                    <a:pt x="1981" y="3432"/>
                  </a:cubicBezTo>
                  <a:lnTo>
                    <a:pt x="1981" y="1364"/>
                  </a:lnTo>
                  <a:cubicBezTo>
                    <a:pt x="1981" y="605"/>
                    <a:pt x="1358" y="0"/>
                    <a:pt x="6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2"/>
            <p:cNvSpPr/>
            <p:nvPr/>
          </p:nvSpPr>
          <p:spPr>
            <a:xfrm>
              <a:off x="2029781" y="2601417"/>
              <a:ext cx="290655" cy="147098"/>
            </a:xfrm>
            <a:custGeom>
              <a:avLst/>
              <a:gdLst/>
              <a:ahLst/>
              <a:cxnLst/>
              <a:rect l="l" t="t" r="r" b="b"/>
              <a:pathLst>
                <a:path w="11081" h="5608" extrusionOk="0">
                  <a:moveTo>
                    <a:pt x="4780" y="1"/>
                  </a:moveTo>
                  <a:cubicBezTo>
                    <a:pt x="3382" y="1"/>
                    <a:pt x="1781" y="537"/>
                    <a:pt x="1" y="1972"/>
                  </a:cubicBezTo>
                  <a:cubicBezTo>
                    <a:pt x="1" y="1972"/>
                    <a:pt x="154" y="5607"/>
                    <a:pt x="5730" y="5607"/>
                  </a:cubicBezTo>
                  <a:cubicBezTo>
                    <a:pt x="6987" y="5607"/>
                    <a:pt x="8520" y="5422"/>
                    <a:pt x="10389" y="4969"/>
                  </a:cubicBezTo>
                  <a:cubicBezTo>
                    <a:pt x="10864" y="4854"/>
                    <a:pt x="11080" y="4305"/>
                    <a:pt x="10809" y="3905"/>
                  </a:cubicBezTo>
                  <a:cubicBezTo>
                    <a:pt x="9930" y="2569"/>
                    <a:pt x="7839" y="1"/>
                    <a:pt x="4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2"/>
            <p:cNvSpPr/>
            <p:nvPr/>
          </p:nvSpPr>
          <p:spPr>
            <a:xfrm>
              <a:off x="2029781" y="2604932"/>
              <a:ext cx="286379" cy="143635"/>
            </a:xfrm>
            <a:custGeom>
              <a:avLst/>
              <a:gdLst/>
              <a:ahLst/>
              <a:cxnLst/>
              <a:rect l="l" t="t" r="r" b="b"/>
              <a:pathLst>
                <a:path w="10918" h="5476" extrusionOk="0">
                  <a:moveTo>
                    <a:pt x="5808" y="1913"/>
                  </a:moveTo>
                  <a:cubicBezTo>
                    <a:pt x="5894" y="1913"/>
                    <a:pt x="5980" y="1937"/>
                    <a:pt x="6056" y="1988"/>
                  </a:cubicBezTo>
                  <a:lnTo>
                    <a:pt x="7053" y="2645"/>
                  </a:lnTo>
                  <a:cubicBezTo>
                    <a:pt x="7148" y="2713"/>
                    <a:pt x="7216" y="2808"/>
                    <a:pt x="7243" y="2923"/>
                  </a:cubicBezTo>
                  <a:lnTo>
                    <a:pt x="7677" y="4720"/>
                  </a:lnTo>
                  <a:cubicBezTo>
                    <a:pt x="7144" y="4770"/>
                    <a:pt x="6648" y="4793"/>
                    <a:pt x="6188" y="4793"/>
                  </a:cubicBezTo>
                  <a:cubicBezTo>
                    <a:pt x="5151" y="4793"/>
                    <a:pt x="4293" y="4675"/>
                    <a:pt x="3588" y="4483"/>
                  </a:cubicBezTo>
                  <a:cubicBezTo>
                    <a:pt x="3296" y="4408"/>
                    <a:pt x="3154" y="4090"/>
                    <a:pt x="3296" y="3825"/>
                  </a:cubicBezTo>
                  <a:lnTo>
                    <a:pt x="3913" y="2672"/>
                  </a:lnTo>
                  <a:cubicBezTo>
                    <a:pt x="3968" y="2571"/>
                    <a:pt x="4056" y="2496"/>
                    <a:pt x="4164" y="2455"/>
                  </a:cubicBezTo>
                  <a:lnTo>
                    <a:pt x="5649" y="1940"/>
                  </a:lnTo>
                  <a:cubicBezTo>
                    <a:pt x="5701" y="1922"/>
                    <a:pt x="5754" y="1913"/>
                    <a:pt x="5808" y="1913"/>
                  </a:cubicBezTo>
                  <a:close/>
                  <a:moveTo>
                    <a:pt x="5968" y="1"/>
                  </a:moveTo>
                  <a:lnTo>
                    <a:pt x="5737" y="1187"/>
                  </a:lnTo>
                  <a:cubicBezTo>
                    <a:pt x="5710" y="1343"/>
                    <a:pt x="5595" y="1472"/>
                    <a:pt x="5446" y="1526"/>
                  </a:cubicBezTo>
                  <a:lnTo>
                    <a:pt x="4347" y="1906"/>
                  </a:lnTo>
                  <a:cubicBezTo>
                    <a:pt x="4297" y="1925"/>
                    <a:pt x="4246" y="1933"/>
                    <a:pt x="4195" y="1933"/>
                  </a:cubicBezTo>
                  <a:cubicBezTo>
                    <a:pt x="4021" y="1933"/>
                    <a:pt x="3858" y="1830"/>
                    <a:pt x="3785" y="1662"/>
                  </a:cubicBezTo>
                  <a:lnTo>
                    <a:pt x="3086" y="130"/>
                  </a:lnTo>
                  <a:cubicBezTo>
                    <a:pt x="2944" y="170"/>
                    <a:pt x="2801" y="218"/>
                    <a:pt x="2652" y="272"/>
                  </a:cubicBezTo>
                  <a:lnTo>
                    <a:pt x="3486" y="2123"/>
                  </a:lnTo>
                  <a:cubicBezTo>
                    <a:pt x="3547" y="2252"/>
                    <a:pt x="3540" y="2401"/>
                    <a:pt x="3473" y="2523"/>
                  </a:cubicBezTo>
                  <a:lnTo>
                    <a:pt x="2822" y="3751"/>
                  </a:lnTo>
                  <a:cubicBezTo>
                    <a:pt x="2743" y="3904"/>
                    <a:pt x="2584" y="3990"/>
                    <a:pt x="2422" y="3990"/>
                  </a:cubicBezTo>
                  <a:cubicBezTo>
                    <a:pt x="2348" y="3990"/>
                    <a:pt x="2273" y="3972"/>
                    <a:pt x="2205" y="3934"/>
                  </a:cubicBezTo>
                  <a:cubicBezTo>
                    <a:pt x="910" y="3201"/>
                    <a:pt x="462" y="2177"/>
                    <a:pt x="306" y="1601"/>
                  </a:cubicBezTo>
                  <a:cubicBezTo>
                    <a:pt x="204" y="1682"/>
                    <a:pt x="103" y="1757"/>
                    <a:pt x="1" y="1838"/>
                  </a:cubicBezTo>
                  <a:cubicBezTo>
                    <a:pt x="1" y="1838"/>
                    <a:pt x="154" y="5476"/>
                    <a:pt x="5726" y="5476"/>
                  </a:cubicBezTo>
                  <a:cubicBezTo>
                    <a:pt x="6984" y="5476"/>
                    <a:pt x="8518" y="5290"/>
                    <a:pt x="10389" y="4835"/>
                  </a:cubicBezTo>
                  <a:cubicBezTo>
                    <a:pt x="10694" y="4761"/>
                    <a:pt x="10911" y="4496"/>
                    <a:pt x="10918" y="4191"/>
                  </a:cubicBezTo>
                  <a:lnTo>
                    <a:pt x="10918" y="4191"/>
                  </a:lnTo>
                  <a:cubicBezTo>
                    <a:pt x="9996" y="4401"/>
                    <a:pt x="9067" y="4564"/>
                    <a:pt x="8124" y="4673"/>
                  </a:cubicBezTo>
                  <a:lnTo>
                    <a:pt x="7724" y="2998"/>
                  </a:lnTo>
                  <a:cubicBezTo>
                    <a:pt x="7683" y="2815"/>
                    <a:pt x="7751" y="2632"/>
                    <a:pt x="7900" y="2523"/>
                  </a:cubicBezTo>
                  <a:lnTo>
                    <a:pt x="9046" y="1689"/>
                  </a:lnTo>
                  <a:cubicBezTo>
                    <a:pt x="8931" y="1588"/>
                    <a:pt x="8809" y="1486"/>
                    <a:pt x="8687" y="1384"/>
                  </a:cubicBezTo>
                  <a:lnTo>
                    <a:pt x="7643" y="2144"/>
                  </a:lnTo>
                  <a:cubicBezTo>
                    <a:pt x="7566" y="2203"/>
                    <a:pt x="7473" y="2232"/>
                    <a:pt x="7379" y="2232"/>
                  </a:cubicBezTo>
                  <a:cubicBezTo>
                    <a:pt x="7291" y="2232"/>
                    <a:pt x="7203" y="2206"/>
                    <a:pt x="7127" y="2157"/>
                  </a:cubicBezTo>
                  <a:lnTo>
                    <a:pt x="6395" y="1676"/>
                  </a:lnTo>
                  <a:cubicBezTo>
                    <a:pt x="6239" y="1574"/>
                    <a:pt x="6165" y="1391"/>
                    <a:pt x="6198" y="1208"/>
                  </a:cubicBezTo>
                  <a:lnTo>
                    <a:pt x="6409" y="116"/>
                  </a:lnTo>
                  <a:cubicBezTo>
                    <a:pt x="6266" y="69"/>
                    <a:pt x="6117" y="35"/>
                    <a:pt x="5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1603492" y="3846485"/>
            <a:ext cx="5780906" cy="430135"/>
          </a:xfrm>
        </p:spPr>
        <p:txBody>
          <a:bodyPr/>
          <a:lstStyle/>
          <a:p>
            <a:pPr marL="139700" indent="0" algn="ctr">
              <a:buNone/>
            </a:pPr>
            <a:r>
              <a:rPr lang="en-GB" dirty="0"/>
              <a:t>Awareness Campaign</a:t>
            </a:r>
          </a:p>
        </p:txBody>
      </p:sp>
      <p:pic>
        <p:nvPicPr>
          <p:cNvPr id="4" name="Picture 3">
            <a:extLst>
              <a:ext uri="{FF2B5EF4-FFF2-40B4-BE49-F238E27FC236}">
                <a16:creationId xmlns:a16="http://schemas.microsoft.com/office/drawing/2014/main" id="{3D6E8B33-B313-0C56-BBDD-5471D4DA922A}"/>
              </a:ext>
            </a:extLst>
          </p:cNvPr>
          <p:cNvPicPr>
            <a:picLocks noChangeAspect="1"/>
          </p:cNvPicPr>
          <p:nvPr/>
        </p:nvPicPr>
        <p:blipFill rotWithShape="1">
          <a:blip r:embed="rId3"/>
          <a:srcRect t="27423"/>
          <a:stretch/>
        </p:blipFill>
        <p:spPr>
          <a:xfrm>
            <a:off x="1049864" y="1172240"/>
            <a:ext cx="3111327" cy="224171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57CC376-3559-26FE-D41B-01A8F14D3B4C}"/>
              </a:ext>
            </a:extLst>
          </p:cNvPr>
          <p:cNvPicPr>
            <a:picLocks noChangeAspect="1"/>
          </p:cNvPicPr>
          <p:nvPr/>
        </p:nvPicPr>
        <p:blipFill>
          <a:blip r:embed="rId4"/>
          <a:stretch>
            <a:fillRect/>
          </a:stretch>
        </p:blipFill>
        <p:spPr>
          <a:xfrm>
            <a:off x="5265964" y="1172240"/>
            <a:ext cx="2539899" cy="22417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7969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1809" name="Google Shape;1809;p46"/>
          <p:cNvSpPr txBox="1">
            <a:spLocks noGrp="1"/>
          </p:cNvSpPr>
          <p:nvPr>
            <p:ph type="title"/>
          </p:nvPr>
        </p:nvSpPr>
        <p:spPr>
          <a:xfrm>
            <a:off x="1913700" y="1434750"/>
            <a:ext cx="5316600" cy="113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What is Our Project About?</a:t>
            </a:r>
            <a:endParaRPr dirty="0"/>
          </a:p>
        </p:txBody>
      </p:sp>
      <p:sp>
        <p:nvSpPr>
          <p:cNvPr id="1810" name="Google Shape;1810;p46"/>
          <p:cNvSpPr txBox="1">
            <a:spLocks noGrp="1"/>
          </p:cNvSpPr>
          <p:nvPr>
            <p:ph type="subTitle" idx="1"/>
          </p:nvPr>
        </p:nvSpPr>
        <p:spPr>
          <a:xfrm>
            <a:off x="1913700" y="2526887"/>
            <a:ext cx="5316600" cy="13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Our project works towards promoting electronic stewardship which is simply raising awareness regarding responsible recycling solutions to solve the growing issue of electronic waste </a:t>
            </a:r>
            <a:endParaRPr dirty="0"/>
          </a:p>
        </p:txBody>
      </p:sp>
      <p:sp>
        <p:nvSpPr>
          <p:cNvPr id="1811" name="Google Shape;1811;p46"/>
          <p:cNvSpPr/>
          <p:nvPr/>
        </p:nvSpPr>
        <p:spPr>
          <a:xfrm rot="10800000">
            <a:off x="910119" y="3048900"/>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6"/>
          <p:cNvSpPr/>
          <p:nvPr/>
        </p:nvSpPr>
        <p:spPr>
          <a:xfrm rot="10800000">
            <a:off x="7963778" y="1668424"/>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6"/>
          <p:cNvSpPr/>
          <p:nvPr/>
        </p:nvSpPr>
        <p:spPr>
          <a:xfrm rot="10800000">
            <a:off x="1659424" y="1283369"/>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6"/>
          <p:cNvSpPr/>
          <p:nvPr/>
        </p:nvSpPr>
        <p:spPr>
          <a:xfrm rot="10800000">
            <a:off x="1954253" y="3947399"/>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6"/>
          <p:cNvSpPr/>
          <p:nvPr/>
        </p:nvSpPr>
        <p:spPr>
          <a:xfrm rot="10800000">
            <a:off x="7438519" y="3606825"/>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lppp">
            <a:hlinkClick r:id="" action="ppaction://media"/>
            <a:extLst>
              <a:ext uri="{FF2B5EF4-FFF2-40B4-BE49-F238E27FC236}">
                <a16:creationId xmlns:a16="http://schemas.microsoft.com/office/drawing/2014/main" id="{DA372400-C813-D062-21E5-4F84100B02D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6175"/>
            <a:ext cx="9144000" cy="5175850"/>
          </a:xfrm>
          <a:prstGeom prst="rect">
            <a:avLst/>
          </a:prstGeom>
        </p:spPr>
      </p:pic>
    </p:spTree>
    <p:extLst>
      <p:ext uri="{BB962C8B-B14F-4D97-AF65-F5344CB8AC3E}">
        <p14:creationId xmlns:p14="http://schemas.microsoft.com/office/powerpoint/2010/main" val="223021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ojcjde">
            <a:hlinkClick r:id="" action="ppaction://media"/>
            <a:extLst>
              <a:ext uri="{FF2B5EF4-FFF2-40B4-BE49-F238E27FC236}">
                <a16:creationId xmlns:a16="http://schemas.microsoft.com/office/drawing/2014/main" id="{939FE9FC-AABF-80A0-CA0A-F810305325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22865" y="-58007"/>
            <a:ext cx="2522764" cy="5311082"/>
          </a:xfrm>
          <a:prstGeom prst="rect">
            <a:avLst/>
          </a:prstGeom>
        </p:spPr>
      </p:pic>
    </p:spTree>
    <p:extLst>
      <p:ext uri="{BB962C8B-B14F-4D97-AF65-F5344CB8AC3E}">
        <p14:creationId xmlns:p14="http://schemas.microsoft.com/office/powerpoint/2010/main" val="233227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103772" y="3786365"/>
            <a:ext cx="3361744" cy="430135"/>
          </a:xfrm>
        </p:spPr>
        <p:txBody>
          <a:bodyPr/>
          <a:lstStyle/>
          <a:p>
            <a:pPr marL="139700" indent="0" algn="ctr">
              <a:buNone/>
            </a:pPr>
            <a:r>
              <a:rPr lang="en-GB" sz="2000" dirty="0"/>
              <a:t>Pledge </a:t>
            </a:r>
          </a:p>
        </p:txBody>
      </p:sp>
      <p:pic>
        <p:nvPicPr>
          <p:cNvPr id="3" name="Picture 2">
            <a:extLst>
              <a:ext uri="{FF2B5EF4-FFF2-40B4-BE49-F238E27FC236}">
                <a16:creationId xmlns:a16="http://schemas.microsoft.com/office/drawing/2014/main" id="{75351A03-F0CC-34A8-8F72-56901116A309}"/>
              </a:ext>
            </a:extLst>
          </p:cNvPr>
          <p:cNvPicPr>
            <a:picLocks noChangeAspect="1"/>
          </p:cNvPicPr>
          <p:nvPr/>
        </p:nvPicPr>
        <p:blipFill>
          <a:blip r:embed="rId3"/>
          <a:stretch>
            <a:fillRect/>
          </a:stretch>
        </p:blipFill>
        <p:spPr>
          <a:xfrm>
            <a:off x="817928" y="910091"/>
            <a:ext cx="1842540" cy="245672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36677BA-76E3-1833-BE74-00E68E821143}"/>
              </a:ext>
            </a:extLst>
          </p:cNvPr>
          <p:cNvPicPr>
            <a:picLocks noChangeAspect="1"/>
          </p:cNvPicPr>
          <p:nvPr/>
        </p:nvPicPr>
        <p:blipFill>
          <a:blip r:embed="rId4"/>
          <a:stretch>
            <a:fillRect/>
          </a:stretch>
        </p:blipFill>
        <p:spPr>
          <a:xfrm>
            <a:off x="6268015" y="950434"/>
            <a:ext cx="1863062" cy="248408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D5B261A-15BB-56F4-FA80-E7DC3F76782C}"/>
              </a:ext>
            </a:extLst>
          </p:cNvPr>
          <p:cNvPicPr>
            <a:picLocks noChangeAspect="1"/>
          </p:cNvPicPr>
          <p:nvPr/>
        </p:nvPicPr>
        <p:blipFill rotWithShape="1">
          <a:blip r:embed="rId5"/>
          <a:srcRect b="19365"/>
          <a:stretch/>
        </p:blipFill>
        <p:spPr>
          <a:xfrm>
            <a:off x="3050210" y="777899"/>
            <a:ext cx="2828063" cy="30405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2508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3878036" y="4112936"/>
            <a:ext cx="3361744" cy="430135"/>
          </a:xfrm>
        </p:spPr>
        <p:txBody>
          <a:bodyPr/>
          <a:lstStyle/>
          <a:p>
            <a:pPr marL="139700" indent="0" algn="ctr">
              <a:buNone/>
            </a:pPr>
            <a:r>
              <a:rPr lang="en-GB" sz="2000" dirty="0"/>
              <a:t>E-waste drive</a:t>
            </a:r>
          </a:p>
        </p:txBody>
      </p:sp>
      <p:pic>
        <p:nvPicPr>
          <p:cNvPr id="6" name="Picture 5">
            <a:extLst>
              <a:ext uri="{FF2B5EF4-FFF2-40B4-BE49-F238E27FC236}">
                <a16:creationId xmlns:a16="http://schemas.microsoft.com/office/drawing/2014/main" id="{BAA189CF-03F3-3D46-D0F4-6F559FE69DF2}"/>
              </a:ext>
            </a:extLst>
          </p:cNvPr>
          <p:cNvPicPr>
            <a:picLocks noChangeAspect="1"/>
          </p:cNvPicPr>
          <p:nvPr/>
        </p:nvPicPr>
        <p:blipFill>
          <a:blip r:embed="rId3"/>
          <a:stretch>
            <a:fillRect/>
          </a:stretch>
        </p:blipFill>
        <p:spPr>
          <a:xfrm>
            <a:off x="471467" y="66327"/>
            <a:ext cx="1905035" cy="254387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802E0DED-6953-91ED-54E9-09350A10E78D}"/>
              </a:ext>
            </a:extLst>
          </p:cNvPr>
          <p:cNvPicPr>
            <a:picLocks noChangeAspect="1"/>
          </p:cNvPicPr>
          <p:nvPr/>
        </p:nvPicPr>
        <p:blipFill>
          <a:blip r:embed="rId4"/>
          <a:stretch>
            <a:fillRect/>
          </a:stretch>
        </p:blipFill>
        <p:spPr>
          <a:xfrm>
            <a:off x="3006417" y="222021"/>
            <a:ext cx="2747897" cy="366157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C195237-7E41-AAD1-7466-B39C2729C52C}"/>
              </a:ext>
            </a:extLst>
          </p:cNvPr>
          <p:cNvPicPr>
            <a:picLocks noChangeAspect="1"/>
          </p:cNvPicPr>
          <p:nvPr/>
        </p:nvPicPr>
        <p:blipFill>
          <a:blip r:embed="rId5"/>
          <a:stretch>
            <a:fillRect/>
          </a:stretch>
        </p:blipFill>
        <p:spPr>
          <a:xfrm>
            <a:off x="6384229" y="964276"/>
            <a:ext cx="2297006" cy="306076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B29515C9-DA58-22C6-467E-61793DCADE5C}"/>
              </a:ext>
            </a:extLst>
          </p:cNvPr>
          <p:cNvPicPr>
            <a:picLocks noChangeAspect="1"/>
          </p:cNvPicPr>
          <p:nvPr/>
        </p:nvPicPr>
        <p:blipFill>
          <a:blip r:embed="rId6"/>
          <a:stretch>
            <a:fillRect/>
          </a:stretch>
        </p:blipFill>
        <p:spPr>
          <a:xfrm>
            <a:off x="659831" y="2752175"/>
            <a:ext cx="1574650" cy="20982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2627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sp>
        <p:nvSpPr>
          <p:cNvPr id="2685" name="Google Shape;2685;p67"/>
          <p:cNvSpPr txBox="1">
            <a:spLocks noGrp="1"/>
          </p:cNvSpPr>
          <p:nvPr>
            <p:ph type="title"/>
          </p:nvPr>
        </p:nvSpPr>
        <p:spPr>
          <a:xfrm>
            <a:off x="-366207" y="1341912"/>
            <a:ext cx="9680471" cy="19482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8000" dirty="0"/>
              <a:t>OVER 100 DEVICES </a:t>
            </a:r>
            <a:br>
              <a:rPr lang="en-GB" sz="8000" dirty="0"/>
            </a:br>
            <a:r>
              <a:rPr lang="en-GB" sz="8000" dirty="0"/>
              <a:t>COLLECTED</a:t>
            </a:r>
            <a:endParaRPr sz="8000" dirty="0"/>
          </a:p>
        </p:txBody>
      </p:sp>
      <p:sp>
        <p:nvSpPr>
          <p:cNvPr id="2691" name="Google Shape;2691;p67"/>
          <p:cNvSpPr/>
          <p:nvPr/>
        </p:nvSpPr>
        <p:spPr>
          <a:xfrm>
            <a:off x="1230705" y="686928"/>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67"/>
          <p:cNvSpPr/>
          <p:nvPr/>
        </p:nvSpPr>
        <p:spPr>
          <a:xfrm>
            <a:off x="6685423" y="2345142"/>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67"/>
          <p:cNvSpPr/>
          <p:nvPr/>
        </p:nvSpPr>
        <p:spPr>
          <a:xfrm>
            <a:off x="1623170" y="231604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67"/>
          <p:cNvSpPr/>
          <p:nvPr/>
        </p:nvSpPr>
        <p:spPr>
          <a:xfrm>
            <a:off x="2332928" y="3686803"/>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67"/>
          <p:cNvSpPr/>
          <p:nvPr/>
        </p:nvSpPr>
        <p:spPr>
          <a:xfrm>
            <a:off x="6950878" y="3701535"/>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3" name="Google Shape;2503;p62"/>
          <p:cNvSpPr txBox="1">
            <a:spLocks noGrp="1"/>
          </p:cNvSpPr>
          <p:nvPr>
            <p:ph type="subTitle" idx="2"/>
          </p:nvPr>
        </p:nvSpPr>
        <p:spPr>
          <a:xfrm>
            <a:off x="4201165" y="880054"/>
            <a:ext cx="3809107" cy="155121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400" b="1" dirty="0">
                <a:solidFill>
                  <a:schemeClr val="accent4">
                    <a:lumMod val="50000"/>
                  </a:schemeClr>
                </a:solidFill>
                <a:latin typeface="Abadi" panose="020B0604020104020204" pitchFamily="34" charset="0"/>
              </a:rPr>
              <a:t>Way Forward</a:t>
            </a:r>
          </a:p>
          <a:p>
            <a:pPr marL="0" lvl="0" indent="0" algn="l" rtl="0">
              <a:spcBef>
                <a:spcPts val="0"/>
              </a:spcBef>
              <a:spcAft>
                <a:spcPts val="0"/>
              </a:spcAft>
              <a:buNone/>
            </a:pPr>
            <a:endParaRPr lang="en-GB" sz="4400" b="1" dirty="0">
              <a:solidFill>
                <a:schemeClr val="accent4">
                  <a:lumMod val="50000"/>
                </a:schemeClr>
              </a:solidFill>
              <a:latin typeface="Abadi" panose="020B0604020104020204" pitchFamily="34" charset="0"/>
            </a:endParaRPr>
          </a:p>
          <a:p>
            <a:pPr marL="571500" lvl="0" indent="-571500" algn="l" rtl="0">
              <a:spcBef>
                <a:spcPts val="0"/>
              </a:spcBef>
              <a:spcAft>
                <a:spcPts val="0"/>
              </a:spcAft>
              <a:buFont typeface="Arial" panose="020B0604020202020204" pitchFamily="34" charset="0"/>
              <a:buChar char="•"/>
            </a:pPr>
            <a:r>
              <a:rPr lang="en-GB" sz="1800" dirty="0">
                <a:solidFill>
                  <a:schemeClr val="accent4">
                    <a:lumMod val="50000"/>
                  </a:schemeClr>
                </a:solidFill>
                <a:latin typeface="Abadi" panose="020B0604020104020204" pitchFamily="34" charset="0"/>
              </a:rPr>
              <a:t>We will continue posting on our social media account. </a:t>
            </a:r>
          </a:p>
          <a:p>
            <a:pPr marL="0" lvl="0" indent="0" algn="l" rtl="0">
              <a:spcBef>
                <a:spcPts val="0"/>
              </a:spcBef>
              <a:spcAft>
                <a:spcPts val="0"/>
              </a:spcAft>
            </a:pPr>
            <a:endParaRPr lang="en-GB" sz="1800" dirty="0">
              <a:solidFill>
                <a:schemeClr val="accent4">
                  <a:lumMod val="50000"/>
                </a:schemeClr>
              </a:solidFill>
              <a:latin typeface="Abadi" panose="020B0604020104020204" pitchFamily="34" charset="0"/>
            </a:endParaRPr>
          </a:p>
          <a:p>
            <a:pPr marL="571500" lvl="0" indent="-571500" algn="l" rtl="0">
              <a:spcBef>
                <a:spcPts val="0"/>
              </a:spcBef>
              <a:spcAft>
                <a:spcPts val="0"/>
              </a:spcAft>
              <a:buFont typeface="Arial" panose="020B0604020202020204" pitchFamily="34" charset="0"/>
              <a:buChar char="•"/>
            </a:pPr>
            <a:r>
              <a:rPr lang="en-GB" sz="1800" dirty="0">
                <a:solidFill>
                  <a:schemeClr val="accent4">
                    <a:lumMod val="50000"/>
                  </a:schemeClr>
                </a:solidFill>
                <a:latin typeface="Abadi" panose="020B0604020104020204" pitchFamily="34" charset="0"/>
              </a:rPr>
              <a:t>Next Year we aim to expand our reach by expanding the awareness campaign and e-waste drive</a:t>
            </a:r>
          </a:p>
        </p:txBody>
      </p:sp>
      <p:sp>
        <p:nvSpPr>
          <p:cNvPr id="2504" name="Google Shape;2504;p62"/>
          <p:cNvSpPr/>
          <p:nvPr/>
        </p:nvSpPr>
        <p:spPr>
          <a:xfrm rot="10800000" flipH="1">
            <a:off x="6849267" y="720316"/>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62"/>
          <p:cNvSpPr/>
          <p:nvPr/>
        </p:nvSpPr>
        <p:spPr>
          <a:xfrm rot="10800000" flipH="1">
            <a:off x="3724195" y="3461185"/>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6" name="Google Shape;2506;p62"/>
          <p:cNvGrpSpPr/>
          <p:nvPr/>
        </p:nvGrpSpPr>
        <p:grpSpPr>
          <a:xfrm>
            <a:off x="819910" y="1282593"/>
            <a:ext cx="2662948" cy="2779375"/>
            <a:chOff x="819910" y="1282593"/>
            <a:chExt cx="2662948" cy="2779375"/>
          </a:xfrm>
        </p:grpSpPr>
        <p:grpSp>
          <p:nvGrpSpPr>
            <p:cNvPr id="2507" name="Google Shape;2507;p62"/>
            <p:cNvGrpSpPr/>
            <p:nvPr/>
          </p:nvGrpSpPr>
          <p:grpSpPr>
            <a:xfrm>
              <a:off x="908749" y="1797846"/>
              <a:ext cx="2485248" cy="2264122"/>
              <a:chOff x="1088075" y="2344737"/>
              <a:chExt cx="2156584" cy="1964702"/>
            </a:xfrm>
          </p:grpSpPr>
          <p:sp>
            <p:nvSpPr>
              <p:cNvPr id="2508" name="Google Shape;2508;p62"/>
              <p:cNvSpPr/>
              <p:nvPr/>
            </p:nvSpPr>
            <p:spPr>
              <a:xfrm>
                <a:off x="1088075" y="2344737"/>
                <a:ext cx="2156584" cy="1964702"/>
              </a:xfrm>
              <a:custGeom>
                <a:avLst/>
                <a:gdLst/>
                <a:ahLst/>
                <a:cxnLst/>
                <a:rect l="l" t="t" r="r" b="b"/>
                <a:pathLst>
                  <a:path w="62478" h="56919" extrusionOk="0">
                    <a:moveTo>
                      <a:pt x="31239" y="0"/>
                    </a:moveTo>
                    <a:cubicBezTo>
                      <a:pt x="23957" y="0"/>
                      <a:pt x="16675" y="2779"/>
                      <a:pt x="11117" y="8337"/>
                    </a:cubicBezTo>
                    <a:cubicBezTo>
                      <a:pt x="1" y="19453"/>
                      <a:pt x="1" y="37465"/>
                      <a:pt x="11117" y="48581"/>
                    </a:cubicBezTo>
                    <a:cubicBezTo>
                      <a:pt x="16675" y="54139"/>
                      <a:pt x="23957" y="56918"/>
                      <a:pt x="31239" y="56918"/>
                    </a:cubicBezTo>
                    <a:cubicBezTo>
                      <a:pt x="38521" y="56918"/>
                      <a:pt x="45803" y="54139"/>
                      <a:pt x="51361" y="48581"/>
                    </a:cubicBezTo>
                    <a:cubicBezTo>
                      <a:pt x="62477" y="37465"/>
                      <a:pt x="62477" y="19453"/>
                      <a:pt x="51361" y="8337"/>
                    </a:cubicBezTo>
                    <a:cubicBezTo>
                      <a:pt x="45803" y="2779"/>
                      <a:pt x="38521" y="0"/>
                      <a:pt x="312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2"/>
              <p:cNvSpPr/>
              <p:nvPr/>
            </p:nvSpPr>
            <p:spPr>
              <a:xfrm>
                <a:off x="1951985" y="2380119"/>
                <a:ext cx="1163930" cy="866010"/>
              </a:xfrm>
              <a:custGeom>
                <a:avLst/>
                <a:gdLst/>
                <a:ahLst/>
                <a:cxnLst/>
                <a:rect l="l" t="t" r="r" b="b"/>
                <a:pathLst>
                  <a:path w="33720" h="25089" extrusionOk="0">
                    <a:moveTo>
                      <a:pt x="6097" y="5015"/>
                    </a:moveTo>
                    <a:cubicBezTo>
                      <a:pt x="6355" y="5015"/>
                      <a:pt x="6605" y="5150"/>
                      <a:pt x="6732" y="5395"/>
                    </a:cubicBezTo>
                    <a:cubicBezTo>
                      <a:pt x="6866" y="5603"/>
                      <a:pt x="6940" y="5841"/>
                      <a:pt x="6940" y="6094"/>
                    </a:cubicBezTo>
                    <a:cubicBezTo>
                      <a:pt x="6925" y="6391"/>
                      <a:pt x="7059" y="6673"/>
                      <a:pt x="7312" y="6837"/>
                    </a:cubicBezTo>
                    <a:cubicBezTo>
                      <a:pt x="7371" y="6881"/>
                      <a:pt x="7416" y="6941"/>
                      <a:pt x="7475" y="6985"/>
                    </a:cubicBezTo>
                    <a:cubicBezTo>
                      <a:pt x="7743" y="7297"/>
                      <a:pt x="7654" y="7639"/>
                      <a:pt x="7252" y="7788"/>
                    </a:cubicBezTo>
                    <a:cubicBezTo>
                      <a:pt x="7148" y="7818"/>
                      <a:pt x="7059" y="7847"/>
                      <a:pt x="6955" y="7862"/>
                    </a:cubicBezTo>
                    <a:cubicBezTo>
                      <a:pt x="6658" y="7877"/>
                      <a:pt x="6390" y="8070"/>
                      <a:pt x="6286" y="8367"/>
                    </a:cubicBezTo>
                    <a:cubicBezTo>
                      <a:pt x="6271" y="8367"/>
                      <a:pt x="6271" y="8382"/>
                      <a:pt x="6257" y="8397"/>
                    </a:cubicBezTo>
                    <a:cubicBezTo>
                      <a:pt x="6078" y="9036"/>
                      <a:pt x="5618" y="9348"/>
                      <a:pt x="4979" y="9467"/>
                    </a:cubicBezTo>
                    <a:cubicBezTo>
                      <a:pt x="4770" y="9527"/>
                      <a:pt x="4548" y="9586"/>
                      <a:pt x="4339" y="9631"/>
                    </a:cubicBezTo>
                    <a:cubicBezTo>
                      <a:pt x="4309" y="9635"/>
                      <a:pt x="4278" y="9637"/>
                      <a:pt x="4248" y="9637"/>
                    </a:cubicBezTo>
                    <a:cubicBezTo>
                      <a:pt x="4068" y="9637"/>
                      <a:pt x="3887" y="9564"/>
                      <a:pt x="3760" y="9437"/>
                    </a:cubicBezTo>
                    <a:cubicBezTo>
                      <a:pt x="3478" y="9229"/>
                      <a:pt x="3478" y="8813"/>
                      <a:pt x="3775" y="8605"/>
                    </a:cubicBezTo>
                    <a:cubicBezTo>
                      <a:pt x="3909" y="8501"/>
                      <a:pt x="4057" y="8412"/>
                      <a:pt x="4206" y="8338"/>
                    </a:cubicBezTo>
                    <a:cubicBezTo>
                      <a:pt x="4860" y="8026"/>
                      <a:pt x="5231" y="7327"/>
                      <a:pt x="5142" y="6614"/>
                    </a:cubicBezTo>
                    <a:cubicBezTo>
                      <a:pt x="5112" y="6346"/>
                      <a:pt x="5127" y="6079"/>
                      <a:pt x="5187" y="5811"/>
                    </a:cubicBezTo>
                    <a:cubicBezTo>
                      <a:pt x="5246" y="5514"/>
                      <a:pt x="5439" y="5261"/>
                      <a:pt x="5707" y="5128"/>
                    </a:cubicBezTo>
                    <a:cubicBezTo>
                      <a:pt x="5828" y="5052"/>
                      <a:pt x="5964" y="5015"/>
                      <a:pt x="6097" y="5015"/>
                    </a:cubicBezTo>
                    <a:close/>
                    <a:moveTo>
                      <a:pt x="13556" y="11670"/>
                    </a:moveTo>
                    <a:cubicBezTo>
                      <a:pt x="13817" y="11670"/>
                      <a:pt x="14074" y="11786"/>
                      <a:pt x="14252" y="12008"/>
                    </a:cubicBezTo>
                    <a:cubicBezTo>
                      <a:pt x="14549" y="12350"/>
                      <a:pt x="14965" y="12588"/>
                      <a:pt x="15411" y="12692"/>
                    </a:cubicBezTo>
                    <a:cubicBezTo>
                      <a:pt x="15604" y="12737"/>
                      <a:pt x="15783" y="12826"/>
                      <a:pt x="15946" y="12945"/>
                    </a:cubicBezTo>
                    <a:cubicBezTo>
                      <a:pt x="16288" y="13153"/>
                      <a:pt x="16407" y="13420"/>
                      <a:pt x="16332" y="13747"/>
                    </a:cubicBezTo>
                    <a:cubicBezTo>
                      <a:pt x="16214" y="14089"/>
                      <a:pt x="15887" y="14327"/>
                      <a:pt x="15530" y="14327"/>
                    </a:cubicBezTo>
                    <a:cubicBezTo>
                      <a:pt x="15114" y="14297"/>
                      <a:pt x="14713" y="14193"/>
                      <a:pt x="14326" y="14029"/>
                    </a:cubicBezTo>
                    <a:cubicBezTo>
                      <a:pt x="14118" y="13925"/>
                      <a:pt x="13910" y="13836"/>
                      <a:pt x="13687" y="13747"/>
                    </a:cubicBezTo>
                    <a:cubicBezTo>
                      <a:pt x="13599" y="13712"/>
                      <a:pt x="13507" y="13695"/>
                      <a:pt x="13414" y="13695"/>
                    </a:cubicBezTo>
                    <a:cubicBezTo>
                      <a:pt x="13272" y="13695"/>
                      <a:pt x="13130" y="13735"/>
                      <a:pt x="13004" y="13807"/>
                    </a:cubicBezTo>
                    <a:cubicBezTo>
                      <a:pt x="12766" y="13955"/>
                      <a:pt x="12528" y="14119"/>
                      <a:pt x="12335" y="14327"/>
                    </a:cubicBezTo>
                    <a:cubicBezTo>
                      <a:pt x="12275" y="14371"/>
                      <a:pt x="12231" y="14431"/>
                      <a:pt x="12171" y="14475"/>
                    </a:cubicBezTo>
                    <a:cubicBezTo>
                      <a:pt x="12040" y="14607"/>
                      <a:pt x="11908" y="14738"/>
                      <a:pt x="11730" y="14738"/>
                    </a:cubicBezTo>
                    <a:cubicBezTo>
                      <a:pt x="11687" y="14738"/>
                      <a:pt x="11641" y="14731"/>
                      <a:pt x="11592" y="14713"/>
                    </a:cubicBezTo>
                    <a:cubicBezTo>
                      <a:pt x="11354" y="14624"/>
                      <a:pt x="11205" y="14416"/>
                      <a:pt x="11190" y="14178"/>
                    </a:cubicBezTo>
                    <a:cubicBezTo>
                      <a:pt x="11131" y="13717"/>
                      <a:pt x="11042" y="13272"/>
                      <a:pt x="10893" y="12841"/>
                    </a:cubicBezTo>
                    <a:cubicBezTo>
                      <a:pt x="10849" y="12692"/>
                      <a:pt x="10834" y="12514"/>
                      <a:pt x="10878" y="12365"/>
                    </a:cubicBezTo>
                    <a:cubicBezTo>
                      <a:pt x="10923" y="12127"/>
                      <a:pt x="11116" y="11934"/>
                      <a:pt x="11354" y="11904"/>
                    </a:cubicBezTo>
                    <a:cubicBezTo>
                      <a:pt x="11467" y="11881"/>
                      <a:pt x="11580" y="11869"/>
                      <a:pt x="11693" y="11869"/>
                    </a:cubicBezTo>
                    <a:cubicBezTo>
                      <a:pt x="11862" y="11869"/>
                      <a:pt x="12032" y="11895"/>
                      <a:pt x="12201" y="11949"/>
                    </a:cubicBezTo>
                    <a:cubicBezTo>
                      <a:pt x="12297" y="11979"/>
                      <a:pt x="12396" y="11994"/>
                      <a:pt x="12496" y="11994"/>
                    </a:cubicBezTo>
                    <a:cubicBezTo>
                      <a:pt x="12689" y="11994"/>
                      <a:pt x="12881" y="11938"/>
                      <a:pt x="13048" y="11830"/>
                    </a:cubicBezTo>
                    <a:cubicBezTo>
                      <a:pt x="13203" y="11723"/>
                      <a:pt x="13380" y="11670"/>
                      <a:pt x="13556" y="11670"/>
                    </a:cubicBezTo>
                    <a:close/>
                    <a:moveTo>
                      <a:pt x="13791" y="1"/>
                    </a:moveTo>
                    <a:cubicBezTo>
                      <a:pt x="13747" y="253"/>
                      <a:pt x="13761" y="491"/>
                      <a:pt x="13806" y="729"/>
                    </a:cubicBezTo>
                    <a:cubicBezTo>
                      <a:pt x="13880" y="1056"/>
                      <a:pt x="13940" y="1383"/>
                      <a:pt x="13984" y="1724"/>
                    </a:cubicBezTo>
                    <a:cubicBezTo>
                      <a:pt x="14020" y="2010"/>
                      <a:pt x="14008" y="2076"/>
                      <a:pt x="13812" y="2076"/>
                    </a:cubicBezTo>
                    <a:cubicBezTo>
                      <a:pt x="13763" y="2076"/>
                      <a:pt x="13702" y="2072"/>
                      <a:pt x="13628" y="2066"/>
                    </a:cubicBezTo>
                    <a:cubicBezTo>
                      <a:pt x="13528" y="2059"/>
                      <a:pt x="13429" y="2055"/>
                      <a:pt x="13331" y="2055"/>
                    </a:cubicBezTo>
                    <a:cubicBezTo>
                      <a:pt x="12657" y="2055"/>
                      <a:pt x="12035" y="2242"/>
                      <a:pt x="11503" y="2735"/>
                    </a:cubicBezTo>
                    <a:cubicBezTo>
                      <a:pt x="11250" y="2988"/>
                      <a:pt x="10997" y="3240"/>
                      <a:pt x="10760" y="3523"/>
                    </a:cubicBezTo>
                    <a:cubicBezTo>
                      <a:pt x="10462" y="3864"/>
                      <a:pt x="10046" y="4102"/>
                      <a:pt x="9585" y="4177"/>
                    </a:cubicBezTo>
                    <a:cubicBezTo>
                      <a:pt x="9536" y="4185"/>
                      <a:pt x="9493" y="4190"/>
                      <a:pt x="9457" y="4190"/>
                    </a:cubicBezTo>
                    <a:cubicBezTo>
                      <a:pt x="9312" y="4190"/>
                      <a:pt x="9276" y="4112"/>
                      <a:pt x="9288" y="3909"/>
                    </a:cubicBezTo>
                    <a:cubicBezTo>
                      <a:pt x="9288" y="3864"/>
                      <a:pt x="9303" y="3820"/>
                      <a:pt x="9303" y="3760"/>
                    </a:cubicBezTo>
                    <a:cubicBezTo>
                      <a:pt x="9391" y="2805"/>
                      <a:pt x="8782" y="2155"/>
                      <a:pt x="7849" y="2155"/>
                    </a:cubicBezTo>
                    <a:cubicBezTo>
                      <a:pt x="7838" y="2155"/>
                      <a:pt x="7828" y="2155"/>
                      <a:pt x="7817" y="2155"/>
                    </a:cubicBezTo>
                    <a:cubicBezTo>
                      <a:pt x="7460" y="2170"/>
                      <a:pt x="7133" y="2259"/>
                      <a:pt x="6806" y="2408"/>
                    </a:cubicBezTo>
                    <a:cubicBezTo>
                      <a:pt x="5900" y="2839"/>
                      <a:pt x="4949" y="3211"/>
                      <a:pt x="3983" y="3523"/>
                    </a:cubicBezTo>
                    <a:cubicBezTo>
                      <a:pt x="3671" y="3627"/>
                      <a:pt x="3359" y="3775"/>
                      <a:pt x="3091" y="3969"/>
                    </a:cubicBezTo>
                    <a:cubicBezTo>
                      <a:pt x="2378" y="4444"/>
                      <a:pt x="2185" y="5202"/>
                      <a:pt x="2601" y="5945"/>
                    </a:cubicBezTo>
                    <a:cubicBezTo>
                      <a:pt x="2690" y="6109"/>
                      <a:pt x="2809" y="6272"/>
                      <a:pt x="2928" y="6435"/>
                    </a:cubicBezTo>
                    <a:cubicBezTo>
                      <a:pt x="3106" y="6733"/>
                      <a:pt x="3091" y="6866"/>
                      <a:pt x="2779" y="7045"/>
                    </a:cubicBezTo>
                    <a:cubicBezTo>
                      <a:pt x="2482" y="7238"/>
                      <a:pt x="2229" y="7372"/>
                      <a:pt x="1947" y="7535"/>
                    </a:cubicBezTo>
                    <a:cubicBezTo>
                      <a:pt x="1531" y="7758"/>
                      <a:pt x="1219" y="8115"/>
                      <a:pt x="1025" y="8546"/>
                    </a:cubicBezTo>
                    <a:cubicBezTo>
                      <a:pt x="639" y="9393"/>
                      <a:pt x="0" y="9527"/>
                      <a:pt x="372" y="10374"/>
                    </a:cubicBezTo>
                    <a:cubicBezTo>
                      <a:pt x="591" y="10954"/>
                      <a:pt x="1145" y="11321"/>
                      <a:pt x="1744" y="11321"/>
                    </a:cubicBezTo>
                    <a:cubicBezTo>
                      <a:pt x="1836" y="11321"/>
                      <a:pt x="1929" y="11313"/>
                      <a:pt x="2021" y="11295"/>
                    </a:cubicBezTo>
                    <a:cubicBezTo>
                      <a:pt x="2115" y="11308"/>
                      <a:pt x="2218" y="11314"/>
                      <a:pt x="2329" y="11314"/>
                    </a:cubicBezTo>
                    <a:cubicBezTo>
                      <a:pt x="3281" y="11314"/>
                      <a:pt x="4776" y="10885"/>
                      <a:pt x="5868" y="10885"/>
                    </a:cubicBezTo>
                    <a:cubicBezTo>
                      <a:pt x="7143" y="10885"/>
                      <a:pt x="7869" y="11469"/>
                      <a:pt x="6539" y="14000"/>
                    </a:cubicBezTo>
                    <a:cubicBezTo>
                      <a:pt x="5528" y="15902"/>
                      <a:pt x="8560" y="14297"/>
                      <a:pt x="10596" y="16184"/>
                    </a:cubicBezTo>
                    <a:cubicBezTo>
                      <a:pt x="10994" y="16555"/>
                      <a:pt x="11465" y="16727"/>
                      <a:pt x="11962" y="16727"/>
                    </a:cubicBezTo>
                    <a:cubicBezTo>
                      <a:pt x="12302" y="16727"/>
                      <a:pt x="12654" y="16647"/>
                      <a:pt x="13004" y="16496"/>
                    </a:cubicBezTo>
                    <a:cubicBezTo>
                      <a:pt x="13316" y="16348"/>
                      <a:pt x="13643" y="16273"/>
                      <a:pt x="13970" y="16259"/>
                    </a:cubicBezTo>
                    <a:cubicBezTo>
                      <a:pt x="13997" y="16257"/>
                      <a:pt x="14023" y="16256"/>
                      <a:pt x="14050" y="16256"/>
                    </a:cubicBezTo>
                    <a:cubicBezTo>
                      <a:pt x="14256" y="16256"/>
                      <a:pt x="14442" y="16312"/>
                      <a:pt x="14534" y="16496"/>
                    </a:cubicBezTo>
                    <a:cubicBezTo>
                      <a:pt x="15575" y="18785"/>
                      <a:pt x="18933" y="16526"/>
                      <a:pt x="22173" y="18934"/>
                    </a:cubicBezTo>
                    <a:cubicBezTo>
                      <a:pt x="22859" y="19454"/>
                      <a:pt x="23733" y="19580"/>
                      <a:pt x="24532" y="19580"/>
                    </a:cubicBezTo>
                    <a:cubicBezTo>
                      <a:pt x="25285" y="19580"/>
                      <a:pt x="25971" y="19468"/>
                      <a:pt x="26372" y="19468"/>
                    </a:cubicBezTo>
                    <a:cubicBezTo>
                      <a:pt x="26384" y="19468"/>
                      <a:pt x="26396" y="19468"/>
                      <a:pt x="26408" y="19469"/>
                    </a:cubicBezTo>
                    <a:cubicBezTo>
                      <a:pt x="26520" y="19466"/>
                      <a:pt x="26631" y="19465"/>
                      <a:pt x="26743" y="19465"/>
                    </a:cubicBezTo>
                    <a:cubicBezTo>
                      <a:pt x="27300" y="19465"/>
                      <a:pt x="27857" y="19496"/>
                      <a:pt x="28415" y="19558"/>
                    </a:cubicBezTo>
                    <a:cubicBezTo>
                      <a:pt x="29381" y="19677"/>
                      <a:pt x="30228" y="20033"/>
                      <a:pt x="30748" y="20925"/>
                    </a:cubicBezTo>
                    <a:cubicBezTo>
                      <a:pt x="30986" y="21341"/>
                      <a:pt x="31164" y="21802"/>
                      <a:pt x="31253" y="22277"/>
                    </a:cubicBezTo>
                    <a:cubicBezTo>
                      <a:pt x="31357" y="22842"/>
                      <a:pt x="31491" y="23422"/>
                      <a:pt x="31669" y="23972"/>
                    </a:cubicBezTo>
                    <a:cubicBezTo>
                      <a:pt x="31788" y="24328"/>
                      <a:pt x="32011" y="24655"/>
                      <a:pt x="32308" y="24908"/>
                    </a:cubicBezTo>
                    <a:cubicBezTo>
                      <a:pt x="32448" y="25030"/>
                      <a:pt x="32618" y="25088"/>
                      <a:pt x="32788" y="25088"/>
                    </a:cubicBezTo>
                    <a:cubicBezTo>
                      <a:pt x="33069" y="25088"/>
                      <a:pt x="33347" y="24928"/>
                      <a:pt x="33467" y="24640"/>
                    </a:cubicBezTo>
                    <a:cubicBezTo>
                      <a:pt x="33571" y="24447"/>
                      <a:pt x="33631" y="24224"/>
                      <a:pt x="33646" y="24001"/>
                    </a:cubicBezTo>
                    <a:cubicBezTo>
                      <a:pt x="33690" y="23392"/>
                      <a:pt x="33661" y="22768"/>
                      <a:pt x="33542" y="22158"/>
                    </a:cubicBezTo>
                    <a:cubicBezTo>
                      <a:pt x="33393" y="21415"/>
                      <a:pt x="33408" y="20732"/>
                      <a:pt x="33720" y="20167"/>
                    </a:cubicBezTo>
                    <a:cubicBezTo>
                      <a:pt x="31758" y="9705"/>
                      <a:pt x="23258" y="1487"/>
                      <a:pt x="137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2"/>
              <p:cNvSpPr/>
              <p:nvPr/>
            </p:nvSpPr>
            <p:spPr>
              <a:xfrm>
                <a:off x="1202472" y="3508549"/>
                <a:ext cx="469921" cy="617794"/>
              </a:xfrm>
              <a:custGeom>
                <a:avLst/>
                <a:gdLst/>
                <a:ahLst/>
                <a:cxnLst/>
                <a:rect l="l" t="t" r="r" b="b"/>
                <a:pathLst>
                  <a:path w="13614" h="17898" extrusionOk="0">
                    <a:moveTo>
                      <a:pt x="876" y="0"/>
                    </a:moveTo>
                    <a:cubicBezTo>
                      <a:pt x="833" y="0"/>
                      <a:pt x="789" y="2"/>
                      <a:pt x="744" y="5"/>
                    </a:cubicBezTo>
                    <a:cubicBezTo>
                      <a:pt x="506" y="20"/>
                      <a:pt x="268" y="79"/>
                      <a:pt x="60" y="168"/>
                    </a:cubicBezTo>
                    <a:cubicBezTo>
                      <a:pt x="31" y="168"/>
                      <a:pt x="16" y="183"/>
                      <a:pt x="1" y="198"/>
                    </a:cubicBezTo>
                    <a:cubicBezTo>
                      <a:pt x="506" y="7138"/>
                      <a:pt x="5247" y="14361"/>
                      <a:pt x="11399" y="17898"/>
                    </a:cubicBezTo>
                    <a:cubicBezTo>
                      <a:pt x="11518" y="17823"/>
                      <a:pt x="11637" y="17779"/>
                      <a:pt x="11771" y="17734"/>
                    </a:cubicBezTo>
                    <a:cubicBezTo>
                      <a:pt x="11920" y="17705"/>
                      <a:pt x="12068" y="17660"/>
                      <a:pt x="12232" y="17600"/>
                    </a:cubicBezTo>
                    <a:cubicBezTo>
                      <a:pt x="12455" y="17526"/>
                      <a:pt x="12677" y="17407"/>
                      <a:pt x="12871" y="17259"/>
                    </a:cubicBezTo>
                    <a:cubicBezTo>
                      <a:pt x="13614" y="16709"/>
                      <a:pt x="13599" y="15594"/>
                      <a:pt x="12856" y="15059"/>
                    </a:cubicBezTo>
                    <a:cubicBezTo>
                      <a:pt x="12648" y="14911"/>
                      <a:pt x="12440" y="14777"/>
                      <a:pt x="12247" y="14628"/>
                    </a:cubicBezTo>
                    <a:cubicBezTo>
                      <a:pt x="11845" y="14346"/>
                      <a:pt x="11518" y="13974"/>
                      <a:pt x="11310" y="13543"/>
                    </a:cubicBezTo>
                    <a:cubicBezTo>
                      <a:pt x="11117" y="13172"/>
                      <a:pt x="11162" y="12711"/>
                      <a:pt x="11444" y="12399"/>
                    </a:cubicBezTo>
                    <a:cubicBezTo>
                      <a:pt x="11607" y="12176"/>
                      <a:pt x="11786" y="11983"/>
                      <a:pt x="11964" y="11760"/>
                    </a:cubicBezTo>
                    <a:cubicBezTo>
                      <a:pt x="12247" y="11448"/>
                      <a:pt x="12469" y="11062"/>
                      <a:pt x="12633" y="10660"/>
                    </a:cubicBezTo>
                    <a:cubicBezTo>
                      <a:pt x="12811" y="10170"/>
                      <a:pt x="12663" y="9620"/>
                      <a:pt x="12247" y="9293"/>
                    </a:cubicBezTo>
                    <a:cubicBezTo>
                      <a:pt x="12024" y="9100"/>
                      <a:pt x="11786" y="8951"/>
                      <a:pt x="11518" y="8832"/>
                    </a:cubicBezTo>
                    <a:cubicBezTo>
                      <a:pt x="10181" y="8208"/>
                      <a:pt x="8873" y="7554"/>
                      <a:pt x="7521" y="6975"/>
                    </a:cubicBezTo>
                    <a:cubicBezTo>
                      <a:pt x="6778" y="6678"/>
                      <a:pt x="6020" y="6395"/>
                      <a:pt x="5291" y="6083"/>
                    </a:cubicBezTo>
                    <a:cubicBezTo>
                      <a:pt x="4132" y="5578"/>
                      <a:pt x="3345" y="4731"/>
                      <a:pt x="3062" y="3482"/>
                    </a:cubicBezTo>
                    <a:cubicBezTo>
                      <a:pt x="2973" y="3141"/>
                      <a:pt x="2899" y="2799"/>
                      <a:pt x="2825" y="2472"/>
                    </a:cubicBezTo>
                    <a:cubicBezTo>
                      <a:pt x="2691" y="1863"/>
                      <a:pt x="2542" y="1253"/>
                      <a:pt x="2186" y="748"/>
                    </a:cubicBezTo>
                    <a:cubicBezTo>
                      <a:pt x="1841" y="265"/>
                      <a:pt x="1432" y="0"/>
                      <a:pt x="8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2"/>
              <p:cNvSpPr/>
              <p:nvPr/>
            </p:nvSpPr>
            <p:spPr>
              <a:xfrm>
                <a:off x="1188630" y="2560688"/>
                <a:ext cx="450937" cy="684965"/>
              </a:xfrm>
              <a:custGeom>
                <a:avLst/>
                <a:gdLst/>
                <a:ahLst/>
                <a:cxnLst/>
                <a:rect l="l" t="t" r="r" b="b"/>
                <a:pathLst>
                  <a:path w="13064" h="19844" extrusionOk="0">
                    <a:moveTo>
                      <a:pt x="10567" y="1"/>
                    </a:moveTo>
                    <a:cubicBezTo>
                      <a:pt x="3761" y="4355"/>
                      <a:pt x="1" y="12246"/>
                      <a:pt x="1" y="19840"/>
                    </a:cubicBezTo>
                    <a:cubicBezTo>
                      <a:pt x="38" y="19842"/>
                      <a:pt x="75" y="19843"/>
                      <a:pt x="113" y="19843"/>
                    </a:cubicBezTo>
                    <a:cubicBezTo>
                      <a:pt x="376" y="19843"/>
                      <a:pt x="647" y="19798"/>
                      <a:pt x="907" y="19706"/>
                    </a:cubicBezTo>
                    <a:cubicBezTo>
                      <a:pt x="1754" y="19439"/>
                      <a:pt x="2393" y="18741"/>
                      <a:pt x="2572" y="17864"/>
                    </a:cubicBezTo>
                    <a:cubicBezTo>
                      <a:pt x="2720" y="17150"/>
                      <a:pt x="2765" y="16422"/>
                      <a:pt x="2691" y="15709"/>
                    </a:cubicBezTo>
                    <a:cubicBezTo>
                      <a:pt x="2646" y="15412"/>
                      <a:pt x="2631" y="15100"/>
                      <a:pt x="2646" y="14802"/>
                    </a:cubicBezTo>
                    <a:cubicBezTo>
                      <a:pt x="2675" y="14544"/>
                      <a:pt x="2815" y="14402"/>
                      <a:pt x="2990" y="14402"/>
                    </a:cubicBezTo>
                    <a:cubicBezTo>
                      <a:pt x="3087" y="14402"/>
                      <a:pt x="3194" y="14445"/>
                      <a:pt x="3300" y="14535"/>
                    </a:cubicBezTo>
                    <a:cubicBezTo>
                      <a:pt x="3389" y="14609"/>
                      <a:pt x="3463" y="14698"/>
                      <a:pt x="3538" y="14773"/>
                    </a:cubicBezTo>
                    <a:cubicBezTo>
                      <a:pt x="3642" y="14891"/>
                      <a:pt x="3746" y="14996"/>
                      <a:pt x="3865" y="15085"/>
                    </a:cubicBezTo>
                    <a:cubicBezTo>
                      <a:pt x="3973" y="15165"/>
                      <a:pt x="4101" y="15203"/>
                      <a:pt x="4228" y="15203"/>
                    </a:cubicBezTo>
                    <a:cubicBezTo>
                      <a:pt x="4431" y="15203"/>
                      <a:pt x="4632" y="15104"/>
                      <a:pt x="4741" y="14921"/>
                    </a:cubicBezTo>
                    <a:cubicBezTo>
                      <a:pt x="4831" y="14802"/>
                      <a:pt x="4890" y="14654"/>
                      <a:pt x="4920" y="14520"/>
                    </a:cubicBezTo>
                    <a:cubicBezTo>
                      <a:pt x="4979" y="14238"/>
                      <a:pt x="4964" y="13940"/>
                      <a:pt x="4905" y="13673"/>
                    </a:cubicBezTo>
                    <a:cubicBezTo>
                      <a:pt x="4831" y="13346"/>
                      <a:pt x="4756" y="13034"/>
                      <a:pt x="4682" y="12722"/>
                    </a:cubicBezTo>
                    <a:cubicBezTo>
                      <a:pt x="4518" y="12157"/>
                      <a:pt x="4816" y="11548"/>
                      <a:pt x="5380" y="11325"/>
                    </a:cubicBezTo>
                    <a:cubicBezTo>
                      <a:pt x="5484" y="11280"/>
                      <a:pt x="5564" y="11255"/>
                      <a:pt x="5623" y="11255"/>
                    </a:cubicBezTo>
                    <a:cubicBezTo>
                      <a:pt x="5742" y="11255"/>
                      <a:pt x="5782" y="11355"/>
                      <a:pt x="5782" y="11592"/>
                    </a:cubicBezTo>
                    <a:cubicBezTo>
                      <a:pt x="5752" y="11830"/>
                      <a:pt x="5767" y="12053"/>
                      <a:pt x="5811" y="12291"/>
                    </a:cubicBezTo>
                    <a:cubicBezTo>
                      <a:pt x="5896" y="12574"/>
                      <a:pt x="6053" y="12719"/>
                      <a:pt x="6251" y="12719"/>
                    </a:cubicBezTo>
                    <a:cubicBezTo>
                      <a:pt x="6365" y="12719"/>
                      <a:pt x="6493" y="12671"/>
                      <a:pt x="6629" y="12573"/>
                    </a:cubicBezTo>
                    <a:cubicBezTo>
                      <a:pt x="6703" y="12499"/>
                      <a:pt x="6777" y="12439"/>
                      <a:pt x="6852" y="12365"/>
                    </a:cubicBezTo>
                    <a:cubicBezTo>
                      <a:pt x="7149" y="12023"/>
                      <a:pt x="7387" y="11607"/>
                      <a:pt x="7506" y="11176"/>
                    </a:cubicBezTo>
                    <a:cubicBezTo>
                      <a:pt x="7639" y="10701"/>
                      <a:pt x="7728" y="10225"/>
                      <a:pt x="7773" y="9750"/>
                    </a:cubicBezTo>
                    <a:cubicBezTo>
                      <a:pt x="7803" y="9155"/>
                      <a:pt x="7981" y="8576"/>
                      <a:pt x="8278" y="8070"/>
                    </a:cubicBezTo>
                    <a:cubicBezTo>
                      <a:pt x="8427" y="7832"/>
                      <a:pt x="8531" y="7580"/>
                      <a:pt x="8590" y="7327"/>
                    </a:cubicBezTo>
                    <a:cubicBezTo>
                      <a:pt x="8709" y="6926"/>
                      <a:pt x="8442" y="6525"/>
                      <a:pt x="8041" y="6480"/>
                    </a:cubicBezTo>
                    <a:cubicBezTo>
                      <a:pt x="7949" y="6463"/>
                      <a:pt x="7858" y="6454"/>
                      <a:pt x="7768" y="6454"/>
                    </a:cubicBezTo>
                    <a:cubicBezTo>
                      <a:pt x="7549" y="6454"/>
                      <a:pt x="7334" y="6504"/>
                      <a:pt x="7134" y="6599"/>
                    </a:cubicBezTo>
                    <a:cubicBezTo>
                      <a:pt x="6777" y="6792"/>
                      <a:pt x="6465" y="7075"/>
                      <a:pt x="6272" y="7431"/>
                    </a:cubicBezTo>
                    <a:cubicBezTo>
                      <a:pt x="6123" y="7654"/>
                      <a:pt x="6005" y="7892"/>
                      <a:pt x="5871" y="8115"/>
                    </a:cubicBezTo>
                    <a:cubicBezTo>
                      <a:pt x="5752" y="8338"/>
                      <a:pt x="5588" y="8546"/>
                      <a:pt x="5395" y="8724"/>
                    </a:cubicBezTo>
                    <a:cubicBezTo>
                      <a:pt x="5347" y="8772"/>
                      <a:pt x="5299" y="8840"/>
                      <a:pt x="5227" y="8840"/>
                    </a:cubicBezTo>
                    <a:cubicBezTo>
                      <a:pt x="5210" y="8840"/>
                      <a:pt x="5192" y="8837"/>
                      <a:pt x="5172" y="8828"/>
                    </a:cubicBezTo>
                    <a:cubicBezTo>
                      <a:pt x="5083" y="8784"/>
                      <a:pt x="5098" y="8650"/>
                      <a:pt x="5113" y="8561"/>
                    </a:cubicBezTo>
                    <a:cubicBezTo>
                      <a:pt x="5143" y="8353"/>
                      <a:pt x="5217" y="8174"/>
                      <a:pt x="5321" y="7996"/>
                    </a:cubicBezTo>
                    <a:cubicBezTo>
                      <a:pt x="5529" y="7669"/>
                      <a:pt x="5782" y="7372"/>
                      <a:pt x="6064" y="7119"/>
                    </a:cubicBezTo>
                    <a:cubicBezTo>
                      <a:pt x="7179" y="6049"/>
                      <a:pt x="8486" y="5172"/>
                      <a:pt x="9898" y="4548"/>
                    </a:cubicBezTo>
                    <a:cubicBezTo>
                      <a:pt x="10567" y="4281"/>
                      <a:pt x="11236" y="3969"/>
                      <a:pt x="11875" y="3612"/>
                    </a:cubicBezTo>
                    <a:cubicBezTo>
                      <a:pt x="12157" y="3448"/>
                      <a:pt x="12410" y="3240"/>
                      <a:pt x="12618" y="2988"/>
                    </a:cubicBezTo>
                    <a:cubicBezTo>
                      <a:pt x="13004" y="2527"/>
                      <a:pt x="13064" y="1858"/>
                      <a:pt x="12766" y="1323"/>
                    </a:cubicBezTo>
                    <a:cubicBezTo>
                      <a:pt x="12588" y="967"/>
                      <a:pt x="12291" y="684"/>
                      <a:pt x="11934" y="506"/>
                    </a:cubicBezTo>
                    <a:cubicBezTo>
                      <a:pt x="11548" y="328"/>
                      <a:pt x="11161" y="164"/>
                      <a:pt x="10760" y="45"/>
                    </a:cubicBezTo>
                    <a:cubicBezTo>
                      <a:pt x="10701" y="16"/>
                      <a:pt x="10641" y="1"/>
                      <a:pt x="10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62"/>
              <p:cNvSpPr/>
              <p:nvPr/>
            </p:nvSpPr>
            <p:spPr>
              <a:xfrm>
                <a:off x="1584667" y="2525065"/>
                <a:ext cx="170862" cy="119707"/>
              </a:xfrm>
              <a:custGeom>
                <a:avLst/>
                <a:gdLst/>
                <a:ahLst/>
                <a:cxnLst/>
                <a:rect l="l" t="t" r="r" b="b"/>
                <a:pathLst>
                  <a:path w="4950" h="3468" extrusionOk="0">
                    <a:moveTo>
                      <a:pt x="4085" y="1"/>
                    </a:moveTo>
                    <a:cubicBezTo>
                      <a:pt x="4052" y="1"/>
                      <a:pt x="4018" y="3"/>
                      <a:pt x="3983" y="7"/>
                    </a:cubicBezTo>
                    <a:cubicBezTo>
                      <a:pt x="3716" y="22"/>
                      <a:pt x="3448" y="67"/>
                      <a:pt x="3196" y="156"/>
                    </a:cubicBezTo>
                    <a:cubicBezTo>
                      <a:pt x="2140" y="557"/>
                      <a:pt x="1204" y="1211"/>
                      <a:pt x="446" y="2058"/>
                    </a:cubicBezTo>
                    <a:cubicBezTo>
                      <a:pt x="342" y="2162"/>
                      <a:pt x="268" y="2296"/>
                      <a:pt x="223" y="2355"/>
                    </a:cubicBezTo>
                    <a:cubicBezTo>
                      <a:pt x="45" y="2712"/>
                      <a:pt x="0" y="3009"/>
                      <a:pt x="238" y="3277"/>
                    </a:cubicBezTo>
                    <a:cubicBezTo>
                      <a:pt x="366" y="3413"/>
                      <a:pt x="516" y="3467"/>
                      <a:pt x="671" y="3467"/>
                    </a:cubicBezTo>
                    <a:cubicBezTo>
                      <a:pt x="804" y="3467"/>
                      <a:pt x="940" y="3428"/>
                      <a:pt x="1070" y="3366"/>
                    </a:cubicBezTo>
                    <a:cubicBezTo>
                      <a:pt x="1264" y="3292"/>
                      <a:pt x="1457" y="3188"/>
                      <a:pt x="1635" y="3054"/>
                    </a:cubicBezTo>
                    <a:cubicBezTo>
                      <a:pt x="2304" y="2593"/>
                      <a:pt x="3017" y="2192"/>
                      <a:pt x="3760" y="1835"/>
                    </a:cubicBezTo>
                    <a:cubicBezTo>
                      <a:pt x="4028" y="1701"/>
                      <a:pt x="4280" y="1538"/>
                      <a:pt x="4518" y="1360"/>
                    </a:cubicBezTo>
                    <a:cubicBezTo>
                      <a:pt x="4815" y="1137"/>
                      <a:pt x="4949" y="840"/>
                      <a:pt x="4801" y="468"/>
                    </a:cubicBezTo>
                    <a:cubicBezTo>
                      <a:pt x="4680" y="186"/>
                      <a:pt x="4401" y="1"/>
                      <a:pt x="4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2"/>
              <p:cNvSpPr/>
              <p:nvPr/>
            </p:nvSpPr>
            <p:spPr>
              <a:xfrm>
                <a:off x="1779596" y="2486023"/>
                <a:ext cx="73902" cy="47841"/>
              </a:xfrm>
              <a:custGeom>
                <a:avLst/>
                <a:gdLst/>
                <a:ahLst/>
                <a:cxnLst/>
                <a:rect l="l" t="t" r="r" b="b"/>
                <a:pathLst>
                  <a:path w="2141" h="1386" extrusionOk="0">
                    <a:moveTo>
                      <a:pt x="1362" y="0"/>
                    </a:moveTo>
                    <a:cubicBezTo>
                      <a:pt x="926" y="0"/>
                      <a:pt x="352" y="251"/>
                      <a:pt x="179" y="574"/>
                    </a:cubicBezTo>
                    <a:cubicBezTo>
                      <a:pt x="1" y="886"/>
                      <a:pt x="179" y="1272"/>
                      <a:pt x="536" y="1346"/>
                    </a:cubicBezTo>
                    <a:cubicBezTo>
                      <a:pt x="648" y="1373"/>
                      <a:pt x="763" y="1386"/>
                      <a:pt x="876" y="1386"/>
                    </a:cubicBezTo>
                    <a:cubicBezTo>
                      <a:pt x="1213" y="1386"/>
                      <a:pt x="1543" y="1271"/>
                      <a:pt x="1799" y="1049"/>
                    </a:cubicBezTo>
                    <a:cubicBezTo>
                      <a:pt x="2141" y="782"/>
                      <a:pt x="2081" y="247"/>
                      <a:pt x="1695" y="68"/>
                    </a:cubicBezTo>
                    <a:cubicBezTo>
                      <a:pt x="1604" y="21"/>
                      <a:pt x="1489" y="0"/>
                      <a:pt x="13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2"/>
              <p:cNvSpPr/>
              <p:nvPr/>
            </p:nvSpPr>
            <p:spPr>
              <a:xfrm>
                <a:off x="2720449" y="3886396"/>
                <a:ext cx="162646" cy="124884"/>
              </a:xfrm>
              <a:custGeom>
                <a:avLst/>
                <a:gdLst/>
                <a:ahLst/>
                <a:cxnLst/>
                <a:rect l="l" t="t" r="r" b="b"/>
                <a:pathLst>
                  <a:path w="4712" h="3618" extrusionOk="0">
                    <a:moveTo>
                      <a:pt x="3583" y="1"/>
                    </a:moveTo>
                    <a:cubicBezTo>
                      <a:pt x="3224" y="1"/>
                      <a:pt x="2829" y="188"/>
                      <a:pt x="2422" y="576"/>
                    </a:cubicBezTo>
                    <a:cubicBezTo>
                      <a:pt x="1873" y="1082"/>
                      <a:pt x="1412" y="1676"/>
                      <a:pt x="699" y="2018"/>
                    </a:cubicBezTo>
                    <a:cubicBezTo>
                      <a:pt x="253" y="2226"/>
                      <a:pt x="0" y="2597"/>
                      <a:pt x="134" y="3058"/>
                    </a:cubicBezTo>
                    <a:cubicBezTo>
                      <a:pt x="264" y="3483"/>
                      <a:pt x="600" y="3617"/>
                      <a:pt x="993" y="3617"/>
                    </a:cubicBezTo>
                    <a:cubicBezTo>
                      <a:pt x="1095" y="3617"/>
                      <a:pt x="1201" y="3608"/>
                      <a:pt x="1308" y="3593"/>
                    </a:cubicBezTo>
                    <a:cubicBezTo>
                      <a:pt x="1531" y="3563"/>
                      <a:pt x="1769" y="3519"/>
                      <a:pt x="1991" y="3444"/>
                    </a:cubicBezTo>
                    <a:cubicBezTo>
                      <a:pt x="2987" y="3103"/>
                      <a:pt x="3715" y="2612"/>
                      <a:pt x="4235" y="1869"/>
                    </a:cubicBezTo>
                    <a:cubicBezTo>
                      <a:pt x="4711" y="1186"/>
                      <a:pt x="4696" y="561"/>
                      <a:pt x="4191" y="205"/>
                    </a:cubicBezTo>
                    <a:cubicBezTo>
                      <a:pt x="4006" y="70"/>
                      <a:pt x="3801" y="1"/>
                      <a:pt x="3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2"/>
              <p:cNvSpPr/>
              <p:nvPr/>
            </p:nvSpPr>
            <p:spPr>
              <a:xfrm>
                <a:off x="2877407" y="3802756"/>
                <a:ext cx="63133" cy="65100"/>
              </a:xfrm>
              <a:custGeom>
                <a:avLst/>
                <a:gdLst/>
                <a:ahLst/>
                <a:cxnLst/>
                <a:rect l="l" t="t" r="r" b="b"/>
                <a:pathLst>
                  <a:path w="1829" h="1886" extrusionOk="0">
                    <a:moveTo>
                      <a:pt x="1093" y="1"/>
                    </a:moveTo>
                    <a:cubicBezTo>
                      <a:pt x="986" y="1"/>
                      <a:pt x="869" y="29"/>
                      <a:pt x="744" y="87"/>
                    </a:cubicBezTo>
                    <a:cubicBezTo>
                      <a:pt x="253" y="295"/>
                      <a:pt x="1" y="1052"/>
                      <a:pt x="238" y="1513"/>
                    </a:cubicBezTo>
                    <a:cubicBezTo>
                      <a:pt x="346" y="1750"/>
                      <a:pt x="571" y="1886"/>
                      <a:pt x="811" y="1886"/>
                    </a:cubicBezTo>
                    <a:cubicBezTo>
                      <a:pt x="902" y="1886"/>
                      <a:pt x="995" y="1866"/>
                      <a:pt x="1085" y="1825"/>
                    </a:cubicBezTo>
                    <a:cubicBezTo>
                      <a:pt x="1561" y="1602"/>
                      <a:pt x="1828" y="815"/>
                      <a:pt x="1606" y="354"/>
                    </a:cubicBezTo>
                    <a:cubicBezTo>
                      <a:pt x="1495" y="123"/>
                      <a:pt x="1317" y="1"/>
                      <a:pt x="10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2"/>
              <p:cNvSpPr/>
              <p:nvPr/>
            </p:nvSpPr>
            <p:spPr>
              <a:xfrm>
                <a:off x="1987885" y="2408839"/>
                <a:ext cx="663288" cy="250873"/>
              </a:xfrm>
              <a:custGeom>
                <a:avLst/>
                <a:gdLst/>
                <a:ahLst/>
                <a:cxnLst/>
                <a:rect l="l" t="t" r="r" b="b"/>
                <a:pathLst>
                  <a:path w="19216" h="7268" extrusionOk="0">
                    <a:moveTo>
                      <a:pt x="8620" y="4192"/>
                    </a:moveTo>
                    <a:cubicBezTo>
                      <a:pt x="6539" y="3701"/>
                      <a:pt x="4013" y="3939"/>
                      <a:pt x="1813" y="3434"/>
                    </a:cubicBezTo>
                    <a:cubicBezTo>
                      <a:pt x="1174" y="3285"/>
                      <a:pt x="327" y="3003"/>
                      <a:pt x="238" y="2334"/>
                    </a:cubicBezTo>
                    <a:cubicBezTo>
                      <a:pt x="0" y="818"/>
                      <a:pt x="3032" y="253"/>
                      <a:pt x="4652" y="135"/>
                    </a:cubicBezTo>
                    <a:cubicBezTo>
                      <a:pt x="6688" y="1"/>
                      <a:pt x="8427" y="239"/>
                      <a:pt x="10032" y="521"/>
                    </a:cubicBezTo>
                    <a:cubicBezTo>
                      <a:pt x="11651" y="803"/>
                      <a:pt x="13227" y="1234"/>
                      <a:pt x="14757" y="1829"/>
                    </a:cubicBezTo>
                    <a:cubicBezTo>
                      <a:pt x="15827" y="2245"/>
                      <a:pt x="16927" y="2706"/>
                      <a:pt x="17774" y="3463"/>
                    </a:cubicBezTo>
                    <a:cubicBezTo>
                      <a:pt x="18294" y="3924"/>
                      <a:pt x="19216" y="4652"/>
                      <a:pt x="18919" y="5767"/>
                    </a:cubicBezTo>
                    <a:cubicBezTo>
                      <a:pt x="18740" y="6525"/>
                      <a:pt x="17700" y="7030"/>
                      <a:pt x="16348" y="7119"/>
                    </a:cubicBezTo>
                    <a:cubicBezTo>
                      <a:pt x="14237" y="7268"/>
                      <a:pt x="12082" y="6688"/>
                      <a:pt x="10403" y="5930"/>
                    </a:cubicBezTo>
                    <a:cubicBezTo>
                      <a:pt x="9541" y="5529"/>
                      <a:pt x="8754" y="5158"/>
                      <a:pt x="8620" y="419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7" name="Google Shape;2517;p62"/>
            <p:cNvGrpSpPr/>
            <p:nvPr/>
          </p:nvGrpSpPr>
          <p:grpSpPr>
            <a:xfrm>
              <a:off x="819910" y="1282593"/>
              <a:ext cx="2662948" cy="967716"/>
              <a:chOff x="5457285" y="1206393"/>
              <a:chExt cx="2662948" cy="967716"/>
            </a:xfrm>
          </p:grpSpPr>
          <p:sp>
            <p:nvSpPr>
              <p:cNvPr id="2518" name="Google Shape;2518;p62"/>
              <p:cNvSpPr/>
              <p:nvPr/>
            </p:nvSpPr>
            <p:spPr>
              <a:xfrm>
                <a:off x="6628978" y="1206393"/>
                <a:ext cx="288326" cy="369706"/>
              </a:xfrm>
              <a:custGeom>
                <a:avLst/>
                <a:gdLst/>
                <a:ahLst/>
                <a:cxnLst/>
                <a:rect l="l" t="t" r="r" b="b"/>
                <a:pathLst>
                  <a:path w="7375" h="9456" extrusionOk="0">
                    <a:moveTo>
                      <a:pt x="6114" y="0"/>
                    </a:moveTo>
                    <a:cubicBezTo>
                      <a:pt x="5775" y="0"/>
                      <a:pt x="5477" y="172"/>
                      <a:pt x="5215" y="424"/>
                    </a:cubicBezTo>
                    <a:cubicBezTo>
                      <a:pt x="4842" y="781"/>
                      <a:pt x="4544" y="1198"/>
                      <a:pt x="4306" y="1660"/>
                    </a:cubicBezTo>
                    <a:cubicBezTo>
                      <a:pt x="4083" y="2077"/>
                      <a:pt x="3889" y="2494"/>
                      <a:pt x="3606" y="3060"/>
                    </a:cubicBezTo>
                    <a:cubicBezTo>
                      <a:pt x="3442" y="2539"/>
                      <a:pt x="3248" y="2047"/>
                      <a:pt x="2995" y="1571"/>
                    </a:cubicBezTo>
                    <a:cubicBezTo>
                      <a:pt x="2742" y="1064"/>
                      <a:pt x="2369" y="632"/>
                      <a:pt x="1922" y="304"/>
                    </a:cubicBezTo>
                    <a:cubicBezTo>
                      <a:pt x="1681" y="142"/>
                      <a:pt x="1438" y="64"/>
                      <a:pt x="1211" y="64"/>
                    </a:cubicBezTo>
                    <a:cubicBezTo>
                      <a:pt x="792" y="64"/>
                      <a:pt x="427" y="328"/>
                      <a:pt x="224" y="811"/>
                    </a:cubicBezTo>
                    <a:cubicBezTo>
                      <a:pt x="60" y="1213"/>
                      <a:pt x="1" y="1645"/>
                      <a:pt x="60" y="2062"/>
                    </a:cubicBezTo>
                    <a:cubicBezTo>
                      <a:pt x="224" y="3522"/>
                      <a:pt x="611" y="4937"/>
                      <a:pt x="1237" y="6263"/>
                    </a:cubicBezTo>
                    <a:cubicBezTo>
                      <a:pt x="1654" y="7202"/>
                      <a:pt x="2131" y="8126"/>
                      <a:pt x="2831" y="8900"/>
                    </a:cubicBezTo>
                    <a:cubicBezTo>
                      <a:pt x="3161" y="9273"/>
                      <a:pt x="3525" y="9456"/>
                      <a:pt x="3887" y="9456"/>
                    </a:cubicBezTo>
                    <a:cubicBezTo>
                      <a:pt x="4278" y="9456"/>
                      <a:pt x="4666" y="9243"/>
                      <a:pt x="5006" y="8826"/>
                    </a:cubicBezTo>
                    <a:cubicBezTo>
                      <a:pt x="5259" y="8483"/>
                      <a:pt x="5483" y="8126"/>
                      <a:pt x="5662" y="7738"/>
                    </a:cubicBezTo>
                    <a:cubicBezTo>
                      <a:pt x="6273" y="6427"/>
                      <a:pt x="6734" y="5072"/>
                      <a:pt x="7032" y="3671"/>
                    </a:cubicBezTo>
                    <a:cubicBezTo>
                      <a:pt x="7211" y="2807"/>
                      <a:pt x="7375" y="1928"/>
                      <a:pt x="7211" y="1064"/>
                    </a:cubicBezTo>
                    <a:cubicBezTo>
                      <a:pt x="7137" y="602"/>
                      <a:pt x="6913" y="185"/>
                      <a:pt x="6436" y="51"/>
                    </a:cubicBezTo>
                    <a:cubicBezTo>
                      <a:pt x="6325" y="16"/>
                      <a:pt x="6217" y="0"/>
                      <a:pt x="61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2"/>
              <p:cNvSpPr/>
              <p:nvPr/>
            </p:nvSpPr>
            <p:spPr>
              <a:xfrm>
                <a:off x="5457285" y="1574861"/>
                <a:ext cx="485208" cy="599247"/>
              </a:xfrm>
              <a:custGeom>
                <a:avLst/>
                <a:gdLst/>
                <a:ahLst/>
                <a:cxnLst/>
                <a:rect l="l" t="t" r="r" b="b"/>
                <a:pathLst>
                  <a:path w="12411" h="15327" extrusionOk="0">
                    <a:moveTo>
                      <a:pt x="11237" y="1"/>
                    </a:moveTo>
                    <a:cubicBezTo>
                      <a:pt x="11127" y="1"/>
                      <a:pt x="11011" y="18"/>
                      <a:pt x="10890" y="54"/>
                    </a:cubicBezTo>
                    <a:cubicBezTo>
                      <a:pt x="10578" y="158"/>
                      <a:pt x="10295" y="322"/>
                      <a:pt x="10056" y="560"/>
                    </a:cubicBezTo>
                    <a:cubicBezTo>
                      <a:pt x="9565" y="992"/>
                      <a:pt x="9133" y="1514"/>
                      <a:pt x="8775" y="2065"/>
                    </a:cubicBezTo>
                    <a:cubicBezTo>
                      <a:pt x="8686" y="2199"/>
                      <a:pt x="8611" y="2363"/>
                      <a:pt x="8447" y="2422"/>
                    </a:cubicBezTo>
                    <a:cubicBezTo>
                      <a:pt x="7792" y="2705"/>
                      <a:pt x="7151" y="3048"/>
                      <a:pt x="6540" y="3420"/>
                    </a:cubicBezTo>
                    <a:cubicBezTo>
                      <a:pt x="6436" y="3331"/>
                      <a:pt x="6391" y="3197"/>
                      <a:pt x="6406" y="3063"/>
                    </a:cubicBezTo>
                    <a:cubicBezTo>
                      <a:pt x="6421" y="2661"/>
                      <a:pt x="6287" y="2258"/>
                      <a:pt x="6049" y="1931"/>
                    </a:cubicBezTo>
                    <a:cubicBezTo>
                      <a:pt x="5866" y="1660"/>
                      <a:pt x="5572" y="1521"/>
                      <a:pt x="5276" y="1521"/>
                    </a:cubicBezTo>
                    <a:cubicBezTo>
                      <a:pt x="5019" y="1521"/>
                      <a:pt x="4761" y="1626"/>
                      <a:pt x="4574" y="1841"/>
                    </a:cubicBezTo>
                    <a:cubicBezTo>
                      <a:pt x="4350" y="2095"/>
                      <a:pt x="4187" y="2393"/>
                      <a:pt x="4112" y="2705"/>
                    </a:cubicBezTo>
                    <a:cubicBezTo>
                      <a:pt x="3933" y="3495"/>
                      <a:pt x="3918" y="4314"/>
                      <a:pt x="4052" y="5119"/>
                    </a:cubicBezTo>
                    <a:cubicBezTo>
                      <a:pt x="4097" y="5357"/>
                      <a:pt x="4142" y="5581"/>
                      <a:pt x="3963" y="5789"/>
                    </a:cubicBezTo>
                    <a:cubicBezTo>
                      <a:pt x="3471" y="6370"/>
                      <a:pt x="3025" y="6981"/>
                      <a:pt x="2622" y="7607"/>
                    </a:cubicBezTo>
                    <a:cubicBezTo>
                      <a:pt x="2552" y="7720"/>
                      <a:pt x="2488" y="7769"/>
                      <a:pt x="2426" y="7769"/>
                    </a:cubicBezTo>
                    <a:cubicBezTo>
                      <a:pt x="2357" y="7769"/>
                      <a:pt x="2291" y="7708"/>
                      <a:pt x="2220" y="7607"/>
                    </a:cubicBezTo>
                    <a:cubicBezTo>
                      <a:pt x="2056" y="7383"/>
                      <a:pt x="1848" y="7190"/>
                      <a:pt x="1609" y="7055"/>
                    </a:cubicBezTo>
                    <a:cubicBezTo>
                      <a:pt x="1436" y="6948"/>
                      <a:pt x="1250" y="6899"/>
                      <a:pt x="1069" y="6899"/>
                    </a:cubicBezTo>
                    <a:cubicBezTo>
                      <a:pt x="547" y="6899"/>
                      <a:pt x="63" y="7304"/>
                      <a:pt x="30" y="7890"/>
                    </a:cubicBezTo>
                    <a:cubicBezTo>
                      <a:pt x="0" y="8173"/>
                      <a:pt x="30" y="8471"/>
                      <a:pt x="120" y="8754"/>
                    </a:cubicBezTo>
                    <a:cubicBezTo>
                      <a:pt x="269" y="9275"/>
                      <a:pt x="537" y="9737"/>
                      <a:pt x="909" y="10124"/>
                    </a:cubicBezTo>
                    <a:cubicBezTo>
                      <a:pt x="1118" y="10333"/>
                      <a:pt x="1177" y="10661"/>
                      <a:pt x="1043" y="10929"/>
                    </a:cubicBezTo>
                    <a:cubicBezTo>
                      <a:pt x="641" y="11987"/>
                      <a:pt x="388" y="13104"/>
                      <a:pt x="283" y="14236"/>
                    </a:cubicBezTo>
                    <a:cubicBezTo>
                      <a:pt x="254" y="14430"/>
                      <a:pt x="254" y="14609"/>
                      <a:pt x="283" y="14787"/>
                    </a:cubicBezTo>
                    <a:cubicBezTo>
                      <a:pt x="313" y="15070"/>
                      <a:pt x="552" y="15294"/>
                      <a:pt x="835" y="15324"/>
                    </a:cubicBezTo>
                    <a:cubicBezTo>
                      <a:pt x="855" y="15326"/>
                      <a:pt x="875" y="15327"/>
                      <a:pt x="895" y="15327"/>
                    </a:cubicBezTo>
                    <a:cubicBezTo>
                      <a:pt x="1170" y="15327"/>
                      <a:pt x="1423" y="15140"/>
                      <a:pt x="1520" y="14862"/>
                    </a:cubicBezTo>
                    <a:cubicBezTo>
                      <a:pt x="1550" y="14683"/>
                      <a:pt x="1580" y="14504"/>
                      <a:pt x="1594" y="14325"/>
                    </a:cubicBezTo>
                    <a:cubicBezTo>
                      <a:pt x="1684" y="13595"/>
                      <a:pt x="1818" y="12866"/>
                      <a:pt x="2012" y="12150"/>
                    </a:cubicBezTo>
                    <a:cubicBezTo>
                      <a:pt x="2089" y="11906"/>
                      <a:pt x="2199" y="11784"/>
                      <a:pt x="2420" y="11784"/>
                    </a:cubicBezTo>
                    <a:cubicBezTo>
                      <a:pt x="2455" y="11784"/>
                      <a:pt x="2492" y="11787"/>
                      <a:pt x="2533" y="11793"/>
                    </a:cubicBezTo>
                    <a:cubicBezTo>
                      <a:pt x="2667" y="11823"/>
                      <a:pt x="2816" y="11823"/>
                      <a:pt x="2965" y="11823"/>
                    </a:cubicBezTo>
                    <a:cubicBezTo>
                      <a:pt x="3561" y="11793"/>
                      <a:pt x="4127" y="11689"/>
                      <a:pt x="4619" y="11301"/>
                    </a:cubicBezTo>
                    <a:cubicBezTo>
                      <a:pt x="4887" y="11123"/>
                      <a:pt x="5021" y="10795"/>
                      <a:pt x="4946" y="10482"/>
                    </a:cubicBezTo>
                    <a:cubicBezTo>
                      <a:pt x="4887" y="10169"/>
                      <a:pt x="4648" y="9916"/>
                      <a:pt x="4350" y="9826"/>
                    </a:cubicBezTo>
                    <a:cubicBezTo>
                      <a:pt x="4149" y="9759"/>
                      <a:pt x="3940" y="9726"/>
                      <a:pt x="3735" y="9726"/>
                    </a:cubicBezTo>
                    <a:cubicBezTo>
                      <a:pt x="3666" y="9726"/>
                      <a:pt x="3598" y="9730"/>
                      <a:pt x="3531" y="9737"/>
                    </a:cubicBezTo>
                    <a:cubicBezTo>
                      <a:pt x="3426" y="9747"/>
                      <a:pt x="3327" y="9787"/>
                      <a:pt x="3226" y="9787"/>
                    </a:cubicBezTo>
                    <a:cubicBezTo>
                      <a:pt x="3170" y="9787"/>
                      <a:pt x="3113" y="9774"/>
                      <a:pt x="3054" y="9737"/>
                    </a:cubicBezTo>
                    <a:cubicBezTo>
                      <a:pt x="3039" y="9692"/>
                      <a:pt x="3025" y="9663"/>
                      <a:pt x="3039" y="9633"/>
                    </a:cubicBezTo>
                    <a:cubicBezTo>
                      <a:pt x="3367" y="8888"/>
                      <a:pt x="3784" y="8188"/>
                      <a:pt x="4276" y="7547"/>
                    </a:cubicBezTo>
                    <a:cubicBezTo>
                      <a:pt x="4348" y="7438"/>
                      <a:pt x="4443" y="7396"/>
                      <a:pt x="4546" y="7396"/>
                    </a:cubicBezTo>
                    <a:cubicBezTo>
                      <a:pt x="4612" y="7396"/>
                      <a:pt x="4683" y="7414"/>
                      <a:pt x="4753" y="7443"/>
                    </a:cubicBezTo>
                    <a:cubicBezTo>
                      <a:pt x="5155" y="7592"/>
                      <a:pt x="5557" y="7696"/>
                      <a:pt x="5974" y="7771"/>
                    </a:cubicBezTo>
                    <a:cubicBezTo>
                      <a:pt x="6244" y="7828"/>
                      <a:pt x="6519" y="7861"/>
                      <a:pt x="6793" y="7861"/>
                    </a:cubicBezTo>
                    <a:cubicBezTo>
                      <a:pt x="6943" y="7861"/>
                      <a:pt x="7093" y="7851"/>
                      <a:pt x="7241" y="7830"/>
                    </a:cubicBezTo>
                    <a:cubicBezTo>
                      <a:pt x="7553" y="7785"/>
                      <a:pt x="7822" y="7562"/>
                      <a:pt x="7926" y="7264"/>
                    </a:cubicBezTo>
                    <a:cubicBezTo>
                      <a:pt x="8015" y="6951"/>
                      <a:pt x="7926" y="6623"/>
                      <a:pt x="7688" y="6400"/>
                    </a:cubicBezTo>
                    <a:cubicBezTo>
                      <a:pt x="7464" y="6162"/>
                      <a:pt x="7166" y="5983"/>
                      <a:pt x="6838" y="5908"/>
                    </a:cubicBezTo>
                    <a:cubicBezTo>
                      <a:pt x="6555" y="5834"/>
                      <a:pt x="6257" y="5759"/>
                      <a:pt x="5915" y="5670"/>
                    </a:cubicBezTo>
                    <a:cubicBezTo>
                      <a:pt x="6630" y="4940"/>
                      <a:pt x="7479" y="4329"/>
                      <a:pt x="8403" y="3867"/>
                    </a:cubicBezTo>
                    <a:cubicBezTo>
                      <a:pt x="8513" y="3792"/>
                      <a:pt x="8640" y="3755"/>
                      <a:pt x="8765" y="3755"/>
                    </a:cubicBezTo>
                    <a:cubicBezTo>
                      <a:pt x="8959" y="3755"/>
                      <a:pt x="9149" y="3844"/>
                      <a:pt x="9267" y="4016"/>
                    </a:cubicBezTo>
                    <a:cubicBezTo>
                      <a:pt x="9758" y="4523"/>
                      <a:pt x="10414" y="4851"/>
                      <a:pt x="11114" y="4955"/>
                    </a:cubicBezTo>
                    <a:cubicBezTo>
                      <a:pt x="11192" y="4967"/>
                      <a:pt x="11270" y="4973"/>
                      <a:pt x="11345" y="4973"/>
                    </a:cubicBezTo>
                    <a:cubicBezTo>
                      <a:pt x="11741" y="4973"/>
                      <a:pt x="12079" y="4811"/>
                      <a:pt x="12216" y="4523"/>
                    </a:cubicBezTo>
                    <a:cubicBezTo>
                      <a:pt x="12410" y="4106"/>
                      <a:pt x="12246" y="3748"/>
                      <a:pt x="11993" y="3406"/>
                    </a:cubicBezTo>
                    <a:cubicBezTo>
                      <a:pt x="11933" y="3331"/>
                      <a:pt x="11874" y="3257"/>
                      <a:pt x="11814" y="3212"/>
                    </a:cubicBezTo>
                    <a:cubicBezTo>
                      <a:pt x="11665" y="3078"/>
                      <a:pt x="11516" y="2974"/>
                      <a:pt x="11367" y="2869"/>
                    </a:cubicBezTo>
                    <a:cubicBezTo>
                      <a:pt x="11114" y="2720"/>
                      <a:pt x="11144" y="2586"/>
                      <a:pt x="11337" y="2407"/>
                    </a:cubicBezTo>
                    <a:cubicBezTo>
                      <a:pt x="11412" y="2333"/>
                      <a:pt x="11501" y="2258"/>
                      <a:pt x="11561" y="2169"/>
                    </a:cubicBezTo>
                    <a:cubicBezTo>
                      <a:pt x="11844" y="1886"/>
                      <a:pt x="12038" y="1514"/>
                      <a:pt x="12112" y="1111"/>
                    </a:cubicBezTo>
                    <a:cubicBezTo>
                      <a:pt x="12212" y="462"/>
                      <a:pt x="11809" y="1"/>
                      <a:pt x="1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2"/>
              <p:cNvSpPr/>
              <p:nvPr/>
            </p:nvSpPr>
            <p:spPr>
              <a:xfrm>
                <a:off x="7635611" y="1574861"/>
                <a:ext cx="484622" cy="599247"/>
              </a:xfrm>
              <a:custGeom>
                <a:avLst/>
                <a:gdLst/>
                <a:ahLst/>
                <a:cxnLst/>
                <a:rect l="l" t="t" r="r" b="b"/>
                <a:pathLst>
                  <a:path w="12396" h="15327" extrusionOk="0">
                    <a:moveTo>
                      <a:pt x="1159" y="1"/>
                    </a:moveTo>
                    <a:cubicBezTo>
                      <a:pt x="587" y="1"/>
                      <a:pt x="184" y="462"/>
                      <a:pt x="283" y="1111"/>
                    </a:cubicBezTo>
                    <a:cubicBezTo>
                      <a:pt x="358" y="1514"/>
                      <a:pt x="552" y="1886"/>
                      <a:pt x="820" y="2169"/>
                    </a:cubicBezTo>
                    <a:cubicBezTo>
                      <a:pt x="894" y="2258"/>
                      <a:pt x="984" y="2333"/>
                      <a:pt x="1073" y="2407"/>
                    </a:cubicBezTo>
                    <a:cubicBezTo>
                      <a:pt x="1267" y="2586"/>
                      <a:pt x="1297" y="2720"/>
                      <a:pt x="1043" y="2869"/>
                    </a:cubicBezTo>
                    <a:cubicBezTo>
                      <a:pt x="879" y="2974"/>
                      <a:pt x="730" y="3078"/>
                      <a:pt x="596" y="3197"/>
                    </a:cubicBezTo>
                    <a:cubicBezTo>
                      <a:pt x="522" y="3257"/>
                      <a:pt x="462" y="3331"/>
                      <a:pt x="418" y="3406"/>
                    </a:cubicBezTo>
                    <a:cubicBezTo>
                      <a:pt x="149" y="3733"/>
                      <a:pt x="0" y="4106"/>
                      <a:pt x="194" y="4523"/>
                    </a:cubicBezTo>
                    <a:cubicBezTo>
                      <a:pt x="328" y="4803"/>
                      <a:pt x="642" y="4964"/>
                      <a:pt x="1030" y="4964"/>
                    </a:cubicBezTo>
                    <a:cubicBezTo>
                      <a:pt x="1115" y="4964"/>
                      <a:pt x="1205" y="4956"/>
                      <a:pt x="1297" y="4940"/>
                    </a:cubicBezTo>
                    <a:cubicBezTo>
                      <a:pt x="1997" y="4851"/>
                      <a:pt x="2637" y="4523"/>
                      <a:pt x="3129" y="4016"/>
                    </a:cubicBezTo>
                    <a:cubicBezTo>
                      <a:pt x="3256" y="3844"/>
                      <a:pt x="3449" y="3755"/>
                      <a:pt x="3645" y="3755"/>
                    </a:cubicBezTo>
                    <a:cubicBezTo>
                      <a:pt x="3770" y="3755"/>
                      <a:pt x="3897" y="3792"/>
                      <a:pt x="4008" y="3867"/>
                    </a:cubicBezTo>
                    <a:cubicBezTo>
                      <a:pt x="4932" y="4329"/>
                      <a:pt x="5766" y="4940"/>
                      <a:pt x="6496" y="5670"/>
                    </a:cubicBezTo>
                    <a:cubicBezTo>
                      <a:pt x="6138" y="5759"/>
                      <a:pt x="5855" y="5834"/>
                      <a:pt x="5557" y="5908"/>
                    </a:cubicBezTo>
                    <a:cubicBezTo>
                      <a:pt x="5229" y="5983"/>
                      <a:pt x="4946" y="6162"/>
                      <a:pt x="4723" y="6400"/>
                    </a:cubicBezTo>
                    <a:cubicBezTo>
                      <a:pt x="4485" y="6623"/>
                      <a:pt x="4395" y="6951"/>
                      <a:pt x="4485" y="7264"/>
                    </a:cubicBezTo>
                    <a:cubicBezTo>
                      <a:pt x="4574" y="7562"/>
                      <a:pt x="4842" y="7785"/>
                      <a:pt x="5170" y="7815"/>
                    </a:cubicBezTo>
                    <a:cubicBezTo>
                      <a:pt x="5332" y="7844"/>
                      <a:pt x="5495" y="7857"/>
                      <a:pt x="5658" y="7857"/>
                    </a:cubicBezTo>
                    <a:cubicBezTo>
                      <a:pt x="5912" y="7857"/>
                      <a:pt x="6167" y="7825"/>
                      <a:pt x="6421" y="7771"/>
                    </a:cubicBezTo>
                    <a:cubicBezTo>
                      <a:pt x="6838" y="7696"/>
                      <a:pt x="7241" y="7592"/>
                      <a:pt x="7643" y="7443"/>
                    </a:cubicBezTo>
                    <a:cubicBezTo>
                      <a:pt x="7723" y="7412"/>
                      <a:pt x="7798" y="7392"/>
                      <a:pt x="7867" y="7392"/>
                    </a:cubicBezTo>
                    <a:cubicBezTo>
                      <a:pt x="7967" y="7392"/>
                      <a:pt x="8056" y="7433"/>
                      <a:pt x="8135" y="7547"/>
                    </a:cubicBezTo>
                    <a:cubicBezTo>
                      <a:pt x="8626" y="8188"/>
                      <a:pt x="9028" y="8888"/>
                      <a:pt x="9356" y="9618"/>
                    </a:cubicBezTo>
                    <a:cubicBezTo>
                      <a:pt x="9371" y="9648"/>
                      <a:pt x="9356" y="9692"/>
                      <a:pt x="9341" y="9737"/>
                    </a:cubicBezTo>
                    <a:cubicBezTo>
                      <a:pt x="9288" y="9774"/>
                      <a:pt x="9233" y="9787"/>
                      <a:pt x="9177" y="9787"/>
                    </a:cubicBezTo>
                    <a:cubicBezTo>
                      <a:pt x="9077" y="9787"/>
                      <a:pt x="8975" y="9747"/>
                      <a:pt x="8879" y="9737"/>
                    </a:cubicBezTo>
                    <a:cubicBezTo>
                      <a:pt x="8809" y="9730"/>
                      <a:pt x="8738" y="9726"/>
                      <a:pt x="8668" y="9726"/>
                    </a:cubicBezTo>
                    <a:cubicBezTo>
                      <a:pt x="8457" y="9726"/>
                      <a:pt x="8250" y="9759"/>
                      <a:pt x="8060" y="9826"/>
                    </a:cubicBezTo>
                    <a:cubicBezTo>
                      <a:pt x="7747" y="9916"/>
                      <a:pt x="7509" y="10169"/>
                      <a:pt x="7464" y="10482"/>
                    </a:cubicBezTo>
                    <a:cubicBezTo>
                      <a:pt x="7390" y="10795"/>
                      <a:pt x="7524" y="11123"/>
                      <a:pt x="7792" y="11301"/>
                    </a:cubicBezTo>
                    <a:cubicBezTo>
                      <a:pt x="8269" y="11689"/>
                      <a:pt x="8835" y="11793"/>
                      <a:pt x="9431" y="11823"/>
                    </a:cubicBezTo>
                    <a:cubicBezTo>
                      <a:pt x="9580" y="11823"/>
                      <a:pt x="9729" y="11823"/>
                      <a:pt x="9878" y="11793"/>
                    </a:cubicBezTo>
                    <a:cubicBezTo>
                      <a:pt x="9916" y="11787"/>
                      <a:pt x="9952" y="11784"/>
                      <a:pt x="9986" y="11784"/>
                    </a:cubicBezTo>
                    <a:cubicBezTo>
                      <a:pt x="10200" y="11784"/>
                      <a:pt x="10320" y="11906"/>
                      <a:pt x="10384" y="12150"/>
                    </a:cubicBezTo>
                    <a:cubicBezTo>
                      <a:pt x="10578" y="12866"/>
                      <a:pt x="10712" y="13595"/>
                      <a:pt x="10801" y="14325"/>
                    </a:cubicBezTo>
                    <a:cubicBezTo>
                      <a:pt x="10801" y="14504"/>
                      <a:pt x="10831" y="14683"/>
                      <a:pt x="10876" y="14862"/>
                    </a:cubicBezTo>
                    <a:cubicBezTo>
                      <a:pt x="10959" y="15140"/>
                      <a:pt x="11211" y="15327"/>
                      <a:pt x="11498" y="15327"/>
                    </a:cubicBezTo>
                    <a:cubicBezTo>
                      <a:pt x="11519" y="15327"/>
                      <a:pt x="11540" y="15326"/>
                      <a:pt x="11561" y="15324"/>
                    </a:cubicBezTo>
                    <a:cubicBezTo>
                      <a:pt x="11844" y="15294"/>
                      <a:pt x="12082" y="15070"/>
                      <a:pt x="12112" y="14787"/>
                    </a:cubicBezTo>
                    <a:cubicBezTo>
                      <a:pt x="12142" y="14609"/>
                      <a:pt x="12142" y="14430"/>
                      <a:pt x="12112" y="14236"/>
                    </a:cubicBezTo>
                    <a:cubicBezTo>
                      <a:pt x="12008" y="13104"/>
                      <a:pt x="11755" y="11987"/>
                      <a:pt x="11352" y="10929"/>
                    </a:cubicBezTo>
                    <a:cubicBezTo>
                      <a:pt x="11218" y="10661"/>
                      <a:pt x="11278" y="10333"/>
                      <a:pt x="11486" y="10124"/>
                    </a:cubicBezTo>
                    <a:cubicBezTo>
                      <a:pt x="11859" y="9737"/>
                      <a:pt x="12127" y="9275"/>
                      <a:pt x="12276" y="8754"/>
                    </a:cubicBezTo>
                    <a:cubicBezTo>
                      <a:pt x="12365" y="8471"/>
                      <a:pt x="12395" y="8173"/>
                      <a:pt x="12365" y="7890"/>
                    </a:cubicBezTo>
                    <a:cubicBezTo>
                      <a:pt x="12332" y="7304"/>
                      <a:pt x="11848" y="6899"/>
                      <a:pt x="11327" y="6899"/>
                    </a:cubicBezTo>
                    <a:cubicBezTo>
                      <a:pt x="11145" y="6899"/>
                      <a:pt x="10959" y="6948"/>
                      <a:pt x="10786" y="7055"/>
                    </a:cubicBezTo>
                    <a:cubicBezTo>
                      <a:pt x="10548" y="7190"/>
                      <a:pt x="10339" y="7383"/>
                      <a:pt x="10175" y="7607"/>
                    </a:cubicBezTo>
                    <a:cubicBezTo>
                      <a:pt x="10105" y="7708"/>
                      <a:pt x="10039" y="7769"/>
                      <a:pt x="9970" y="7769"/>
                    </a:cubicBezTo>
                    <a:cubicBezTo>
                      <a:pt x="9908" y="7769"/>
                      <a:pt x="9844" y="7720"/>
                      <a:pt x="9773" y="7607"/>
                    </a:cubicBezTo>
                    <a:cubicBezTo>
                      <a:pt x="9356" y="6981"/>
                      <a:pt x="8909" y="6370"/>
                      <a:pt x="8432" y="5789"/>
                    </a:cubicBezTo>
                    <a:cubicBezTo>
                      <a:pt x="8254" y="5581"/>
                      <a:pt x="8298" y="5357"/>
                      <a:pt x="8328" y="5119"/>
                    </a:cubicBezTo>
                    <a:cubicBezTo>
                      <a:pt x="8477" y="4314"/>
                      <a:pt x="8462" y="3495"/>
                      <a:pt x="8283" y="2705"/>
                    </a:cubicBezTo>
                    <a:cubicBezTo>
                      <a:pt x="8209" y="2393"/>
                      <a:pt x="8045" y="2095"/>
                      <a:pt x="7822" y="1841"/>
                    </a:cubicBezTo>
                    <a:cubicBezTo>
                      <a:pt x="7634" y="1626"/>
                      <a:pt x="7376" y="1521"/>
                      <a:pt x="7119" y="1521"/>
                    </a:cubicBezTo>
                    <a:cubicBezTo>
                      <a:pt x="6824" y="1521"/>
                      <a:pt x="6530" y="1660"/>
                      <a:pt x="6347" y="1931"/>
                    </a:cubicBezTo>
                    <a:cubicBezTo>
                      <a:pt x="6094" y="2258"/>
                      <a:pt x="5974" y="2661"/>
                      <a:pt x="5989" y="3063"/>
                    </a:cubicBezTo>
                    <a:cubicBezTo>
                      <a:pt x="6004" y="3197"/>
                      <a:pt x="5959" y="3331"/>
                      <a:pt x="5855" y="3420"/>
                    </a:cubicBezTo>
                    <a:cubicBezTo>
                      <a:pt x="5244" y="3048"/>
                      <a:pt x="4604" y="2705"/>
                      <a:pt x="3948" y="2422"/>
                    </a:cubicBezTo>
                    <a:cubicBezTo>
                      <a:pt x="3784" y="2363"/>
                      <a:pt x="3710" y="2199"/>
                      <a:pt x="3621" y="2065"/>
                    </a:cubicBezTo>
                    <a:cubicBezTo>
                      <a:pt x="3263" y="1514"/>
                      <a:pt x="2831" y="992"/>
                      <a:pt x="2339" y="560"/>
                    </a:cubicBezTo>
                    <a:cubicBezTo>
                      <a:pt x="2101" y="322"/>
                      <a:pt x="1818" y="158"/>
                      <a:pt x="1505" y="54"/>
                    </a:cubicBezTo>
                    <a:cubicBezTo>
                      <a:pt x="1385" y="18"/>
                      <a:pt x="1269"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1" name="Google Shape;2521;p62"/>
            <p:cNvSpPr txBox="1"/>
            <p:nvPr/>
          </p:nvSpPr>
          <p:spPr>
            <a:xfrm>
              <a:off x="1461067" y="2755540"/>
              <a:ext cx="1349400" cy="978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GB" sz="2400" dirty="0">
                  <a:solidFill>
                    <a:schemeClr val="dk1"/>
                  </a:solidFill>
                  <a:latin typeface="Chewy"/>
                  <a:ea typeface="Chewy"/>
                  <a:cs typeface="Chewy"/>
                  <a:sym typeface="Chewy"/>
                </a:rPr>
                <a:t>REDUCE EWASTE</a:t>
              </a:r>
              <a:endParaRPr sz="2400" dirty="0">
                <a:solidFill>
                  <a:schemeClr val="dk1"/>
                </a:solidFill>
                <a:latin typeface="Chewy"/>
                <a:ea typeface="Chewy"/>
                <a:cs typeface="Chewy"/>
                <a:sym typeface="Chewy"/>
              </a:endParaRPr>
            </a:p>
          </p:txBody>
        </p:sp>
      </p:grpSp>
      <p:sp>
        <p:nvSpPr>
          <p:cNvPr id="2522" name="Google Shape;2522;p62"/>
          <p:cNvSpPr/>
          <p:nvPr/>
        </p:nvSpPr>
        <p:spPr>
          <a:xfrm rot="10800000" flipH="1">
            <a:off x="3724205" y="1996828"/>
            <a:ext cx="113943" cy="94537"/>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3" name="Google Shape;2523;p62"/>
          <p:cNvGrpSpPr/>
          <p:nvPr/>
        </p:nvGrpSpPr>
        <p:grpSpPr>
          <a:xfrm>
            <a:off x="3724197" y="4255079"/>
            <a:ext cx="763146" cy="697824"/>
            <a:chOff x="3764768" y="2214439"/>
            <a:chExt cx="515500" cy="471375"/>
          </a:xfrm>
        </p:grpSpPr>
        <p:sp>
          <p:nvSpPr>
            <p:cNvPr id="2524" name="Google Shape;2524;p62"/>
            <p:cNvSpPr/>
            <p:nvPr/>
          </p:nvSpPr>
          <p:spPr>
            <a:xfrm>
              <a:off x="3764768" y="2214439"/>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2"/>
            <p:cNvSpPr/>
            <p:nvPr/>
          </p:nvSpPr>
          <p:spPr>
            <a:xfrm>
              <a:off x="3832543" y="2263689"/>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2"/>
            <p:cNvSpPr/>
            <p:nvPr/>
          </p:nvSpPr>
          <p:spPr>
            <a:xfrm>
              <a:off x="3870543" y="2324664"/>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E1C001-1FF5-F00A-5538-7557FF92D0F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11667" y="-1016000"/>
            <a:ext cx="9508067" cy="7131050"/>
          </a:xfrm>
          <a:prstGeom prst="rect">
            <a:avLst/>
          </a:prstGeom>
        </p:spPr>
      </p:pic>
      <p:sp>
        <p:nvSpPr>
          <p:cNvPr id="7" name="TextBox 6">
            <a:extLst>
              <a:ext uri="{FF2B5EF4-FFF2-40B4-BE49-F238E27FC236}">
                <a16:creationId xmlns:a16="http://schemas.microsoft.com/office/drawing/2014/main" id="{309DCF16-CA8E-EFCD-486F-B5EE7C3C5C8E}"/>
              </a:ext>
            </a:extLst>
          </p:cNvPr>
          <p:cNvSpPr txBox="1"/>
          <p:nvPr/>
        </p:nvSpPr>
        <p:spPr>
          <a:xfrm>
            <a:off x="2048933" y="123623"/>
            <a:ext cx="5105400" cy="1015663"/>
          </a:xfrm>
          <a:prstGeom prst="rect">
            <a:avLst/>
          </a:prstGeom>
          <a:noFill/>
        </p:spPr>
        <p:txBody>
          <a:bodyPr wrap="square">
            <a:spAutoFit/>
          </a:bodyPr>
          <a:lstStyle/>
          <a:p>
            <a:r>
              <a:rPr lang="en-GB" sz="6000" dirty="0">
                <a:solidFill>
                  <a:schemeClr val="bg1"/>
                </a:solidFill>
                <a:latin typeface="Aharoni" panose="02010803020104030203" pitchFamily="2" charset="-79"/>
                <a:cs typeface="Aharoni" panose="02010803020104030203" pitchFamily="2" charset="-79"/>
              </a:rPr>
              <a:t>THANK YOU</a:t>
            </a:r>
          </a:p>
        </p:txBody>
      </p:sp>
    </p:spTree>
    <p:extLst>
      <p:ext uri="{BB962C8B-B14F-4D97-AF65-F5344CB8AC3E}">
        <p14:creationId xmlns:p14="http://schemas.microsoft.com/office/powerpoint/2010/main" val="2428640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00"/>
        <p:cNvGrpSpPr/>
        <p:nvPr/>
      </p:nvGrpSpPr>
      <p:grpSpPr>
        <a:xfrm>
          <a:off x="0" y="0"/>
          <a:ext cx="0" cy="0"/>
          <a:chOff x="0" y="0"/>
          <a:chExt cx="0" cy="0"/>
        </a:xfrm>
      </p:grpSpPr>
      <p:sp>
        <p:nvSpPr>
          <p:cNvPr id="2801" name="Google Shape;2801;p70"/>
          <p:cNvSpPr/>
          <p:nvPr/>
        </p:nvSpPr>
        <p:spPr>
          <a:xfrm rot="10800000">
            <a:off x="910119" y="3048900"/>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0"/>
          <p:cNvSpPr/>
          <p:nvPr/>
        </p:nvSpPr>
        <p:spPr>
          <a:xfrm rot="10800000">
            <a:off x="3132055" y="4563316"/>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0"/>
          <p:cNvSpPr/>
          <p:nvPr/>
        </p:nvSpPr>
        <p:spPr>
          <a:xfrm rot="10800000">
            <a:off x="5355124" y="1026194"/>
            <a:ext cx="172096" cy="143602"/>
          </a:xfrm>
          <a:custGeom>
            <a:avLst/>
            <a:gdLst/>
            <a:ahLst/>
            <a:cxnLst/>
            <a:rect l="l" t="t" r="r" b="b"/>
            <a:pathLst>
              <a:path w="5170" h="4314" extrusionOk="0">
                <a:moveTo>
                  <a:pt x="2507" y="0"/>
                </a:moveTo>
                <a:cubicBezTo>
                  <a:pt x="2392" y="0"/>
                  <a:pt x="2280" y="8"/>
                  <a:pt x="2176" y="23"/>
                </a:cubicBezTo>
                <a:cubicBezTo>
                  <a:pt x="1431" y="142"/>
                  <a:pt x="835" y="589"/>
                  <a:pt x="477" y="1214"/>
                </a:cubicBezTo>
                <a:cubicBezTo>
                  <a:pt x="0" y="2257"/>
                  <a:pt x="388" y="3837"/>
                  <a:pt x="1550" y="4194"/>
                </a:cubicBezTo>
                <a:cubicBezTo>
                  <a:pt x="1795" y="4274"/>
                  <a:pt x="2080" y="4313"/>
                  <a:pt x="2379" y="4313"/>
                </a:cubicBezTo>
                <a:cubicBezTo>
                  <a:pt x="3647" y="4313"/>
                  <a:pt x="5169" y="3607"/>
                  <a:pt x="4976" y="2257"/>
                </a:cubicBezTo>
                <a:cubicBezTo>
                  <a:pt x="4887" y="1661"/>
                  <a:pt x="4649" y="1125"/>
                  <a:pt x="4261" y="678"/>
                </a:cubicBezTo>
                <a:cubicBezTo>
                  <a:pt x="3874" y="291"/>
                  <a:pt x="3397" y="52"/>
                  <a:pt x="2861" y="23"/>
                </a:cubicBezTo>
                <a:cubicBezTo>
                  <a:pt x="2742" y="8"/>
                  <a:pt x="2622" y="0"/>
                  <a:pt x="2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0"/>
          <p:cNvSpPr/>
          <p:nvPr/>
        </p:nvSpPr>
        <p:spPr>
          <a:xfrm rot="10800000">
            <a:off x="4385977" y="2114424"/>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5" name="Google Shape;2805;p70"/>
          <p:cNvGrpSpPr/>
          <p:nvPr/>
        </p:nvGrpSpPr>
        <p:grpSpPr>
          <a:xfrm rot="-7803555">
            <a:off x="4543936" y="4193230"/>
            <a:ext cx="740371" cy="757532"/>
            <a:chOff x="4391775" y="4244400"/>
            <a:chExt cx="715125" cy="731700"/>
          </a:xfrm>
        </p:grpSpPr>
        <p:sp>
          <p:nvSpPr>
            <p:cNvPr id="2806" name="Google Shape;2806;p70"/>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0"/>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0"/>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9" name="Google Shape;2809;p70"/>
          <p:cNvSpPr txBox="1">
            <a:spLocks noGrp="1"/>
          </p:cNvSpPr>
          <p:nvPr>
            <p:ph type="title"/>
          </p:nvPr>
        </p:nvSpPr>
        <p:spPr>
          <a:xfrm>
            <a:off x="4912231" y="1255608"/>
            <a:ext cx="3353658" cy="138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Why E-waste?</a:t>
            </a:r>
            <a:endParaRPr dirty="0"/>
          </a:p>
        </p:txBody>
      </p:sp>
      <p:sp>
        <p:nvSpPr>
          <p:cNvPr id="2810" name="Google Shape;2810;p70"/>
          <p:cNvSpPr txBox="1">
            <a:spLocks noGrp="1"/>
          </p:cNvSpPr>
          <p:nvPr>
            <p:ph type="subTitle" idx="1"/>
          </p:nvPr>
        </p:nvSpPr>
        <p:spPr>
          <a:xfrm>
            <a:off x="4773957" y="2044615"/>
            <a:ext cx="3734658" cy="86465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E-waste is a major contributor to climate change. E-waste can be toxic as it is not biodegradable and accumulates in the environment, soil, air, water and living things. What makes it even more dangerous is the lack of awareness people have on the dangers of E-waste.</a:t>
            </a:r>
            <a:endParaRPr dirty="0"/>
          </a:p>
        </p:txBody>
      </p:sp>
      <p:grpSp>
        <p:nvGrpSpPr>
          <p:cNvPr id="2811" name="Google Shape;2811;p70"/>
          <p:cNvGrpSpPr/>
          <p:nvPr/>
        </p:nvGrpSpPr>
        <p:grpSpPr>
          <a:xfrm>
            <a:off x="1629728" y="939626"/>
            <a:ext cx="2505976" cy="3415992"/>
            <a:chOff x="5223678" y="787756"/>
            <a:chExt cx="2617481" cy="3567988"/>
          </a:xfrm>
        </p:grpSpPr>
        <p:sp>
          <p:nvSpPr>
            <p:cNvPr id="2812" name="Google Shape;2812;p70"/>
            <p:cNvSpPr/>
            <p:nvPr/>
          </p:nvSpPr>
          <p:spPr>
            <a:xfrm>
              <a:off x="6393000" y="4017700"/>
              <a:ext cx="267000" cy="267000"/>
            </a:xfrm>
            <a:prstGeom prst="ellipse">
              <a:avLst/>
            </a:prstGeom>
            <a:solidFill>
              <a:srgbClr val="FFFFFF"/>
            </a:solidFill>
            <a:ln w="152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3" name="Google Shape;2813;p70"/>
            <p:cNvGrpSpPr/>
            <p:nvPr/>
          </p:nvGrpSpPr>
          <p:grpSpPr>
            <a:xfrm>
              <a:off x="5223678" y="787756"/>
              <a:ext cx="2617481" cy="3567988"/>
              <a:chOff x="5223678" y="787756"/>
              <a:chExt cx="2617481" cy="3567988"/>
            </a:xfrm>
          </p:grpSpPr>
          <p:sp>
            <p:nvSpPr>
              <p:cNvPr id="2814" name="Google Shape;2814;p70"/>
              <p:cNvSpPr/>
              <p:nvPr/>
            </p:nvSpPr>
            <p:spPr>
              <a:xfrm>
                <a:off x="6393000" y="4017700"/>
                <a:ext cx="267000" cy="2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0"/>
              <p:cNvSpPr/>
              <p:nvPr/>
            </p:nvSpPr>
            <p:spPr>
              <a:xfrm>
                <a:off x="5223678" y="787756"/>
                <a:ext cx="2617481" cy="3567988"/>
              </a:xfrm>
              <a:custGeom>
                <a:avLst/>
                <a:gdLst/>
                <a:ahLst/>
                <a:cxnLst/>
                <a:rect l="l" t="t" r="r" b="b"/>
                <a:pathLst>
                  <a:path w="53101" h="72384" extrusionOk="0">
                    <a:moveTo>
                      <a:pt x="26551" y="66082"/>
                    </a:moveTo>
                    <a:cubicBezTo>
                      <a:pt x="27601" y="66082"/>
                      <a:pt x="28483" y="66964"/>
                      <a:pt x="28483" y="68015"/>
                    </a:cubicBezTo>
                    <a:cubicBezTo>
                      <a:pt x="28483" y="69107"/>
                      <a:pt x="27601" y="69947"/>
                      <a:pt x="26551" y="69947"/>
                    </a:cubicBezTo>
                    <a:cubicBezTo>
                      <a:pt x="25459" y="69947"/>
                      <a:pt x="24618" y="69107"/>
                      <a:pt x="24618" y="68015"/>
                    </a:cubicBezTo>
                    <a:cubicBezTo>
                      <a:pt x="24618" y="66964"/>
                      <a:pt x="25459" y="66082"/>
                      <a:pt x="26551" y="66082"/>
                    </a:cubicBezTo>
                    <a:close/>
                    <a:moveTo>
                      <a:pt x="3992" y="1"/>
                    </a:moveTo>
                    <a:cubicBezTo>
                      <a:pt x="1765" y="1"/>
                      <a:pt x="1" y="1765"/>
                      <a:pt x="1" y="3992"/>
                    </a:cubicBezTo>
                    <a:lnTo>
                      <a:pt x="1" y="68393"/>
                    </a:lnTo>
                    <a:cubicBezTo>
                      <a:pt x="1" y="70619"/>
                      <a:pt x="1765" y="72384"/>
                      <a:pt x="3992" y="72384"/>
                    </a:cubicBezTo>
                    <a:lnTo>
                      <a:pt x="49110" y="72384"/>
                    </a:lnTo>
                    <a:cubicBezTo>
                      <a:pt x="51295" y="72384"/>
                      <a:pt x="53101" y="70619"/>
                      <a:pt x="53101" y="68393"/>
                    </a:cubicBezTo>
                    <a:lnTo>
                      <a:pt x="53101" y="3992"/>
                    </a:lnTo>
                    <a:cubicBezTo>
                      <a:pt x="53101" y="1765"/>
                      <a:pt x="51295" y="1"/>
                      <a:pt x="49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6" name="Picture 2" descr="E-waste not, want not: Freezing, crushing and reclaiming old electronics">
            <a:extLst>
              <a:ext uri="{FF2B5EF4-FFF2-40B4-BE49-F238E27FC236}">
                <a16:creationId xmlns:a16="http://schemas.microsoft.com/office/drawing/2014/main" id="{65409E88-354B-E3C0-24A1-727392E72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598" y="1202817"/>
            <a:ext cx="2218394" cy="27611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8"/>
        <p:cNvGrpSpPr/>
        <p:nvPr/>
      </p:nvGrpSpPr>
      <p:grpSpPr>
        <a:xfrm>
          <a:off x="0" y="0"/>
          <a:ext cx="0" cy="0"/>
          <a:chOff x="0" y="0"/>
          <a:chExt cx="0" cy="0"/>
        </a:xfrm>
      </p:grpSpPr>
      <p:sp>
        <p:nvSpPr>
          <p:cNvPr id="2489" name="Google Shape;2489;p61"/>
          <p:cNvSpPr txBox="1">
            <a:spLocks noGrp="1"/>
          </p:cNvSpPr>
          <p:nvPr>
            <p:ph type="title"/>
          </p:nvPr>
        </p:nvSpPr>
        <p:spPr>
          <a:xfrm>
            <a:off x="1273943" y="1123589"/>
            <a:ext cx="6596114" cy="313231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dirty="0"/>
              <a:t>59.4 MILLION TONS OF EWASTE WAS GENERATED IN 2022</a:t>
            </a:r>
            <a:endParaRPr sz="4800" dirty="0"/>
          </a:p>
        </p:txBody>
      </p:sp>
      <p:grpSp>
        <p:nvGrpSpPr>
          <p:cNvPr id="2490" name="Google Shape;2490;p61"/>
          <p:cNvGrpSpPr/>
          <p:nvPr/>
        </p:nvGrpSpPr>
        <p:grpSpPr>
          <a:xfrm>
            <a:off x="1400697" y="2945591"/>
            <a:ext cx="763146" cy="697824"/>
            <a:chOff x="3681125" y="1846650"/>
            <a:chExt cx="515500" cy="471375"/>
          </a:xfrm>
        </p:grpSpPr>
        <p:sp>
          <p:nvSpPr>
            <p:cNvPr id="2491" name="Google Shape;2491;p61"/>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61"/>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61"/>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4" name="Google Shape;2494;p61"/>
          <p:cNvSpPr/>
          <p:nvPr/>
        </p:nvSpPr>
        <p:spPr>
          <a:xfrm>
            <a:off x="1754392" y="1434874"/>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61"/>
          <p:cNvSpPr/>
          <p:nvPr/>
        </p:nvSpPr>
        <p:spPr>
          <a:xfrm>
            <a:off x="3514880" y="915634"/>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61"/>
          <p:cNvSpPr/>
          <p:nvPr/>
        </p:nvSpPr>
        <p:spPr>
          <a:xfrm>
            <a:off x="7424253" y="2769278"/>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61"/>
          <p:cNvSpPr/>
          <p:nvPr/>
        </p:nvSpPr>
        <p:spPr>
          <a:xfrm>
            <a:off x="6138136" y="494810"/>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sp>
        <p:nvSpPr>
          <p:cNvPr id="1980" name="Google Shape;1980;p51"/>
          <p:cNvSpPr txBox="1">
            <a:spLocks noGrp="1"/>
          </p:cNvSpPr>
          <p:nvPr>
            <p:ph type="title"/>
          </p:nvPr>
        </p:nvSpPr>
        <p:spPr>
          <a:xfrm>
            <a:off x="714575" y="461300"/>
            <a:ext cx="7714800" cy="65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Our Goals For This Project</a:t>
            </a:r>
            <a:endParaRPr dirty="0"/>
          </a:p>
        </p:txBody>
      </p:sp>
      <p:sp>
        <p:nvSpPr>
          <p:cNvPr id="1981" name="Google Shape;1981;p51"/>
          <p:cNvSpPr txBox="1">
            <a:spLocks noGrp="1"/>
          </p:cNvSpPr>
          <p:nvPr>
            <p:ph type="subTitle" idx="1"/>
          </p:nvPr>
        </p:nvSpPr>
        <p:spPr>
          <a:xfrm>
            <a:off x="708326" y="2739675"/>
            <a:ext cx="2503200" cy="5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Reduce</a:t>
            </a:r>
            <a:endParaRPr dirty="0"/>
          </a:p>
        </p:txBody>
      </p:sp>
      <p:sp>
        <p:nvSpPr>
          <p:cNvPr id="1982" name="Google Shape;1982;p51"/>
          <p:cNvSpPr txBox="1">
            <a:spLocks noGrp="1"/>
          </p:cNvSpPr>
          <p:nvPr>
            <p:ph type="subTitle" idx="2"/>
          </p:nvPr>
        </p:nvSpPr>
        <p:spPr>
          <a:xfrm>
            <a:off x="708326" y="3177526"/>
            <a:ext cx="25032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Reducing out carbon footprint by the recycling of malfunctioned electronic devices. </a:t>
            </a:r>
          </a:p>
        </p:txBody>
      </p:sp>
      <p:sp>
        <p:nvSpPr>
          <p:cNvPr id="1983" name="Google Shape;1983;p51"/>
          <p:cNvSpPr txBox="1">
            <a:spLocks noGrp="1"/>
          </p:cNvSpPr>
          <p:nvPr>
            <p:ph type="subTitle" idx="3"/>
          </p:nvPr>
        </p:nvSpPr>
        <p:spPr>
          <a:xfrm>
            <a:off x="3258000" y="2739675"/>
            <a:ext cx="2503200" cy="5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Awareness</a:t>
            </a:r>
            <a:endParaRPr dirty="0"/>
          </a:p>
        </p:txBody>
      </p:sp>
      <p:sp>
        <p:nvSpPr>
          <p:cNvPr id="1984" name="Google Shape;1984;p51"/>
          <p:cNvSpPr txBox="1">
            <a:spLocks noGrp="1"/>
          </p:cNvSpPr>
          <p:nvPr>
            <p:ph type="subTitle" idx="4"/>
          </p:nvPr>
        </p:nvSpPr>
        <p:spPr>
          <a:xfrm>
            <a:off x="3258000" y="3177526"/>
            <a:ext cx="25032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Spread awareness in our society regarding electronic stewardship. </a:t>
            </a:r>
            <a:endParaRPr dirty="0"/>
          </a:p>
        </p:txBody>
      </p:sp>
      <p:sp>
        <p:nvSpPr>
          <p:cNvPr id="1985" name="Google Shape;1985;p51"/>
          <p:cNvSpPr txBox="1">
            <a:spLocks noGrp="1"/>
          </p:cNvSpPr>
          <p:nvPr>
            <p:ph type="subTitle" idx="5"/>
          </p:nvPr>
        </p:nvSpPr>
        <p:spPr>
          <a:xfrm>
            <a:off x="5932474" y="2739675"/>
            <a:ext cx="2503200" cy="5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Encourage</a:t>
            </a:r>
            <a:endParaRPr dirty="0"/>
          </a:p>
        </p:txBody>
      </p:sp>
      <p:sp>
        <p:nvSpPr>
          <p:cNvPr id="1986" name="Google Shape;1986;p51"/>
          <p:cNvSpPr txBox="1">
            <a:spLocks noGrp="1"/>
          </p:cNvSpPr>
          <p:nvPr>
            <p:ph type="subTitle" idx="6"/>
          </p:nvPr>
        </p:nvSpPr>
        <p:spPr>
          <a:xfrm>
            <a:off x="5932474" y="3177526"/>
            <a:ext cx="2503200" cy="9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Encouraging people in our community to refrain from throwing away malfunctioned electronics. </a:t>
            </a:r>
            <a:endParaRPr dirty="0"/>
          </a:p>
        </p:txBody>
      </p:sp>
      <p:sp>
        <p:nvSpPr>
          <p:cNvPr id="1987" name="Google Shape;1987;p51"/>
          <p:cNvSpPr/>
          <p:nvPr/>
        </p:nvSpPr>
        <p:spPr>
          <a:xfrm>
            <a:off x="1483939" y="17951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1"/>
          <p:cNvSpPr/>
          <p:nvPr/>
        </p:nvSpPr>
        <p:spPr>
          <a:xfrm>
            <a:off x="4033613" y="17951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1"/>
          <p:cNvSpPr/>
          <p:nvPr/>
        </p:nvSpPr>
        <p:spPr>
          <a:xfrm>
            <a:off x="6708087" y="1795127"/>
            <a:ext cx="951973" cy="867426"/>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1"/>
          <p:cNvSpPr/>
          <p:nvPr/>
        </p:nvSpPr>
        <p:spPr>
          <a:xfrm rot="-302623" flipH="1">
            <a:off x="7675265" y="350819"/>
            <a:ext cx="1508275" cy="1268290"/>
          </a:xfrm>
          <a:custGeom>
            <a:avLst/>
            <a:gdLst/>
            <a:ahLst/>
            <a:cxnLst/>
            <a:rect l="l" t="t" r="r" b="b"/>
            <a:pathLst>
              <a:path w="45295" h="38088" extrusionOk="0">
                <a:moveTo>
                  <a:pt x="30867" y="1"/>
                </a:moveTo>
                <a:cubicBezTo>
                  <a:pt x="29369" y="1"/>
                  <a:pt x="23435" y="9789"/>
                  <a:pt x="20895" y="14514"/>
                </a:cubicBezTo>
                <a:cubicBezTo>
                  <a:pt x="20627" y="14693"/>
                  <a:pt x="20359" y="14901"/>
                  <a:pt x="20090" y="15110"/>
                </a:cubicBezTo>
                <a:lnTo>
                  <a:pt x="20031" y="15110"/>
                </a:lnTo>
                <a:cubicBezTo>
                  <a:pt x="18362" y="16361"/>
                  <a:pt x="16723" y="17702"/>
                  <a:pt x="15204" y="19133"/>
                </a:cubicBezTo>
                <a:cubicBezTo>
                  <a:pt x="14280" y="19967"/>
                  <a:pt x="13416" y="20831"/>
                  <a:pt x="12552" y="21695"/>
                </a:cubicBezTo>
                <a:cubicBezTo>
                  <a:pt x="14280" y="19430"/>
                  <a:pt x="16217" y="16361"/>
                  <a:pt x="17051" y="13292"/>
                </a:cubicBezTo>
                <a:cubicBezTo>
                  <a:pt x="18574" y="7539"/>
                  <a:pt x="17828" y="5256"/>
                  <a:pt x="16329" y="5256"/>
                </a:cubicBezTo>
                <a:cubicBezTo>
                  <a:pt x="16244" y="5256"/>
                  <a:pt x="16157" y="5263"/>
                  <a:pt x="16068" y="5277"/>
                </a:cubicBezTo>
                <a:cubicBezTo>
                  <a:pt x="14399" y="5515"/>
                  <a:pt x="10883" y="18566"/>
                  <a:pt x="9542" y="24913"/>
                </a:cubicBezTo>
                <a:cubicBezTo>
                  <a:pt x="7486" y="27237"/>
                  <a:pt x="5550" y="29651"/>
                  <a:pt x="3762" y="32154"/>
                </a:cubicBezTo>
                <a:cubicBezTo>
                  <a:pt x="5281" y="29263"/>
                  <a:pt x="6980" y="25330"/>
                  <a:pt x="7308" y="21576"/>
                </a:cubicBezTo>
                <a:cubicBezTo>
                  <a:pt x="7898" y="15138"/>
                  <a:pt x="6773" y="12636"/>
                  <a:pt x="5239" y="12636"/>
                </a:cubicBezTo>
                <a:cubicBezTo>
                  <a:pt x="5069" y="12636"/>
                  <a:pt x="4894" y="12667"/>
                  <a:pt x="4715" y="12726"/>
                </a:cubicBezTo>
                <a:cubicBezTo>
                  <a:pt x="2898" y="13322"/>
                  <a:pt x="1467" y="28518"/>
                  <a:pt x="1169" y="35997"/>
                </a:cubicBezTo>
                <a:cubicBezTo>
                  <a:pt x="782" y="36534"/>
                  <a:pt x="454" y="37100"/>
                  <a:pt x="127" y="37666"/>
                </a:cubicBezTo>
                <a:cubicBezTo>
                  <a:pt x="0" y="37877"/>
                  <a:pt x="187" y="38087"/>
                  <a:pt x="359" y="38087"/>
                </a:cubicBezTo>
                <a:cubicBezTo>
                  <a:pt x="431" y="38087"/>
                  <a:pt x="500" y="38051"/>
                  <a:pt x="544" y="37964"/>
                </a:cubicBezTo>
                <a:cubicBezTo>
                  <a:pt x="633" y="37815"/>
                  <a:pt x="723" y="37666"/>
                  <a:pt x="812" y="37517"/>
                </a:cubicBezTo>
                <a:cubicBezTo>
                  <a:pt x="8112" y="36176"/>
                  <a:pt x="23279" y="32452"/>
                  <a:pt x="23606" y="30604"/>
                </a:cubicBezTo>
                <a:cubicBezTo>
                  <a:pt x="23821" y="29393"/>
                  <a:pt x="22819" y="28489"/>
                  <a:pt x="20130" y="28489"/>
                </a:cubicBezTo>
                <a:cubicBezTo>
                  <a:pt x="18717" y="28489"/>
                  <a:pt x="16840" y="28738"/>
                  <a:pt x="14429" y="29323"/>
                </a:cubicBezTo>
                <a:cubicBezTo>
                  <a:pt x="8768" y="30664"/>
                  <a:pt x="3136" y="35193"/>
                  <a:pt x="1169" y="36921"/>
                </a:cubicBezTo>
                <a:cubicBezTo>
                  <a:pt x="2927" y="34090"/>
                  <a:pt x="4894" y="31379"/>
                  <a:pt x="6980" y="28787"/>
                </a:cubicBezTo>
                <a:cubicBezTo>
                  <a:pt x="7725" y="27863"/>
                  <a:pt x="8470" y="26969"/>
                  <a:pt x="9215" y="26105"/>
                </a:cubicBezTo>
                <a:cubicBezTo>
                  <a:pt x="15859" y="25986"/>
                  <a:pt x="29327" y="25002"/>
                  <a:pt x="29864" y="23453"/>
                </a:cubicBezTo>
                <a:cubicBezTo>
                  <a:pt x="30333" y="22124"/>
                  <a:pt x="28888" y="20933"/>
                  <a:pt x="24277" y="20933"/>
                </a:cubicBezTo>
                <a:cubicBezTo>
                  <a:pt x="23614" y="20933"/>
                  <a:pt x="22885" y="20957"/>
                  <a:pt x="22087" y="21010"/>
                </a:cubicBezTo>
                <a:cubicBezTo>
                  <a:pt x="17260" y="21337"/>
                  <a:pt x="12045" y="24109"/>
                  <a:pt x="9811" y="25420"/>
                </a:cubicBezTo>
                <a:cubicBezTo>
                  <a:pt x="13029" y="21665"/>
                  <a:pt x="16664" y="18268"/>
                  <a:pt x="20686" y="15319"/>
                </a:cubicBezTo>
                <a:cubicBezTo>
                  <a:pt x="25204" y="16460"/>
                  <a:pt x="33304" y="18136"/>
                  <a:pt x="36565" y="18136"/>
                </a:cubicBezTo>
                <a:cubicBezTo>
                  <a:pt x="37305" y="18136"/>
                  <a:pt x="37795" y="18050"/>
                  <a:pt x="37939" y="17851"/>
                </a:cubicBezTo>
                <a:cubicBezTo>
                  <a:pt x="38773" y="16689"/>
                  <a:pt x="37432" y="15199"/>
                  <a:pt x="32158" y="14067"/>
                </a:cubicBezTo>
                <a:cubicBezTo>
                  <a:pt x="31092" y="13847"/>
                  <a:pt x="29960" y="13759"/>
                  <a:pt x="28834" y="13759"/>
                </a:cubicBezTo>
                <a:cubicBezTo>
                  <a:pt x="25994" y="13759"/>
                  <a:pt x="23185" y="14317"/>
                  <a:pt x="21521" y="14723"/>
                </a:cubicBezTo>
                <a:cubicBezTo>
                  <a:pt x="22266" y="14216"/>
                  <a:pt x="23010" y="13710"/>
                  <a:pt x="23755" y="13263"/>
                </a:cubicBezTo>
                <a:cubicBezTo>
                  <a:pt x="25811" y="11981"/>
                  <a:pt x="27986" y="10938"/>
                  <a:pt x="30251" y="10104"/>
                </a:cubicBezTo>
                <a:cubicBezTo>
                  <a:pt x="35823" y="9508"/>
                  <a:pt x="44702" y="8138"/>
                  <a:pt x="45000" y="7005"/>
                </a:cubicBezTo>
                <a:cubicBezTo>
                  <a:pt x="45295" y="6009"/>
                  <a:pt x="44385" y="5237"/>
                  <a:pt x="41735" y="5237"/>
                </a:cubicBezTo>
                <a:cubicBezTo>
                  <a:pt x="40898" y="5237"/>
                  <a:pt x="39886" y="5314"/>
                  <a:pt x="38683" y="5486"/>
                </a:cubicBezTo>
                <a:cubicBezTo>
                  <a:pt x="33648" y="6171"/>
                  <a:pt x="28314" y="10283"/>
                  <a:pt x="28314" y="10283"/>
                </a:cubicBezTo>
                <a:lnTo>
                  <a:pt x="28344" y="10283"/>
                </a:lnTo>
                <a:cubicBezTo>
                  <a:pt x="27063" y="10849"/>
                  <a:pt x="25811" y="11445"/>
                  <a:pt x="24619" y="12130"/>
                </a:cubicBezTo>
                <a:cubicBezTo>
                  <a:pt x="26437" y="10730"/>
                  <a:pt x="28523" y="8823"/>
                  <a:pt x="29834" y="6707"/>
                </a:cubicBezTo>
                <a:cubicBezTo>
                  <a:pt x="32545" y="2178"/>
                  <a:pt x="32337" y="182"/>
                  <a:pt x="30907" y="3"/>
                </a:cubicBezTo>
                <a:cubicBezTo>
                  <a:pt x="30894" y="2"/>
                  <a:pt x="30881" y="1"/>
                  <a:pt x="30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1"/>
          <p:cNvSpPr/>
          <p:nvPr/>
        </p:nvSpPr>
        <p:spPr>
          <a:xfrm flipH="1">
            <a:off x="6742342" y="882109"/>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1"/>
          <p:cNvSpPr/>
          <p:nvPr/>
        </p:nvSpPr>
        <p:spPr>
          <a:xfrm flipH="1">
            <a:off x="5250103" y="1234521"/>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1"/>
          <p:cNvSpPr/>
          <p:nvPr/>
        </p:nvSpPr>
        <p:spPr>
          <a:xfrm flipH="1">
            <a:off x="8189180" y="1840247"/>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1"/>
          <p:cNvSpPr/>
          <p:nvPr/>
        </p:nvSpPr>
        <p:spPr>
          <a:xfrm flipH="1">
            <a:off x="3122328" y="163449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5" name="Google Shape;1995;p51"/>
          <p:cNvGrpSpPr/>
          <p:nvPr/>
        </p:nvGrpSpPr>
        <p:grpSpPr>
          <a:xfrm>
            <a:off x="6940039" y="1990116"/>
            <a:ext cx="488071" cy="477428"/>
            <a:chOff x="7461884" y="2121788"/>
            <a:chExt cx="445483" cy="435769"/>
          </a:xfrm>
        </p:grpSpPr>
        <p:sp>
          <p:nvSpPr>
            <p:cNvPr id="1996" name="Google Shape;1996;p51"/>
            <p:cNvSpPr/>
            <p:nvPr/>
          </p:nvSpPr>
          <p:spPr>
            <a:xfrm>
              <a:off x="7790301" y="2416872"/>
              <a:ext cx="104380" cy="139771"/>
            </a:xfrm>
            <a:custGeom>
              <a:avLst/>
              <a:gdLst/>
              <a:ahLst/>
              <a:cxnLst/>
              <a:rect l="l" t="t" r="r" b="b"/>
              <a:pathLst>
                <a:path w="2740" h="3669" extrusionOk="0">
                  <a:moveTo>
                    <a:pt x="1358" y="1"/>
                  </a:moveTo>
                  <a:cubicBezTo>
                    <a:pt x="1358" y="1"/>
                    <a:pt x="0" y="858"/>
                    <a:pt x="96" y="2382"/>
                  </a:cubicBezTo>
                  <a:cubicBezTo>
                    <a:pt x="120" y="3073"/>
                    <a:pt x="667" y="3644"/>
                    <a:pt x="1358" y="3668"/>
                  </a:cubicBezTo>
                  <a:cubicBezTo>
                    <a:pt x="2049" y="3668"/>
                    <a:pt x="2549" y="3097"/>
                    <a:pt x="2620" y="2382"/>
                  </a:cubicBezTo>
                  <a:cubicBezTo>
                    <a:pt x="2739" y="906"/>
                    <a:pt x="1358" y="1"/>
                    <a:pt x="13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1"/>
            <p:cNvSpPr/>
            <p:nvPr/>
          </p:nvSpPr>
          <p:spPr>
            <a:xfrm>
              <a:off x="7822949" y="2416872"/>
              <a:ext cx="71733" cy="140685"/>
            </a:xfrm>
            <a:custGeom>
              <a:avLst/>
              <a:gdLst/>
              <a:ahLst/>
              <a:cxnLst/>
              <a:rect l="l" t="t" r="r" b="b"/>
              <a:pathLst>
                <a:path w="1883" h="3693" extrusionOk="0">
                  <a:moveTo>
                    <a:pt x="501" y="1"/>
                  </a:moveTo>
                  <a:cubicBezTo>
                    <a:pt x="310" y="120"/>
                    <a:pt x="144" y="263"/>
                    <a:pt x="1" y="430"/>
                  </a:cubicBezTo>
                  <a:cubicBezTo>
                    <a:pt x="501" y="930"/>
                    <a:pt x="787" y="1644"/>
                    <a:pt x="739" y="2382"/>
                  </a:cubicBezTo>
                  <a:cubicBezTo>
                    <a:pt x="715" y="2882"/>
                    <a:pt x="429" y="3311"/>
                    <a:pt x="1" y="3573"/>
                  </a:cubicBezTo>
                  <a:cubicBezTo>
                    <a:pt x="144" y="3644"/>
                    <a:pt x="334" y="3692"/>
                    <a:pt x="501" y="3692"/>
                  </a:cubicBezTo>
                  <a:cubicBezTo>
                    <a:pt x="1192" y="3692"/>
                    <a:pt x="1692" y="3097"/>
                    <a:pt x="1763" y="2382"/>
                  </a:cubicBezTo>
                  <a:cubicBezTo>
                    <a:pt x="1882" y="906"/>
                    <a:pt x="501"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1"/>
            <p:cNvSpPr/>
            <p:nvPr/>
          </p:nvSpPr>
          <p:spPr>
            <a:xfrm>
              <a:off x="7832930" y="2498091"/>
              <a:ext cx="39962" cy="38590"/>
            </a:xfrm>
            <a:custGeom>
              <a:avLst/>
              <a:gdLst/>
              <a:ahLst/>
              <a:cxnLst/>
              <a:rect l="l" t="t" r="r" b="b"/>
              <a:pathLst>
                <a:path w="1049" h="1013" extrusionOk="0">
                  <a:moveTo>
                    <a:pt x="882" y="0"/>
                  </a:moveTo>
                  <a:cubicBezTo>
                    <a:pt x="799" y="0"/>
                    <a:pt x="715" y="60"/>
                    <a:pt x="715" y="179"/>
                  </a:cubicBezTo>
                  <a:cubicBezTo>
                    <a:pt x="715" y="441"/>
                    <a:pt x="501" y="655"/>
                    <a:pt x="239" y="679"/>
                  </a:cubicBezTo>
                  <a:cubicBezTo>
                    <a:pt x="1" y="679"/>
                    <a:pt x="1" y="1012"/>
                    <a:pt x="239" y="1012"/>
                  </a:cubicBezTo>
                  <a:cubicBezTo>
                    <a:pt x="691" y="1012"/>
                    <a:pt x="1049" y="631"/>
                    <a:pt x="1049" y="179"/>
                  </a:cubicBezTo>
                  <a:cubicBezTo>
                    <a:pt x="1049" y="60"/>
                    <a:pt x="965" y="0"/>
                    <a:pt x="8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1"/>
            <p:cNvSpPr/>
            <p:nvPr/>
          </p:nvSpPr>
          <p:spPr>
            <a:xfrm>
              <a:off x="7577998" y="2181902"/>
              <a:ext cx="306703" cy="182399"/>
            </a:xfrm>
            <a:custGeom>
              <a:avLst/>
              <a:gdLst/>
              <a:ahLst/>
              <a:cxnLst/>
              <a:rect l="l" t="t" r="r" b="b"/>
              <a:pathLst>
                <a:path w="8051" h="4788" extrusionOk="0">
                  <a:moveTo>
                    <a:pt x="1" y="1"/>
                  </a:moveTo>
                  <a:lnTo>
                    <a:pt x="1" y="2120"/>
                  </a:lnTo>
                  <a:lnTo>
                    <a:pt x="3930" y="2120"/>
                  </a:lnTo>
                  <a:cubicBezTo>
                    <a:pt x="3944" y="2120"/>
                    <a:pt x="3958" y="2120"/>
                    <a:pt x="3973" y="2120"/>
                  </a:cubicBezTo>
                  <a:cubicBezTo>
                    <a:pt x="5048" y="2120"/>
                    <a:pt x="5907" y="3015"/>
                    <a:pt x="5907" y="4073"/>
                  </a:cubicBezTo>
                  <a:lnTo>
                    <a:pt x="5907" y="4788"/>
                  </a:lnTo>
                  <a:lnTo>
                    <a:pt x="8050" y="4788"/>
                  </a:lnTo>
                  <a:lnTo>
                    <a:pt x="8026" y="4097"/>
                  </a:lnTo>
                  <a:cubicBezTo>
                    <a:pt x="8026" y="1835"/>
                    <a:pt x="6193" y="1"/>
                    <a:pt x="3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1"/>
            <p:cNvSpPr/>
            <p:nvPr/>
          </p:nvSpPr>
          <p:spPr>
            <a:xfrm>
              <a:off x="7688702" y="2181902"/>
              <a:ext cx="195999" cy="183313"/>
            </a:xfrm>
            <a:custGeom>
              <a:avLst/>
              <a:gdLst/>
              <a:ahLst/>
              <a:cxnLst/>
              <a:rect l="l" t="t" r="r" b="b"/>
              <a:pathLst>
                <a:path w="5145" h="4812" extrusionOk="0">
                  <a:moveTo>
                    <a:pt x="0" y="1"/>
                  </a:moveTo>
                  <a:cubicBezTo>
                    <a:pt x="2263" y="1"/>
                    <a:pt x="4096" y="1835"/>
                    <a:pt x="4096" y="4097"/>
                  </a:cubicBezTo>
                  <a:lnTo>
                    <a:pt x="4120" y="4811"/>
                  </a:lnTo>
                  <a:lnTo>
                    <a:pt x="5144" y="4811"/>
                  </a:lnTo>
                  <a:lnTo>
                    <a:pt x="5120" y="4097"/>
                  </a:lnTo>
                  <a:cubicBezTo>
                    <a:pt x="5120" y="1835"/>
                    <a:pt x="3287" y="1"/>
                    <a:pt x="1024"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1"/>
            <p:cNvSpPr/>
            <p:nvPr/>
          </p:nvSpPr>
          <p:spPr>
            <a:xfrm>
              <a:off x="7775787" y="2354282"/>
              <a:ext cx="131580" cy="36343"/>
            </a:xfrm>
            <a:custGeom>
              <a:avLst/>
              <a:gdLst/>
              <a:ahLst/>
              <a:cxnLst/>
              <a:rect l="l" t="t" r="r" b="b"/>
              <a:pathLst>
                <a:path w="3454" h="954" extrusionOk="0">
                  <a:moveTo>
                    <a:pt x="643" y="1"/>
                  </a:moveTo>
                  <a:cubicBezTo>
                    <a:pt x="0" y="1"/>
                    <a:pt x="0" y="953"/>
                    <a:pt x="643" y="953"/>
                  </a:cubicBezTo>
                  <a:lnTo>
                    <a:pt x="2834" y="953"/>
                  </a:lnTo>
                  <a:cubicBezTo>
                    <a:pt x="3454" y="953"/>
                    <a:pt x="3454" y="1"/>
                    <a:pt x="2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1"/>
            <p:cNvSpPr/>
            <p:nvPr/>
          </p:nvSpPr>
          <p:spPr>
            <a:xfrm>
              <a:off x="7844739" y="2354282"/>
              <a:ext cx="62628" cy="36343"/>
            </a:xfrm>
            <a:custGeom>
              <a:avLst/>
              <a:gdLst/>
              <a:ahLst/>
              <a:cxnLst/>
              <a:rect l="l" t="t" r="r" b="b"/>
              <a:pathLst>
                <a:path w="1644" h="954" extrusionOk="0">
                  <a:moveTo>
                    <a:pt x="0" y="1"/>
                  </a:moveTo>
                  <a:cubicBezTo>
                    <a:pt x="643" y="1"/>
                    <a:pt x="643" y="953"/>
                    <a:pt x="0" y="953"/>
                  </a:cubicBezTo>
                  <a:lnTo>
                    <a:pt x="1024" y="953"/>
                  </a:lnTo>
                  <a:cubicBezTo>
                    <a:pt x="1644" y="953"/>
                    <a:pt x="1644" y="1"/>
                    <a:pt x="1024"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1"/>
            <p:cNvSpPr/>
            <p:nvPr/>
          </p:nvSpPr>
          <p:spPr>
            <a:xfrm>
              <a:off x="7461884" y="2121788"/>
              <a:ext cx="209599" cy="201675"/>
            </a:xfrm>
            <a:custGeom>
              <a:avLst/>
              <a:gdLst/>
              <a:ahLst/>
              <a:cxnLst/>
              <a:rect l="l" t="t" r="r" b="b"/>
              <a:pathLst>
                <a:path w="5502" h="5294" extrusionOk="0">
                  <a:moveTo>
                    <a:pt x="3680" y="0"/>
                  </a:moveTo>
                  <a:cubicBezTo>
                    <a:pt x="3382" y="0"/>
                    <a:pt x="3047" y="293"/>
                    <a:pt x="2763" y="293"/>
                  </a:cubicBezTo>
                  <a:cubicBezTo>
                    <a:pt x="2454" y="293"/>
                    <a:pt x="2110" y="8"/>
                    <a:pt x="1806" y="8"/>
                  </a:cubicBezTo>
                  <a:cubicBezTo>
                    <a:pt x="1759" y="8"/>
                    <a:pt x="1713" y="15"/>
                    <a:pt x="1668" y="31"/>
                  </a:cubicBezTo>
                  <a:cubicBezTo>
                    <a:pt x="1358" y="150"/>
                    <a:pt x="1310" y="722"/>
                    <a:pt x="1072" y="984"/>
                  </a:cubicBezTo>
                  <a:cubicBezTo>
                    <a:pt x="858" y="1222"/>
                    <a:pt x="263" y="1246"/>
                    <a:pt x="144" y="1579"/>
                  </a:cubicBezTo>
                  <a:cubicBezTo>
                    <a:pt x="1" y="1889"/>
                    <a:pt x="405" y="2293"/>
                    <a:pt x="405" y="2651"/>
                  </a:cubicBezTo>
                  <a:cubicBezTo>
                    <a:pt x="405" y="2984"/>
                    <a:pt x="24" y="3413"/>
                    <a:pt x="144" y="3722"/>
                  </a:cubicBezTo>
                  <a:cubicBezTo>
                    <a:pt x="263" y="4056"/>
                    <a:pt x="834" y="4079"/>
                    <a:pt x="1072" y="4318"/>
                  </a:cubicBezTo>
                  <a:cubicBezTo>
                    <a:pt x="1334" y="4556"/>
                    <a:pt x="1358" y="5127"/>
                    <a:pt x="1668" y="5270"/>
                  </a:cubicBezTo>
                  <a:cubicBezTo>
                    <a:pt x="1713" y="5286"/>
                    <a:pt x="1759" y="5293"/>
                    <a:pt x="1806" y="5293"/>
                  </a:cubicBezTo>
                  <a:cubicBezTo>
                    <a:pt x="2110" y="5293"/>
                    <a:pt x="2454" y="5008"/>
                    <a:pt x="2763" y="5008"/>
                  </a:cubicBezTo>
                  <a:cubicBezTo>
                    <a:pt x="3051" y="5008"/>
                    <a:pt x="3393" y="5293"/>
                    <a:pt x="3696" y="5293"/>
                  </a:cubicBezTo>
                  <a:cubicBezTo>
                    <a:pt x="3743" y="5293"/>
                    <a:pt x="3790" y="5286"/>
                    <a:pt x="3835" y="5270"/>
                  </a:cubicBezTo>
                  <a:cubicBezTo>
                    <a:pt x="4144" y="5127"/>
                    <a:pt x="4192" y="4556"/>
                    <a:pt x="4430" y="4318"/>
                  </a:cubicBezTo>
                  <a:cubicBezTo>
                    <a:pt x="4668" y="4079"/>
                    <a:pt x="5240" y="4056"/>
                    <a:pt x="5359" y="3722"/>
                  </a:cubicBezTo>
                  <a:cubicBezTo>
                    <a:pt x="5502" y="3413"/>
                    <a:pt x="5121" y="2984"/>
                    <a:pt x="5121" y="2651"/>
                  </a:cubicBezTo>
                  <a:cubicBezTo>
                    <a:pt x="5121" y="2293"/>
                    <a:pt x="5502" y="1889"/>
                    <a:pt x="5359" y="1579"/>
                  </a:cubicBezTo>
                  <a:cubicBezTo>
                    <a:pt x="5240" y="1246"/>
                    <a:pt x="4668" y="1198"/>
                    <a:pt x="4430" y="984"/>
                  </a:cubicBezTo>
                  <a:cubicBezTo>
                    <a:pt x="4192" y="745"/>
                    <a:pt x="4144" y="174"/>
                    <a:pt x="3835" y="31"/>
                  </a:cubicBezTo>
                  <a:cubicBezTo>
                    <a:pt x="3785" y="10"/>
                    <a:pt x="3733" y="0"/>
                    <a:pt x="3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1"/>
            <p:cNvSpPr/>
            <p:nvPr/>
          </p:nvSpPr>
          <p:spPr>
            <a:xfrm>
              <a:off x="7513351" y="2179235"/>
              <a:ext cx="103695" cy="88914"/>
            </a:xfrm>
            <a:custGeom>
              <a:avLst/>
              <a:gdLst/>
              <a:ahLst/>
              <a:cxnLst/>
              <a:rect l="l" t="t" r="r" b="b"/>
              <a:pathLst>
                <a:path w="2722" h="2334" extrusionOk="0">
                  <a:moveTo>
                    <a:pt x="1391" y="1"/>
                  </a:moveTo>
                  <a:cubicBezTo>
                    <a:pt x="619" y="1"/>
                    <a:pt x="0" y="818"/>
                    <a:pt x="340" y="1619"/>
                  </a:cubicBezTo>
                  <a:cubicBezTo>
                    <a:pt x="531" y="2095"/>
                    <a:pt x="966" y="2333"/>
                    <a:pt x="1403" y="2333"/>
                  </a:cubicBezTo>
                  <a:cubicBezTo>
                    <a:pt x="1841" y="2333"/>
                    <a:pt x="2281" y="2095"/>
                    <a:pt x="2484" y="1619"/>
                  </a:cubicBezTo>
                  <a:cubicBezTo>
                    <a:pt x="2722" y="1024"/>
                    <a:pt x="2436" y="333"/>
                    <a:pt x="1841" y="95"/>
                  </a:cubicBezTo>
                  <a:cubicBezTo>
                    <a:pt x="1689" y="30"/>
                    <a:pt x="1537" y="1"/>
                    <a:pt x="1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1"/>
            <p:cNvSpPr/>
            <p:nvPr/>
          </p:nvSpPr>
          <p:spPr>
            <a:xfrm>
              <a:off x="7547179" y="2179540"/>
              <a:ext cx="85142" cy="88914"/>
            </a:xfrm>
            <a:custGeom>
              <a:avLst/>
              <a:gdLst/>
              <a:ahLst/>
              <a:cxnLst/>
              <a:rect l="l" t="t" r="r" b="b"/>
              <a:pathLst>
                <a:path w="2235" h="2334" extrusionOk="0">
                  <a:moveTo>
                    <a:pt x="498" y="0"/>
                  </a:moveTo>
                  <a:cubicBezTo>
                    <a:pt x="330" y="0"/>
                    <a:pt x="162" y="36"/>
                    <a:pt x="0" y="111"/>
                  </a:cubicBezTo>
                  <a:cubicBezTo>
                    <a:pt x="572" y="373"/>
                    <a:pt x="810" y="1039"/>
                    <a:pt x="572" y="1611"/>
                  </a:cubicBezTo>
                  <a:cubicBezTo>
                    <a:pt x="453" y="1873"/>
                    <a:pt x="262" y="2087"/>
                    <a:pt x="0" y="2206"/>
                  </a:cubicBezTo>
                  <a:lnTo>
                    <a:pt x="72" y="2230"/>
                  </a:lnTo>
                  <a:cubicBezTo>
                    <a:pt x="243" y="2301"/>
                    <a:pt x="407" y="2333"/>
                    <a:pt x="560" y="2333"/>
                  </a:cubicBezTo>
                  <a:cubicBezTo>
                    <a:pt x="1684" y="2333"/>
                    <a:pt x="2234" y="611"/>
                    <a:pt x="977" y="87"/>
                  </a:cubicBezTo>
                  <a:lnTo>
                    <a:pt x="953" y="87"/>
                  </a:lnTo>
                  <a:cubicBezTo>
                    <a:pt x="805" y="30"/>
                    <a:pt x="652" y="0"/>
                    <a:pt x="498" y="0"/>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1"/>
            <p:cNvSpPr/>
            <p:nvPr/>
          </p:nvSpPr>
          <p:spPr>
            <a:xfrm>
              <a:off x="7467332" y="2326473"/>
              <a:ext cx="244075" cy="90171"/>
            </a:xfrm>
            <a:custGeom>
              <a:avLst/>
              <a:gdLst/>
              <a:ahLst/>
              <a:cxnLst/>
              <a:rect l="l" t="t" r="r" b="b"/>
              <a:pathLst>
                <a:path w="6407" h="2367" extrusionOk="0">
                  <a:moveTo>
                    <a:pt x="6228" y="1"/>
                  </a:moveTo>
                  <a:cubicBezTo>
                    <a:pt x="6208" y="1"/>
                    <a:pt x="6188" y="6"/>
                    <a:pt x="6168" y="16"/>
                  </a:cubicBezTo>
                  <a:lnTo>
                    <a:pt x="5430" y="183"/>
                  </a:lnTo>
                  <a:cubicBezTo>
                    <a:pt x="5230" y="250"/>
                    <a:pt x="5279" y="545"/>
                    <a:pt x="5480" y="545"/>
                  </a:cubicBezTo>
                  <a:cubicBezTo>
                    <a:pt x="5495" y="545"/>
                    <a:pt x="5510" y="543"/>
                    <a:pt x="5525" y="540"/>
                  </a:cubicBezTo>
                  <a:lnTo>
                    <a:pt x="5764" y="469"/>
                  </a:lnTo>
                  <a:lnTo>
                    <a:pt x="5764" y="469"/>
                  </a:lnTo>
                  <a:cubicBezTo>
                    <a:pt x="4974" y="1488"/>
                    <a:pt x="3787" y="2031"/>
                    <a:pt x="2588" y="2031"/>
                  </a:cubicBezTo>
                  <a:cubicBezTo>
                    <a:pt x="1797" y="2031"/>
                    <a:pt x="1001" y="1794"/>
                    <a:pt x="310" y="1302"/>
                  </a:cubicBezTo>
                  <a:cubicBezTo>
                    <a:pt x="270" y="1272"/>
                    <a:pt x="230" y="1259"/>
                    <a:pt x="194" y="1259"/>
                  </a:cubicBezTo>
                  <a:cubicBezTo>
                    <a:pt x="143" y="1259"/>
                    <a:pt x="100" y="1285"/>
                    <a:pt x="72" y="1326"/>
                  </a:cubicBezTo>
                  <a:cubicBezTo>
                    <a:pt x="1" y="1397"/>
                    <a:pt x="24" y="1517"/>
                    <a:pt x="96" y="1564"/>
                  </a:cubicBezTo>
                  <a:cubicBezTo>
                    <a:pt x="856" y="2106"/>
                    <a:pt x="1734" y="2367"/>
                    <a:pt x="2604" y="2367"/>
                  </a:cubicBezTo>
                  <a:cubicBezTo>
                    <a:pt x="3914" y="2367"/>
                    <a:pt x="5205" y="1775"/>
                    <a:pt x="6049" y="659"/>
                  </a:cubicBezTo>
                  <a:lnTo>
                    <a:pt x="6049" y="945"/>
                  </a:lnTo>
                  <a:cubicBezTo>
                    <a:pt x="6073" y="1040"/>
                    <a:pt x="6145" y="1112"/>
                    <a:pt x="6240" y="1112"/>
                  </a:cubicBezTo>
                  <a:cubicBezTo>
                    <a:pt x="6335" y="1112"/>
                    <a:pt x="6407" y="1040"/>
                    <a:pt x="6407" y="945"/>
                  </a:cubicBezTo>
                  <a:lnTo>
                    <a:pt x="6383" y="159"/>
                  </a:lnTo>
                  <a:cubicBezTo>
                    <a:pt x="6383" y="111"/>
                    <a:pt x="6359" y="64"/>
                    <a:pt x="6311" y="40"/>
                  </a:cubicBezTo>
                  <a:cubicBezTo>
                    <a:pt x="6283" y="12"/>
                    <a:pt x="6256" y="1"/>
                    <a:pt x="6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7" name="Google Shape;2007;p51"/>
          <p:cNvGrpSpPr/>
          <p:nvPr/>
        </p:nvGrpSpPr>
        <p:grpSpPr>
          <a:xfrm>
            <a:off x="1737943" y="1998872"/>
            <a:ext cx="443966" cy="444858"/>
            <a:chOff x="3074598" y="4062576"/>
            <a:chExt cx="436416" cy="437293"/>
          </a:xfrm>
        </p:grpSpPr>
        <p:sp>
          <p:nvSpPr>
            <p:cNvPr id="2008" name="Google Shape;2008;p51"/>
            <p:cNvSpPr/>
            <p:nvPr/>
          </p:nvSpPr>
          <p:spPr>
            <a:xfrm>
              <a:off x="3091855" y="4062576"/>
              <a:ext cx="321179" cy="411883"/>
            </a:xfrm>
            <a:custGeom>
              <a:avLst/>
              <a:gdLst/>
              <a:ahLst/>
              <a:cxnLst/>
              <a:rect l="l" t="t" r="r" b="b"/>
              <a:pathLst>
                <a:path w="8431" h="10812" extrusionOk="0">
                  <a:moveTo>
                    <a:pt x="4215" y="0"/>
                  </a:moveTo>
                  <a:cubicBezTo>
                    <a:pt x="1882" y="0"/>
                    <a:pt x="0" y="1929"/>
                    <a:pt x="72" y="4263"/>
                  </a:cubicBezTo>
                  <a:lnTo>
                    <a:pt x="72" y="10812"/>
                  </a:lnTo>
                  <a:lnTo>
                    <a:pt x="8359" y="10764"/>
                  </a:lnTo>
                  <a:lnTo>
                    <a:pt x="8359" y="4263"/>
                  </a:lnTo>
                  <a:cubicBezTo>
                    <a:pt x="8431" y="1929"/>
                    <a:pt x="6549" y="0"/>
                    <a:pt x="4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1"/>
            <p:cNvSpPr/>
            <p:nvPr/>
          </p:nvSpPr>
          <p:spPr>
            <a:xfrm>
              <a:off x="3094559" y="4066195"/>
              <a:ext cx="315769" cy="408264"/>
            </a:xfrm>
            <a:custGeom>
              <a:avLst/>
              <a:gdLst/>
              <a:ahLst/>
              <a:cxnLst/>
              <a:rect l="l" t="t" r="r" b="b"/>
              <a:pathLst>
                <a:path w="8289" h="10717" extrusionOk="0">
                  <a:moveTo>
                    <a:pt x="4144" y="0"/>
                  </a:moveTo>
                  <a:cubicBezTo>
                    <a:pt x="3954" y="0"/>
                    <a:pt x="3763" y="0"/>
                    <a:pt x="3573" y="24"/>
                  </a:cubicBezTo>
                  <a:cubicBezTo>
                    <a:pt x="5645" y="310"/>
                    <a:pt x="7169" y="2096"/>
                    <a:pt x="7169" y="4168"/>
                  </a:cubicBezTo>
                  <a:lnTo>
                    <a:pt x="7169" y="10669"/>
                  </a:lnTo>
                  <a:lnTo>
                    <a:pt x="1" y="10717"/>
                  </a:lnTo>
                  <a:lnTo>
                    <a:pt x="8288" y="10669"/>
                  </a:lnTo>
                  <a:lnTo>
                    <a:pt x="8288" y="4168"/>
                  </a:lnTo>
                  <a:cubicBezTo>
                    <a:pt x="8288" y="1858"/>
                    <a:pt x="6431" y="0"/>
                    <a:pt x="4144" y="0"/>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1"/>
            <p:cNvSpPr/>
            <p:nvPr/>
          </p:nvSpPr>
          <p:spPr>
            <a:xfrm>
              <a:off x="3074598" y="4472631"/>
              <a:ext cx="355693" cy="27238"/>
            </a:xfrm>
            <a:custGeom>
              <a:avLst/>
              <a:gdLst/>
              <a:ahLst/>
              <a:cxnLst/>
              <a:rect l="l" t="t" r="r" b="b"/>
              <a:pathLst>
                <a:path w="9337" h="715" extrusionOk="0">
                  <a:moveTo>
                    <a:pt x="358" y="0"/>
                  </a:moveTo>
                  <a:cubicBezTo>
                    <a:pt x="167" y="0"/>
                    <a:pt x="1" y="167"/>
                    <a:pt x="1" y="357"/>
                  </a:cubicBezTo>
                  <a:cubicBezTo>
                    <a:pt x="1" y="548"/>
                    <a:pt x="167" y="715"/>
                    <a:pt x="358" y="715"/>
                  </a:cubicBezTo>
                  <a:lnTo>
                    <a:pt x="8979" y="715"/>
                  </a:lnTo>
                  <a:cubicBezTo>
                    <a:pt x="9169" y="715"/>
                    <a:pt x="9336" y="548"/>
                    <a:pt x="9336" y="357"/>
                  </a:cubicBezTo>
                  <a:cubicBezTo>
                    <a:pt x="9336" y="167"/>
                    <a:pt x="9169" y="0"/>
                    <a:pt x="8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1"/>
            <p:cNvSpPr/>
            <p:nvPr/>
          </p:nvSpPr>
          <p:spPr>
            <a:xfrm>
              <a:off x="3176235" y="4294613"/>
              <a:ext cx="55352" cy="85523"/>
            </a:xfrm>
            <a:custGeom>
              <a:avLst/>
              <a:gdLst/>
              <a:ahLst/>
              <a:cxnLst/>
              <a:rect l="l" t="t" r="r" b="b"/>
              <a:pathLst>
                <a:path w="1453" h="2245" extrusionOk="0">
                  <a:moveTo>
                    <a:pt x="943" y="1"/>
                  </a:moveTo>
                  <a:cubicBezTo>
                    <a:pt x="930" y="1"/>
                    <a:pt x="918" y="2"/>
                    <a:pt x="905" y="6"/>
                  </a:cubicBezTo>
                  <a:lnTo>
                    <a:pt x="452" y="101"/>
                  </a:lnTo>
                  <a:cubicBezTo>
                    <a:pt x="357" y="101"/>
                    <a:pt x="310" y="196"/>
                    <a:pt x="310" y="291"/>
                  </a:cubicBezTo>
                  <a:cubicBezTo>
                    <a:pt x="330" y="374"/>
                    <a:pt x="405" y="439"/>
                    <a:pt x="487" y="439"/>
                  </a:cubicBezTo>
                  <a:cubicBezTo>
                    <a:pt x="499" y="439"/>
                    <a:pt x="511" y="437"/>
                    <a:pt x="524" y="434"/>
                  </a:cubicBezTo>
                  <a:lnTo>
                    <a:pt x="572" y="434"/>
                  </a:lnTo>
                  <a:lnTo>
                    <a:pt x="119" y="1220"/>
                  </a:lnTo>
                  <a:cubicBezTo>
                    <a:pt x="0" y="1434"/>
                    <a:pt x="0" y="1696"/>
                    <a:pt x="119" y="1911"/>
                  </a:cubicBezTo>
                  <a:cubicBezTo>
                    <a:pt x="238" y="2125"/>
                    <a:pt x="476" y="2244"/>
                    <a:pt x="714" y="2244"/>
                  </a:cubicBezTo>
                  <a:lnTo>
                    <a:pt x="1286" y="2244"/>
                  </a:lnTo>
                  <a:cubicBezTo>
                    <a:pt x="1381" y="2244"/>
                    <a:pt x="1453" y="2173"/>
                    <a:pt x="1453" y="2077"/>
                  </a:cubicBezTo>
                  <a:cubicBezTo>
                    <a:pt x="1453" y="1982"/>
                    <a:pt x="1381" y="1911"/>
                    <a:pt x="1286" y="1887"/>
                  </a:cubicBezTo>
                  <a:lnTo>
                    <a:pt x="738" y="1887"/>
                  </a:lnTo>
                  <a:cubicBezTo>
                    <a:pt x="452" y="1887"/>
                    <a:pt x="286" y="1601"/>
                    <a:pt x="429" y="1387"/>
                  </a:cubicBezTo>
                  <a:lnTo>
                    <a:pt x="881" y="601"/>
                  </a:lnTo>
                  <a:lnTo>
                    <a:pt x="881" y="649"/>
                  </a:lnTo>
                  <a:cubicBezTo>
                    <a:pt x="905" y="720"/>
                    <a:pt x="953" y="768"/>
                    <a:pt x="1024" y="791"/>
                  </a:cubicBezTo>
                  <a:lnTo>
                    <a:pt x="1095" y="791"/>
                  </a:lnTo>
                  <a:cubicBezTo>
                    <a:pt x="1167" y="768"/>
                    <a:pt x="1238" y="672"/>
                    <a:pt x="1215" y="577"/>
                  </a:cubicBezTo>
                  <a:lnTo>
                    <a:pt x="1119" y="125"/>
                  </a:lnTo>
                  <a:cubicBezTo>
                    <a:pt x="1099" y="63"/>
                    <a:pt x="1024" y="1"/>
                    <a:pt x="9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1"/>
            <p:cNvSpPr/>
            <p:nvPr/>
          </p:nvSpPr>
          <p:spPr>
            <a:xfrm>
              <a:off x="3215244" y="4243108"/>
              <a:ext cx="96723" cy="75314"/>
            </a:xfrm>
            <a:custGeom>
              <a:avLst/>
              <a:gdLst/>
              <a:ahLst/>
              <a:cxnLst/>
              <a:rect l="l" t="t" r="r" b="b"/>
              <a:pathLst>
                <a:path w="2539" h="1977" extrusionOk="0">
                  <a:moveTo>
                    <a:pt x="1000" y="0"/>
                  </a:moveTo>
                  <a:cubicBezTo>
                    <a:pt x="768" y="0"/>
                    <a:pt x="536" y="119"/>
                    <a:pt x="405" y="357"/>
                  </a:cubicBezTo>
                  <a:lnTo>
                    <a:pt x="48" y="953"/>
                  </a:lnTo>
                  <a:cubicBezTo>
                    <a:pt x="0" y="1024"/>
                    <a:pt x="24" y="1119"/>
                    <a:pt x="95" y="1191"/>
                  </a:cubicBezTo>
                  <a:cubicBezTo>
                    <a:pt x="122" y="1204"/>
                    <a:pt x="148" y="1210"/>
                    <a:pt x="174" y="1210"/>
                  </a:cubicBezTo>
                  <a:cubicBezTo>
                    <a:pt x="240" y="1210"/>
                    <a:pt x="299" y="1171"/>
                    <a:pt x="333" y="1119"/>
                  </a:cubicBezTo>
                  <a:lnTo>
                    <a:pt x="357" y="1096"/>
                  </a:lnTo>
                  <a:lnTo>
                    <a:pt x="691" y="524"/>
                  </a:lnTo>
                  <a:cubicBezTo>
                    <a:pt x="732" y="420"/>
                    <a:pt x="828" y="353"/>
                    <a:pt x="930" y="353"/>
                  </a:cubicBezTo>
                  <a:cubicBezTo>
                    <a:pt x="946" y="353"/>
                    <a:pt x="961" y="354"/>
                    <a:pt x="976" y="357"/>
                  </a:cubicBezTo>
                  <a:cubicBezTo>
                    <a:pt x="992" y="354"/>
                    <a:pt x="1007" y="353"/>
                    <a:pt x="1022" y="353"/>
                  </a:cubicBezTo>
                  <a:cubicBezTo>
                    <a:pt x="1125" y="353"/>
                    <a:pt x="1224" y="420"/>
                    <a:pt x="1286" y="524"/>
                  </a:cubicBezTo>
                  <a:lnTo>
                    <a:pt x="1881" y="1548"/>
                  </a:lnTo>
                  <a:lnTo>
                    <a:pt x="1834" y="1548"/>
                  </a:lnTo>
                  <a:cubicBezTo>
                    <a:pt x="1815" y="1542"/>
                    <a:pt x="1797" y="1539"/>
                    <a:pt x="1781" y="1539"/>
                  </a:cubicBezTo>
                  <a:cubicBezTo>
                    <a:pt x="1737" y="1539"/>
                    <a:pt x="1702" y="1561"/>
                    <a:pt x="1667" y="1596"/>
                  </a:cubicBezTo>
                  <a:cubicBezTo>
                    <a:pt x="1643" y="1620"/>
                    <a:pt x="1619" y="1643"/>
                    <a:pt x="1619" y="1667"/>
                  </a:cubicBezTo>
                  <a:cubicBezTo>
                    <a:pt x="1596" y="1762"/>
                    <a:pt x="1667" y="1858"/>
                    <a:pt x="1762" y="1881"/>
                  </a:cubicBezTo>
                  <a:lnTo>
                    <a:pt x="2191" y="1977"/>
                  </a:lnTo>
                  <a:lnTo>
                    <a:pt x="2215" y="1977"/>
                  </a:lnTo>
                  <a:cubicBezTo>
                    <a:pt x="2310" y="1977"/>
                    <a:pt x="2381" y="1929"/>
                    <a:pt x="2381" y="1858"/>
                  </a:cubicBezTo>
                  <a:lnTo>
                    <a:pt x="2524" y="1405"/>
                  </a:lnTo>
                  <a:cubicBezTo>
                    <a:pt x="2539" y="1277"/>
                    <a:pt x="2442" y="1199"/>
                    <a:pt x="2346" y="1199"/>
                  </a:cubicBezTo>
                  <a:cubicBezTo>
                    <a:pt x="2282" y="1199"/>
                    <a:pt x="2220" y="1234"/>
                    <a:pt x="2191" y="1310"/>
                  </a:cubicBezTo>
                  <a:lnTo>
                    <a:pt x="2191" y="1358"/>
                  </a:lnTo>
                  <a:lnTo>
                    <a:pt x="1596" y="357"/>
                  </a:lnTo>
                  <a:cubicBezTo>
                    <a:pt x="1465" y="119"/>
                    <a:pt x="1232" y="0"/>
                    <a:pt x="10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51"/>
            <p:cNvSpPr/>
            <p:nvPr/>
          </p:nvSpPr>
          <p:spPr>
            <a:xfrm>
              <a:off x="3237911" y="4322879"/>
              <a:ext cx="95276" cy="68914"/>
            </a:xfrm>
            <a:custGeom>
              <a:avLst/>
              <a:gdLst/>
              <a:ahLst/>
              <a:cxnLst/>
              <a:rect l="l" t="t" r="r" b="b"/>
              <a:pathLst>
                <a:path w="2501" h="1809" extrusionOk="0">
                  <a:moveTo>
                    <a:pt x="1886" y="1"/>
                  </a:moveTo>
                  <a:cubicBezTo>
                    <a:pt x="1854" y="1"/>
                    <a:pt x="1820" y="9"/>
                    <a:pt x="1786" y="26"/>
                  </a:cubicBezTo>
                  <a:cubicBezTo>
                    <a:pt x="1715" y="73"/>
                    <a:pt x="1667" y="169"/>
                    <a:pt x="1739" y="264"/>
                  </a:cubicBezTo>
                  <a:lnTo>
                    <a:pt x="1953" y="621"/>
                  </a:lnTo>
                  <a:cubicBezTo>
                    <a:pt x="2072" y="859"/>
                    <a:pt x="1906" y="1145"/>
                    <a:pt x="1644" y="1145"/>
                  </a:cubicBezTo>
                  <a:lnTo>
                    <a:pt x="572" y="1145"/>
                  </a:lnTo>
                  <a:lnTo>
                    <a:pt x="620" y="1097"/>
                  </a:lnTo>
                  <a:cubicBezTo>
                    <a:pt x="643" y="1073"/>
                    <a:pt x="667" y="1026"/>
                    <a:pt x="667" y="1002"/>
                  </a:cubicBezTo>
                  <a:cubicBezTo>
                    <a:pt x="684" y="887"/>
                    <a:pt x="587" y="806"/>
                    <a:pt x="494" y="806"/>
                  </a:cubicBezTo>
                  <a:cubicBezTo>
                    <a:pt x="452" y="806"/>
                    <a:pt x="411" y="822"/>
                    <a:pt x="381" y="859"/>
                  </a:cubicBezTo>
                  <a:lnTo>
                    <a:pt x="72" y="1193"/>
                  </a:lnTo>
                  <a:cubicBezTo>
                    <a:pt x="0" y="1264"/>
                    <a:pt x="0" y="1359"/>
                    <a:pt x="72" y="1431"/>
                  </a:cubicBezTo>
                  <a:lnTo>
                    <a:pt x="405" y="1764"/>
                  </a:lnTo>
                  <a:cubicBezTo>
                    <a:pt x="441" y="1795"/>
                    <a:pt x="481" y="1808"/>
                    <a:pt x="519" y="1808"/>
                  </a:cubicBezTo>
                  <a:cubicBezTo>
                    <a:pt x="656" y="1808"/>
                    <a:pt x="774" y="1638"/>
                    <a:pt x="643" y="1526"/>
                  </a:cubicBezTo>
                  <a:lnTo>
                    <a:pt x="620" y="1478"/>
                  </a:lnTo>
                  <a:lnTo>
                    <a:pt x="1644" y="1478"/>
                  </a:lnTo>
                  <a:cubicBezTo>
                    <a:pt x="2168" y="1478"/>
                    <a:pt x="2501" y="907"/>
                    <a:pt x="2239" y="454"/>
                  </a:cubicBezTo>
                  <a:lnTo>
                    <a:pt x="2239" y="454"/>
                  </a:lnTo>
                  <a:lnTo>
                    <a:pt x="2239" y="478"/>
                  </a:lnTo>
                  <a:lnTo>
                    <a:pt x="2025" y="73"/>
                  </a:lnTo>
                  <a:cubicBezTo>
                    <a:pt x="1994" y="27"/>
                    <a:pt x="1943" y="1"/>
                    <a:pt x="18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51"/>
            <p:cNvSpPr/>
            <p:nvPr/>
          </p:nvSpPr>
          <p:spPr>
            <a:xfrm>
              <a:off x="3100602" y="4093761"/>
              <a:ext cx="80799" cy="96228"/>
            </a:xfrm>
            <a:custGeom>
              <a:avLst/>
              <a:gdLst/>
              <a:ahLst/>
              <a:cxnLst/>
              <a:rect l="l" t="t" r="r" b="b"/>
              <a:pathLst>
                <a:path w="2121" h="2526" extrusionOk="0">
                  <a:moveTo>
                    <a:pt x="1525" y="1"/>
                  </a:moveTo>
                  <a:cubicBezTo>
                    <a:pt x="786" y="549"/>
                    <a:pt x="239" y="1358"/>
                    <a:pt x="1" y="2263"/>
                  </a:cubicBezTo>
                  <a:lnTo>
                    <a:pt x="48" y="2287"/>
                  </a:lnTo>
                  <a:cubicBezTo>
                    <a:pt x="263" y="2430"/>
                    <a:pt x="525" y="2525"/>
                    <a:pt x="786" y="2525"/>
                  </a:cubicBezTo>
                  <a:cubicBezTo>
                    <a:pt x="1549" y="2501"/>
                    <a:pt x="2120" y="1882"/>
                    <a:pt x="2120" y="1144"/>
                  </a:cubicBezTo>
                  <a:cubicBezTo>
                    <a:pt x="2120" y="691"/>
                    <a:pt x="1906" y="263"/>
                    <a:pt x="1525"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1"/>
            <p:cNvSpPr/>
            <p:nvPr/>
          </p:nvSpPr>
          <p:spPr>
            <a:xfrm>
              <a:off x="3401224" y="4164175"/>
              <a:ext cx="108876" cy="335693"/>
            </a:xfrm>
            <a:custGeom>
              <a:avLst/>
              <a:gdLst/>
              <a:ahLst/>
              <a:cxnLst/>
              <a:rect l="l" t="t" r="r" b="b"/>
              <a:pathLst>
                <a:path w="2858" h="8812" extrusionOk="0">
                  <a:moveTo>
                    <a:pt x="857" y="0"/>
                  </a:moveTo>
                  <a:cubicBezTo>
                    <a:pt x="786" y="0"/>
                    <a:pt x="738" y="48"/>
                    <a:pt x="738" y="119"/>
                  </a:cubicBezTo>
                  <a:lnTo>
                    <a:pt x="738" y="643"/>
                  </a:lnTo>
                  <a:cubicBezTo>
                    <a:pt x="738" y="715"/>
                    <a:pt x="786" y="762"/>
                    <a:pt x="857" y="762"/>
                  </a:cubicBezTo>
                  <a:cubicBezTo>
                    <a:pt x="929" y="762"/>
                    <a:pt x="976" y="834"/>
                    <a:pt x="976" y="905"/>
                  </a:cubicBezTo>
                  <a:lnTo>
                    <a:pt x="976" y="1977"/>
                  </a:lnTo>
                  <a:cubicBezTo>
                    <a:pt x="976" y="2358"/>
                    <a:pt x="810" y="2715"/>
                    <a:pt x="500" y="2953"/>
                  </a:cubicBezTo>
                  <a:cubicBezTo>
                    <a:pt x="191" y="3191"/>
                    <a:pt x="24" y="3549"/>
                    <a:pt x="24" y="3930"/>
                  </a:cubicBezTo>
                  <a:lnTo>
                    <a:pt x="24" y="8454"/>
                  </a:lnTo>
                  <a:cubicBezTo>
                    <a:pt x="0" y="8645"/>
                    <a:pt x="167" y="8812"/>
                    <a:pt x="381" y="8812"/>
                  </a:cubicBezTo>
                  <a:lnTo>
                    <a:pt x="2501" y="8812"/>
                  </a:lnTo>
                  <a:cubicBezTo>
                    <a:pt x="2691" y="8812"/>
                    <a:pt x="2858" y="8645"/>
                    <a:pt x="2858" y="8454"/>
                  </a:cubicBezTo>
                  <a:lnTo>
                    <a:pt x="2858" y="3930"/>
                  </a:lnTo>
                  <a:cubicBezTo>
                    <a:pt x="2858" y="3549"/>
                    <a:pt x="2691" y="3191"/>
                    <a:pt x="2381" y="2953"/>
                  </a:cubicBezTo>
                  <a:cubicBezTo>
                    <a:pt x="2096" y="2715"/>
                    <a:pt x="1929" y="2358"/>
                    <a:pt x="1929" y="1977"/>
                  </a:cubicBezTo>
                  <a:lnTo>
                    <a:pt x="1929" y="905"/>
                  </a:lnTo>
                  <a:cubicBezTo>
                    <a:pt x="1929" y="834"/>
                    <a:pt x="1977" y="762"/>
                    <a:pt x="2048" y="762"/>
                  </a:cubicBezTo>
                  <a:cubicBezTo>
                    <a:pt x="2119" y="762"/>
                    <a:pt x="2167" y="715"/>
                    <a:pt x="2167" y="643"/>
                  </a:cubicBezTo>
                  <a:lnTo>
                    <a:pt x="2167" y="119"/>
                  </a:lnTo>
                  <a:cubicBezTo>
                    <a:pt x="2167" y="48"/>
                    <a:pt x="2119" y="0"/>
                    <a:pt x="20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1"/>
            <p:cNvSpPr/>
            <p:nvPr/>
          </p:nvSpPr>
          <p:spPr>
            <a:xfrm>
              <a:off x="3437491" y="4164175"/>
              <a:ext cx="73523" cy="335693"/>
            </a:xfrm>
            <a:custGeom>
              <a:avLst/>
              <a:gdLst/>
              <a:ahLst/>
              <a:cxnLst/>
              <a:rect l="l" t="t" r="r" b="b"/>
              <a:pathLst>
                <a:path w="1930" h="8812" extrusionOk="0">
                  <a:moveTo>
                    <a:pt x="96" y="0"/>
                  </a:moveTo>
                  <a:cubicBezTo>
                    <a:pt x="167" y="0"/>
                    <a:pt x="215" y="72"/>
                    <a:pt x="215" y="119"/>
                  </a:cubicBezTo>
                  <a:lnTo>
                    <a:pt x="215" y="643"/>
                  </a:lnTo>
                  <a:cubicBezTo>
                    <a:pt x="215" y="715"/>
                    <a:pt x="143" y="762"/>
                    <a:pt x="96" y="762"/>
                  </a:cubicBezTo>
                  <a:cubicBezTo>
                    <a:pt x="48" y="762"/>
                    <a:pt x="1" y="786"/>
                    <a:pt x="1" y="810"/>
                  </a:cubicBezTo>
                  <a:cubicBezTo>
                    <a:pt x="1" y="834"/>
                    <a:pt x="24" y="858"/>
                    <a:pt x="24" y="905"/>
                  </a:cubicBezTo>
                  <a:lnTo>
                    <a:pt x="24" y="1977"/>
                  </a:lnTo>
                  <a:cubicBezTo>
                    <a:pt x="24" y="2048"/>
                    <a:pt x="1" y="2144"/>
                    <a:pt x="1" y="2239"/>
                  </a:cubicBezTo>
                  <a:cubicBezTo>
                    <a:pt x="48" y="2525"/>
                    <a:pt x="215" y="2763"/>
                    <a:pt x="429" y="2953"/>
                  </a:cubicBezTo>
                  <a:cubicBezTo>
                    <a:pt x="739" y="3168"/>
                    <a:pt x="906" y="3549"/>
                    <a:pt x="906" y="3930"/>
                  </a:cubicBezTo>
                  <a:lnTo>
                    <a:pt x="906" y="8454"/>
                  </a:lnTo>
                  <a:cubicBezTo>
                    <a:pt x="906" y="8645"/>
                    <a:pt x="739" y="8812"/>
                    <a:pt x="548" y="8812"/>
                  </a:cubicBezTo>
                  <a:lnTo>
                    <a:pt x="1572" y="8812"/>
                  </a:lnTo>
                  <a:cubicBezTo>
                    <a:pt x="1763" y="8812"/>
                    <a:pt x="1930" y="8645"/>
                    <a:pt x="1930" y="8454"/>
                  </a:cubicBezTo>
                  <a:lnTo>
                    <a:pt x="1930" y="3930"/>
                  </a:lnTo>
                  <a:cubicBezTo>
                    <a:pt x="1906" y="3549"/>
                    <a:pt x="1739" y="3191"/>
                    <a:pt x="1453" y="2953"/>
                  </a:cubicBezTo>
                  <a:cubicBezTo>
                    <a:pt x="1144" y="2715"/>
                    <a:pt x="977" y="2358"/>
                    <a:pt x="977" y="1977"/>
                  </a:cubicBezTo>
                  <a:lnTo>
                    <a:pt x="977" y="905"/>
                  </a:lnTo>
                  <a:cubicBezTo>
                    <a:pt x="977" y="834"/>
                    <a:pt x="1025" y="762"/>
                    <a:pt x="1096" y="762"/>
                  </a:cubicBezTo>
                  <a:cubicBezTo>
                    <a:pt x="1167" y="762"/>
                    <a:pt x="1215" y="715"/>
                    <a:pt x="1215" y="643"/>
                  </a:cubicBezTo>
                  <a:lnTo>
                    <a:pt x="1215" y="119"/>
                  </a:lnTo>
                  <a:cubicBezTo>
                    <a:pt x="1215" y="48"/>
                    <a:pt x="1167" y="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1"/>
            <p:cNvSpPr/>
            <p:nvPr/>
          </p:nvSpPr>
          <p:spPr>
            <a:xfrm>
              <a:off x="3448386" y="4339260"/>
              <a:ext cx="62628" cy="84419"/>
            </a:xfrm>
            <a:custGeom>
              <a:avLst/>
              <a:gdLst/>
              <a:ahLst/>
              <a:cxnLst/>
              <a:rect l="l" t="t" r="r" b="b"/>
              <a:pathLst>
                <a:path w="1644" h="2216" extrusionOk="0">
                  <a:moveTo>
                    <a:pt x="0" y="0"/>
                  </a:moveTo>
                  <a:lnTo>
                    <a:pt x="0" y="2215"/>
                  </a:lnTo>
                  <a:lnTo>
                    <a:pt x="1644" y="2215"/>
                  </a:lnTo>
                  <a:lnTo>
                    <a:pt x="1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8" name="Google Shape;2018;p51"/>
          <p:cNvGrpSpPr/>
          <p:nvPr/>
        </p:nvGrpSpPr>
        <p:grpSpPr>
          <a:xfrm>
            <a:off x="4265566" y="2006394"/>
            <a:ext cx="488068" cy="444856"/>
            <a:chOff x="1389585" y="1988317"/>
            <a:chExt cx="388125" cy="353790"/>
          </a:xfrm>
        </p:grpSpPr>
        <p:sp>
          <p:nvSpPr>
            <p:cNvPr id="2019" name="Google Shape;2019;p51"/>
            <p:cNvSpPr/>
            <p:nvPr/>
          </p:nvSpPr>
          <p:spPr>
            <a:xfrm>
              <a:off x="1673551" y="2066221"/>
              <a:ext cx="104159" cy="74546"/>
            </a:xfrm>
            <a:custGeom>
              <a:avLst/>
              <a:gdLst/>
              <a:ahLst/>
              <a:cxnLst/>
              <a:rect l="l" t="t" r="r" b="b"/>
              <a:pathLst>
                <a:path w="3971" h="2842" extrusionOk="0">
                  <a:moveTo>
                    <a:pt x="3608" y="0"/>
                  </a:moveTo>
                  <a:lnTo>
                    <a:pt x="0" y="1831"/>
                  </a:lnTo>
                  <a:lnTo>
                    <a:pt x="685" y="2747"/>
                  </a:lnTo>
                  <a:cubicBezTo>
                    <a:pt x="997" y="2812"/>
                    <a:pt x="1276" y="2842"/>
                    <a:pt x="1526" y="2842"/>
                  </a:cubicBezTo>
                  <a:cubicBezTo>
                    <a:pt x="3970" y="2842"/>
                    <a:pt x="3608" y="1"/>
                    <a:pt x="36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1"/>
            <p:cNvSpPr/>
            <p:nvPr/>
          </p:nvSpPr>
          <p:spPr>
            <a:xfrm>
              <a:off x="1691519" y="2074745"/>
              <a:ext cx="77510" cy="66021"/>
            </a:xfrm>
            <a:custGeom>
              <a:avLst/>
              <a:gdLst/>
              <a:ahLst/>
              <a:cxnLst/>
              <a:rect l="l" t="t" r="r" b="b"/>
              <a:pathLst>
                <a:path w="2955" h="2517" extrusionOk="0">
                  <a:moveTo>
                    <a:pt x="2936" y="1"/>
                  </a:moveTo>
                  <a:lnTo>
                    <a:pt x="2936" y="1"/>
                  </a:lnTo>
                  <a:cubicBezTo>
                    <a:pt x="2292" y="394"/>
                    <a:pt x="977" y="1276"/>
                    <a:pt x="0" y="2422"/>
                  </a:cubicBezTo>
                  <a:cubicBezTo>
                    <a:pt x="312" y="2487"/>
                    <a:pt x="591" y="2517"/>
                    <a:pt x="841" y="2517"/>
                  </a:cubicBezTo>
                  <a:cubicBezTo>
                    <a:pt x="2770" y="2517"/>
                    <a:pt x="2954" y="751"/>
                    <a:pt x="2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1"/>
            <p:cNvSpPr/>
            <p:nvPr/>
          </p:nvSpPr>
          <p:spPr>
            <a:xfrm>
              <a:off x="1389585" y="2066221"/>
              <a:ext cx="104002" cy="74546"/>
            </a:xfrm>
            <a:custGeom>
              <a:avLst/>
              <a:gdLst/>
              <a:ahLst/>
              <a:cxnLst/>
              <a:rect l="l" t="t" r="r" b="b"/>
              <a:pathLst>
                <a:path w="3965" h="2842" extrusionOk="0">
                  <a:moveTo>
                    <a:pt x="364" y="0"/>
                  </a:moveTo>
                  <a:cubicBezTo>
                    <a:pt x="364" y="1"/>
                    <a:pt x="1" y="2842"/>
                    <a:pt x="2441" y="2842"/>
                  </a:cubicBezTo>
                  <a:cubicBezTo>
                    <a:pt x="2690" y="2842"/>
                    <a:pt x="2968" y="2812"/>
                    <a:pt x="3279" y="2747"/>
                  </a:cubicBezTo>
                  <a:lnTo>
                    <a:pt x="3964" y="1831"/>
                  </a:lnTo>
                  <a:lnTo>
                    <a:pt x="3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1"/>
            <p:cNvSpPr/>
            <p:nvPr/>
          </p:nvSpPr>
          <p:spPr>
            <a:xfrm>
              <a:off x="1398267" y="2074745"/>
              <a:ext cx="77352" cy="66021"/>
            </a:xfrm>
            <a:custGeom>
              <a:avLst/>
              <a:gdLst/>
              <a:ahLst/>
              <a:cxnLst/>
              <a:rect l="l" t="t" r="r" b="b"/>
              <a:pathLst>
                <a:path w="2949" h="2517" extrusionOk="0">
                  <a:moveTo>
                    <a:pt x="12" y="1"/>
                  </a:moveTo>
                  <a:lnTo>
                    <a:pt x="12" y="1"/>
                  </a:lnTo>
                  <a:cubicBezTo>
                    <a:pt x="0" y="751"/>
                    <a:pt x="185" y="2517"/>
                    <a:pt x="2109" y="2517"/>
                  </a:cubicBezTo>
                  <a:cubicBezTo>
                    <a:pt x="2359" y="2517"/>
                    <a:pt x="2637" y="2487"/>
                    <a:pt x="2948" y="2422"/>
                  </a:cubicBezTo>
                  <a:cubicBezTo>
                    <a:pt x="1972" y="1276"/>
                    <a:pt x="657" y="394"/>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1"/>
            <p:cNvSpPr/>
            <p:nvPr/>
          </p:nvSpPr>
          <p:spPr>
            <a:xfrm>
              <a:off x="1655584" y="1988317"/>
              <a:ext cx="89838" cy="101930"/>
            </a:xfrm>
            <a:custGeom>
              <a:avLst/>
              <a:gdLst/>
              <a:ahLst/>
              <a:cxnLst/>
              <a:rect l="l" t="t" r="r" b="b"/>
              <a:pathLst>
                <a:path w="3425" h="3886" extrusionOk="0">
                  <a:moveTo>
                    <a:pt x="2286" y="1"/>
                  </a:moveTo>
                  <a:cubicBezTo>
                    <a:pt x="2285" y="1"/>
                    <a:pt x="1865" y="1994"/>
                    <a:pt x="0" y="2516"/>
                  </a:cubicBezTo>
                  <a:lnTo>
                    <a:pt x="909" y="3886"/>
                  </a:lnTo>
                  <a:cubicBezTo>
                    <a:pt x="3425" y="2292"/>
                    <a:pt x="2286" y="1"/>
                    <a:pt x="2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1"/>
            <p:cNvSpPr/>
            <p:nvPr/>
          </p:nvSpPr>
          <p:spPr>
            <a:xfrm>
              <a:off x="1670168" y="1988317"/>
              <a:ext cx="75254" cy="101930"/>
            </a:xfrm>
            <a:custGeom>
              <a:avLst/>
              <a:gdLst/>
              <a:ahLst/>
              <a:cxnLst/>
              <a:rect l="l" t="t" r="r" b="b"/>
              <a:pathLst>
                <a:path w="2869" h="3886" extrusionOk="0">
                  <a:moveTo>
                    <a:pt x="1730" y="1"/>
                  </a:moveTo>
                  <a:cubicBezTo>
                    <a:pt x="1730" y="1"/>
                    <a:pt x="1967" y="2123"/>
                    <a:pt x="0" y="3350"/>
                  </a:cubicBezTo>
                  <a:lnTo>
                    <a:pt x="353" y="3886"/>
                  </a:lnTo>
                  <a:cubicBezTo>
                    <a:pt x="2869" y="2286"/>
                    <a:pt x="1730" y="1"/>
                    <a:pt x="1730" y="1"/>
                  </a:cubicBezTo>
                  <a:close/>
                </a:path>
              </a:pathLst>
            </a:custGeom>
            <a:solidFill>
              <a:srgbClr val="222221">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1"/>
            <p:cNvSpPr/>
            <p:nvPr/>
          </p:nvSpPr>
          <p:spPr>
            <a:xfrm>
              <a:off x="1421691" y="1988317"/>
              <a:ext cx="90021" cy="101930"/>
            </a:xfrm>
            <a:custGeom>
              <a:avLst/>
              <a:gdLst/>
              <a:ahLst/>
              <a:cxnLst/>
              <a:rect l="l" t="t" r="r" b="b"/>
              <a:pathLst>
                <a:path w="3432" h="3886" extrusionOk="0">
                  <a:moveTo>
                    <a:pt x="1140" y="1"/>
                  </a:moveTo>
                  <a:cubicBezTo>
                    <a:pt x="1140" y="1"/>
                    <a:pt x="1" y="2292"/>
                    <a:pt x="2516" y="3886"/>
                  </a:cubicBezTo>
                  <a:lnTo>
                    <a:pt x="3432" y="2516"/>
                  </a:lnTo>
                  <a:cubicBezTo>
                    <a:pt x="1560" y="1994"/>
                    <a:pt x="1140" y="1"/>
                    <a:pt x="11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1"/>
            <p:cNvSpPr/>
            <p:nvPr/>
          </p:nvSpPr>
          <p:spPr>
            <a:xfrm>
              <a:off x="1421691" y="1988317"/>
              <a:ext cx="75280" cy="101930"/>
            </a:xfrm>
            <a:custGeom>
              <a:avLst/>
              <a:gdLst/>
              <a:ahLst/>
              <a:cxnLst/>
              <a:rect l="l" t="t" r="r" b="b"/>
              <a:pathLst>
                <a:path w="2870" h="3886" extrusionOk="0">
                  <a:moveTo>
                    <a:pt x="1140" y="1"/>
                  </a:moveTo>
                  <a:cubicBezTo>
                    <a:pt x="1140" y="1"/>
                    <a:pt x="1" y="2286"/>
                    <a:pt x="2516" y="3886"/>
                  </a:cubicBezTo>
                  <a:lnTo>
                    <a:pt x="2869" y="3350"/>
                  </a:lnTo>
                  <a:cubicBezTo>
                    <a:pt x="903" y="2123"/>
                    <a:pt x="1140" y="1"/>
                    <a:pt x="1140" y="1"/>
                  </a:cubicBezTo>
                  <a:close/>
                </a:path>
              </a:pathLst>
            </a:custGeom>
            <a:solidFill>
              <a:srgbClr val="222221">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1"/>
            <p:cNvSpPr/>
            <p:nvPr/>
          </p:nvSpPr>
          <p:spPr>
            <a:xfrm>
              <a:off x="1461193" y="2012502"/>
              <a:ext cx="244726" cy="295088"/>
            </a:xfrm>
            <a:custGeom>
              <a:avLst/>
              <a:gdLst/>
              <a:ahLst/>
              <a:cxnLst/>
              <a:rect l="l" t="t" r="r" b="b"/>
              <a:pathLst>
                <a:path w="9330" h="11250" extrusionOk="0">
                  <a:moveTo>
                    <a:pt x="4654" y="1"/>
                  </a:moveTo>
                  <a:cubicBezTo>
                    <a:pt x="2015" y="1"/>
                    <a:pt x="1" y="2357"/>
                    <a:pt x="400" y="4964"/>
                  </a:cubicBezTo>
                  <a:lnTo>
                    <a:pt x="977" y="8721"/>
                  </a:lnTo>
                  <a:cubicBezTo>
                    <a:pt x="1139" y="9751"/>
                    <a:pt x="1722" y="10673"/>
                    <a:pt x="2597" y="11250"/>
                  </a:cubicBezTo>
                  <a:lnTo>
                    <a:pt x="6740" y="11250"/>
                  </a:lnTo>
                  <a:cubicBezTo>
                    <a:pt x="7608" y="10673"/>
                    <a:pt x="8191" y="9751"/>
                    <a:pt x="8354" y="8721"/>
                  </a:cubicBezTo>
                  <a:lnTo>
                    <a:pt x="8930" y="4971"/>
                  </a:lnTo>
                  <a:cubicBezTo>
                    <a:pt x="9330" y="2357"/>
                    <a:pt x="7316" y="1"/>
                    <a:pt x="4677" y="1"/>
                  </a:cubicBezTo>
                  <a:cubicBezTo>
                    <a:pt x="4673" y="1"/>
                    <a:pt x="4669" y="1"/>
                    <a:pt x="4665" y="1"/>
                  </a:cubicBezTo>
                  <a:cubicBezTo>
                    <a:pt x="4661" y="1"/>
                    <a:pt x="4658" y="1"/>
                    <a:pt x="4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1"/>
            <p:cNvSpPr/>
            <p:nvPr/>
          </p:nvSpPr>
          <p:spPr>
            <a:xfrm>
              <a:off x="1461901" y="2012869"/>
              <a:ext cx="111346" cy="294720"/>
            </a:xfrm>
            <a:custGeom>
              <a:avLst/>
              <a:gdLst/>
              <a:ahLst/>
              <a:cxnLst/>
              <a:rect l="l" t="t" r="r" b="b"/>
              <a:pathLst>
                <a:path w="4245" h="11236" extrusionOk="0">
                  <a:moveTo>
                    <a:pt x="4245" y="0"/>
                  </a:moveTo>
                  <a:cubicBezTo>
                    <a:pt x="1770" y="224"/>
                    <a:pt x="0" y="2489"/>
                    <a:pt x="373" y="4950"/>
                  </a:cubicBezTo>
                  <a:lnTo>
                    <a:pt x="956" y="8700"/>
                  </a:lnTo>
                  <a:cubicBezTo>
                    <a:pt x="1112" y="9737"/>
                    <a:pt x="1695" y="10653"/>
                    <a:pt x="2570" y="11236"/>
                  </a:cubicBezTo>
                  <a:lnTo>
                    <a:pt x="3628" y="11236"/>
                  </a:lnTo>
                  <a:cubicBezTo>
                    <a:pt x="3079" y="10605"/>
                    <a:pt x="2733" y="9825"/>
                    <a:pt x="2624" y="8998"/>
                  </a:cubicBezTo>
                  <a:lnTo>
                    <a:pt x="2062" y="4889"/>
                  </a:lnTo>
                  <a:cubicBezTo>
                    <a:pt x="1777" y="2821"/>
                    <a:pt x="2726" y="909"/>
                    <a:pt x="4245" y="0"/>
                  </a:cubicBezTo>
                  <a:close/>
                </a:path>
              </a:pathLst>
            </a:custGeom>
            <a:solidFill>
              <a:srgbClr val="222221">
                <a:alpha val="17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1"/>
            <p:cNvSpPr/>
            <p:nvPr/>
          </p:nvSpPr>
          <p:spPr>
            <a:xfrm>
              <a:off x="1526270" y="2270054"/>
              <a:ext cx="114573" cy="72054"/>
            </a:xfrm>
            <a:custGeom>
              <a:avLst/>
              <a:gdLst/>
              <a:ahLst/>
              <a:cxnLst/>
              <a:rect l="l" t="t" r="r" b="b"/>
              <a:pathLst>
                <a:path w="4368" h="2747" extrusionOk="0">
                  <a:moveTo>
                    <a:pt x="1520" y="0"/>
                  </a:moveTo>
                  <a:cubicBezTo>
                    <a:pt x="848" y="0"/>
                    <a:pt x="272" y="488"/>
                    <a:pt x="164" y="1146"/>
                  </a:cubicBezTo>
                  <a:lnTo>
                    <a:pt x="123" y="1417"/>
                  </a:lnTo>
                  <a:cubicBezTo>
                    <a:pt x="1" y="2109"/>
                    <a:pt x="543" y="2746"/>
                    <a:pt x="1249" y="2746"/>
                  </a:cubicBezTo>
                  <a:lnTo>
                    <a:pt x="3120" y="2746"/>
                  </a:lnTo>
                  <a:cubicBezTo>
                    <a:pt x="3832" y="2746"/>
                    <a:pt x="4368" y="2116"/>
                    <a:pt x="4252" y="1417"/>
                  </a:cubicBezTo>
                  <a:lnTo>
                    <a:pt x="4212" y="1146"/>
                  </a:lnTo>
                  <a:cubicBezTo>
                    <a:pt x="4096" y="488"/>
                    <a:pt x="3527" y="0"/>
                    <a:pt x="2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1"/>
            <p:cNvSpPr/>
            <p:nvPr/>
          </p:nvSpPr>
          <p:spPr>
            <a:xfrm>
              <a:off x="1526270" y="2270211"/>
              <a:ext cx="75437" cy="71896"/>
            </a:xfrm>
            <a:custGeom>
              <a:avLst/>
              <a:gdLst/>
              <a:ahLst/>
              <a:cxnLst/>
              <a:rect l="l" t="t" r="r" b="b"/>
              <a:pathLst>
                <a:path w="2876" h="2741" extrusionOk="0">
                  <a:moveTo>
                    <a:pt x="1506" y="1"/>
                  </a:moveTo>
                  <a:cubicBezTo>
                    <a:pt x="841" y="1"/>
                    <a:pt x="271" y="487"/>
                    <a:pt x="164" y="1147"/>
                  </a:cubicBezTo>
                  <a:lnTo>
                    <a:pt x="116" y="1411"/>
                  </a:lnTo>
                  <a:cubicBezTo>
                    <a:pt x="1" y="2110"/>
                    <a:pt x="537" y="2740"/>
                    <a:pt x="1249" y="2740"/>
                  </a:cubicBezTo>
                  <a:lnTo>
                    <a:pt x="1777" y="2740"/>
                  </a:lnTo>
                  <a:cubicBezTo>
                    <a:pt x="1547" y="2421"/>
                    <a:pt x="1452" y="2028"/>
                    <a:pt x="1513" y="1642"/>
                  </a:cubicBezTo>
                  <a:lnTo>
                    <a:pt x="1560" y="1330"/>
                  </a:lnTo>
                  <a:cubicBezTo>
                    <a:pt x="1669" y="577"/>
                    <a:pt x="2218" y="21"/>
                    <a:pt x="2876" y="1"/>
                  </a:cubicBezTo>
                  <a:lnTo>
                    <a:pt x="1520" y="1"/>
                  </a:lnTo>
                  <a:cubicBezTo>
                    <a:pt x="1515" y="1"/>
                    <a:pt x="1511" y="1"/>
                    <a:pt x="1506" y="1"/>
                  </a:cubicBezTo>
                  <a:close/>
                </a:path>
              </a:pathLst>
            </a:custGeom>
            <a:solidFill>
              <a:srgbClr val="222221">
                <a:alpha val="2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1"/>
            <p:cNvSpPr/>
            <p:nvPr/>
          </p:nvSpPr>
          <p:spPr>
            <a:xfrm>
              <a:off x="1547621" y="2287628"/>
              <a:ext cx="19463" cy="24420"/>
            </a:xfrm>
            <a:custGeom>
              <a:avLst/>
              <a:gdLst/>
              <a:ahLst/>
              <a:cxnLst/>
              <a:rect l="l" t="t" r="r" b="b"/>
              <a:pathLst>
                <a:path w="742" h="931" extrusionOk="0">
                  <a:moveTo>
                    <a:pt x="406" y="1"/>
                  </a:moveTo>
                  <a:cubicBezTo>
                    <a:pt x="344" y="1"/>
                    <a:pt x="281" y="28"/>
                    <a:pt x="231" y="96"/>
                  </a:cubicBezTo>
                  <a:cubicBezTo>
                    <a:pt x="82" y="266"/>
                    <a:pt x="1" y="483"/>
                    <a:pt x="1" y="706"/>
                  </a:cubicBezTo>
                  <a:cubicBezTo>
                    <a:pt x="1" y="829"/>
                    <a:pt x="102" y="930"/>
                    <a:pt x="231" y="930"/>
                  </a:cubicBezTo>
                  <a:cubicBezTo>
                    <a:pt x="353" y="930"/>
                    <a:pt x="455" y="829"/>
                    <a:pt x="455" y="706"/>
                  </a:cubicBezTo>
                  <a:cubicBezTo>
                    <a:pt x="455" y="591"/>
                    <a:pt x="502" y="476"/>
                    <a:pt x="577" y="395"/>
                  </a:cubicBezTo>
                  <a:cubicBezTo>
                    <a:pt x="742" y="220"/>
                    <a:pt x="579" y="1"/>
                    <a:pt x="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1"/>
            <p:cNvSpPr/>
            <p:nvPr/>
          </p:nvSpPr>
          <p:spPr>
            <a:xfrm>
              <a:off x="1600029" y="2287628"/>
              <a:ext cx="19463" cy="24420"/>
            </a:xfrm>
            <a:custGeom>
              <a:avLst/>
              <a:gdLst/>
              <a:ahLst/>
              <a:cxnLst/>
              <a:rect l="l" t="t" r="r" b="b"/>
              <a:pathLst>
                <a:path w="742" h="931" extrusionOk="0">
                  <a:moveTo>
                    <a:pt x="337" y="1"/>
                  </a:moveTo>
                  <a:cubicBezTo>
                    <a:pt x="164" y="1"/>
                    <a:pt x="1" y="220"/>
                    <a:pt x="166" y="395"/>
                  </a:cubicBezTo>
                  <a:cubicBezTo>
                    <a:pt x="240" y="476"/>
                    <a:pt x="288" y="591"/>
                    <a:pt x="288" y="706"/>
                  </a:cubicBezTo>
                  <a:cubicBezTo>
                    <a:pt x="288" y="829"/>
                    <a:pt x="389" y="930"/>
                    <a:pt x="518" y="930"/>
                  </a:cubicBezTo>
                  <a:cubicBezTo>
                    <a:pt x="640" y="930"/>
                    <a:pt x="742" y="829"/>
                    <a:pt x="742" y="706"/>
                  </a:cubicBezTo>
                  <a:cubicBezTo>
                    <a:pt x="742" y="483"/>
                    <a:pt x="661" y="266"/>
                    <a:pt x="511" y="96"/>
                  </a:cubicBezTo>
                  <a:cubicBezTo>
                    <a:pt x="461" y="28"/>
                    <a:pt x="398" y="1"/>
                    <a:pt x="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1"/>
            <p:cNvSpPr/>
            <p:nvPr/>
          </p:nvSpPr>
          <p:spPr>
            <a:xfrm>
              <a:off x="1499594" y="2126156"/>
              <a:ext cx="35961" cy="41994"/>
            </a:xfrm>
            <a:custGeom>
              <a:avLst/>
              <a:gdLst/>
              <a:ahLst/>
              <a:cxnLst/>
              <a:rect l="l" t="t" r="r" b="b"/>
              <a:pathLst>
                <a:path w="1371" h="1601" extrusionOk="0">
                  <a:moveTo>
                    <a:pt x="686" y="1"/>
                  </a:moveTo>
                  <a:cubicBezTo>
                    <a:pt x="306" y="1"/>
                    <a:pt x="1" y="312"/>
                    <a:pt x="1" y="685"/>
                  </a:cubicBezTo>
                  <a:lnTo>
                    <a:pt x="1" y="916"/>
                  </a:lnTo>
                  <a:cubicBezTo>
                    <a:pt x="1" y="1296"/>
                    <a:pt x="306" y="1601"/>
                    <a:pt x="686" y="1601"/>
                  </a:cubicBezTo>
                  <a:cubicBezTo>
                    <a:pt x="1065" y="1601"/>
                    <a:pt x="1370" y="1296"/>
                    <a:pt x="1370" y="923"/>
                  </a:cubicBezTo>
                  <a:lnTo>
                    <a:pt x="1370" y="685"/>
                  </a:lnTo>
                  <a:cubicBezTo>
                    <a:pt x="1370" y="312"/>
                    <a:pt x="1065" y="1"/>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1"/>
            <p:cNvSpPr/>
            <p:nvPr/>
          </p:nvSpPr>
          <p:spPr>
            <a:xfrm>
              <a:off x="1517561" y="2126156"/>
              <a:ext cx="17994" cy="30086"/>
            </a:xfrm>
            <a:custGeom>
              <a:avLst/>
              <a:gdLst/>
              <a:ahLst/>
              <a:cxnLst/>
              <a:rect l="l" t="t" r="r" b="b"/>
              <a:pathLst>
                <a:path w="686" h="1147" extrusionOk="0">
                  <a:moveTo>
                    <a:pt x="1" y="1"/>
                  </a:moveTo>
                  <a:lnTo>
                    <a:pt x="1" y="801"/>
                  </a:lnTo>
                  <a:cubicBezTo>
                    <a:pt x="1" y="1031"/>
                    <a:pt x="172" y="1146"/>
                    <a:pt x="343" y="1146"/>
                  </a:cubicBezTo>
                  <a:cubicBezTo>
                    <a:pt x="514" y="1146"/>
                    <a:pt x="685" y="1031"/>
                    <a:pt x="685" y="801"/>
                  </a:cubicBezTo>
                  <a:lnTo>
                    <a:pt x="685" y="685"/>
                  </a:lnTo>
                  <a:cubicBezTo>
                    <a:pt x="685" y="312"/>
                    <a:pt x="380"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1"/>
            <p:cNvSpPr/>
            <p:nvPr/>
          </p:nvSpPr>
          <p:spPr>
            <a:xfrm>
              <a:off x="1511686" y="2132215"/>
              <a:ext cx="11961" cy="11935"/>
            </a:xfrm>
            <a:custGeom>
              <a:avLst/>
              <a:gdLst/>
              <a:ahLst/>
              <a:cxnLst/>
              <a:rect l="l" t="t" r="r" b="b"/>
              <a:pathLst>
                <a:path w="456" h="455" extrusionOk="0">
                  <a:moveTo>
                    <a:pt x="225" y="0"/>
                  </a:moveTo>
                  <a:cubicBezTo>
                    <a:pt x="103" y="0"/>
                    <a:pt x="1" y="102"/>
                    <a:pt x="1" y="231"/>
                  </a:cubicBezTo>
                  <a:cubicBezTo>
                    <a:pt x="1" y="353"/>
                    <a:pt x="103" y="454"/>
                    <a:pt x="225" y="454"/>
                  </a:cubicBezTo>
                  <a:cubicBezTo>
                    <a:pt x="353" y="454"/>
                    <a:pt x="455" y="353"/>
                    <a:pt x="455" y="231"/>
                  </a:cubicBezTo>
                  <a:cubicBezTo>
                    <a:pt x="455" y="102"/>
                    <a:pt x="353" y="0"/>
                    <a:pt x="2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1"/>
            <p:cNvSpPr/>
            <p:nvPr/>
          </p:nvSpPr>
          <p:spPr>
            <a:xfrm>
              <a:off x="1631583" y="2126156"/>
              <a:ext cx="35935" cy="41994"/>
            </a:xfrm>
            <a:custGeom>
              <a:avLst/>
              <a:gdLst/>
              <a:ahLst/>
              <a:cxnLst/>
              <a:rect l="l" t="t" r="r" b="b"/>
              <a:pathLst>
                <a:path w="1370" h="1601" extrusionOk="0">
                  <a:moveTo>
                    <a:pt x="685" y="1"/>
                  </a:moveTo>
                  <a:cubicBezTo>
                    <a:pt x="305" y="1"/>
                    <a:pt x="0" y="312"/>
                    <a:pt x="0" y="685"/>
                  </a:cubicBezTo>
                  <a:lnTo>
                    <a:pt x="0" y="916"/>
                  </a:lnTo>
                  <a:cubicBezTo>
                    <a:pt x="0" y="1296"/>
                    <a:pt x="305" y="1601"/>
                    <a:pt x="685" y="1601"/>
                  </a:cubicBezTo>
                  <a:cubicBezTo>
                    <a:pt x="1065" y="1601"/>
                    <a:pt x="1370" y="1296"/>
                    <a:pt x="1370" y="923"/>
                  </a:cubicBezTo>
                  <a:lnTo>
                    <a:pt x="1370" y="685"/>
                  </a:lnTo>
                  <a:cubicBezTo>
                    <a:pt x="1370" y="312"/>
                    <a:pt x="1065" y="1"/>
                    <a:pt x="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1"/>
            <p:cNvSpPr/>
            <p:nvPr/>
          </p:nvSpPr>
          <p:spPr>
            <a:xfrm>
              <a:off x="1649525" y="2126156"/>
              <a:ext cx="17994" cy="30086"/>
            </a:xfrm>
            <a:custGeom>
              <a:avLst/>
              <a:gdLst/>
              <a:ahLst/>
              <a:cxnLst/>
              <a:rect l="l" t="t" r="r" b="b"/>
              <a:pathLst>
                <a:path w="686" h="1147" extrusionOk="0">
                  <a:moveTo>
                    <a:pt x="1" y="1"/>
                  </a:moveTo>
                  <a:lnTo>
                    <a:pt x="1" y="801"/>
                  </a:lnTo>
                  <a:cubicBezTo>
                    <a:pt x="1" y="1031"/>
                    <a:pt x="172" y="1146"/>
                    <a:pt x="343" y="1146"/>
                  </a:cubicBezTo>
                  <a:cubicBezTo>
                    <a:pt x="515" y="1146"/>
                    <a:pt x="686" y="1031"/>
                    <a:pt x="686" y="801"/>
                  </a:cubicBezTo>
                  <a:lnTo>
                    <a:pt x="686" y="685"/>
                  </a:lnTo>
                  <a:cubicBezTo>
                    <a:pt x="686" y="312"/>
                    <a:pt x="38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1"/>
            <p:cNvSpPr/>
            <p:nvPr/>
          </p:nvSpPr>
          <p:spPr>
            <a:xfrm>
              <a:off x="1643492" y="2132215"/>
              <a:ext cx="12118" cy="11935"/>
            </a:xfrm>
            <a:custGeom>
              <a:avLst/>
              <a:gdLst/>
              <a:ahLst/>
              <a:cxnLst/>
              <a:rect l="l" t="t" r="r" b="b"/>
              <a:pathLst>
                <a:path w="462" h="455" extrusionOk="0">
                  <a:moveTo>
                    <a:pt x="231" y="0"/>
                  </a:moveTo>
                  <a:cubicBezTo>
                    <a:pt x="102" y="0"/>
                    <a:pt x="0" y="102"/>
                    <a:pt x="0" y="231"/>
                  </a:cubicBezTo>
                  <a:cubicBezTo>
                    <a:pt x="0" y="353"/>
                    <a:pt x="102" y="454"/>
                    <a:pt x="231" y="454"/>
                  </a:cubicBezTo>
                  <a:cubicBezTo>
                    <a:pt x="360" y="454"/>
                    <a:pt x="461" y="353"/>
                    <a:pt x="461" y="231"/>
                  </a:cubicBezTo>
                  <a:cubicBezTo>
                    <a:pt x="461" y="102"/>
                    <a:pt x="360" y="0"/>
                    <a:pt x="2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p45"/>
          <p:cNvSpPr txBox="1">
            <a:spLocks noGrp="1"/>
          </p:cNvSpPr>
          <p:nvPr>
            <p:ph type="title"/>
          </p:nvPr>
        </p:nvSpPr>
        <p:spPr>
          <a:xfrm>
            <a:off x="971750" y="1714850"/>
            <a:ext cx="3949800" cy="143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GB" sz="8800" dirty="0"/>
              <a:t>Journey</a:t>
            </a:r>
            <a:endParaRPr sz="8800" dirty="0"/>
          </a:p>
        </p:txBody>
      </p:sp>
      <p:sp>
        <p:nvSpPr>
          <p:cNvPr id="1778" name="Google Shape;1778;p45"/>
          <p:cNvSpPr txBox="1">
            <a:spLocks noGrp="1"/>
          </p:cNvSpPr>
          <p:nvPr>
            <p:ph type="subTitle" idx="1"/>
          </p:nvPr>
        </p:nvSpPr>
        <p:spPr>
          <a:xfrm>
            <a:off x="971750" y="2969375"/>
            <a:ext cx="3949800" cy="88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dirty="0"/>
              <a:t>A glimpse across the three phases of our YLP journey</a:t>
            </a:r>
            <a:endParaRPr dirty="0"/>
          </a:p>
        </p:txBody>
      </p:sp>
      <p:sp>
        <p:nvSpPr>
          <p:cNvPr id="1779" name="Google Shape;1779;p45"/>
          <p:cNvSpPr/>
          <p:nvPr/>
        </p:nvSpPr>
        <p:spPr>
          <a:xfrm>
            <a:off x="6244829" y="4241250"/>
            <a:ext cx="113297" cy="113774"/>
          </a:xfrm>
          <a:custGeom>
            <a:avLst/>
            <a:gdLst/>
            <a:ahLst/>
            <a:cxnLst/>
            <a:rect l="l" t="t" r="r" b="b"/>
            <a:pathLst>
              <a:path w="2898" h="2910" extrusionOk="0">
                <a:moveTo>
                  <a:pt x="1243" y="1"/>
                </a:moveTo>
                <a:cubicBezTo>
                  <a:pt x="771" y="1"/>
                  <a:pt x="335" y="366"/>
                  <a:pt x="179" y="954"/>
                </a:cubicBezTo>
                <a:cubicBezTo>
                  <a:pt x="1" y="1699"/>
                  <a:pt x="299" y="2488"/>
                  <a:pt x="909" y="2786"/>
                </a:cubicBezTo>
                <a:cubicBezTo>
                  <a:pt x="1079" y="2871"/>
                  <a:pt x="1238" y="2909"/>
                  <a:pt x="1386" y="2909"/>
                </a:cubicBezTo>
                <a:cubicBezTo>
                  <a:pt x="2480" y="2909"/>
                  <a:pt x="2897" y="804"/>
                  <a:pt x="1729" y="135"/>
                </a:cubicBezTo>
                <a:cubicBezTo>
                  <a:pt x="1569" y="44"/>
                  <a:pt x="1404" y="1"/>
                  <a:pt x="12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0" name="Google Shape;1780;p45"/>
          <p:cNvGrpSpPr/>
          <p:nvPr/>
        </p:nvGrpSpPr>
        <p:grpSpPr>
          <a:xfrm>
            <a:off x="5092288" y="708025"/>
            <a:ext cx="3256545" cy="3399408"/>
            <a:chOff x="5092288" y="708025"/>
            <a:chExt cx="3256545" cy="3399408"/>
          </a:xfrm>
        </p:grpSpPr>
        <p:sp>
          <p:nvSpPr>
            <p:cNvPr id="1781" name="Google Shape;1781;p45"/>
            <p:cNvSpPr/>
            <p:nvPr/>
          </p:nvSpPr>
          <p:spPr>
            <a:xfrm>
              <a:off x="7247240" y="1282593"/>
              <a:ext cx="288326" cy="369706"/>
            </a:xfrm>
            <a:custGeom>
              <a:avLst/>
              <a:gdLst/>
              <a:ahLst/>
              <a:cxnLst/>
              <a:rect l="l" t="t" r="r" b="b"/>
              <a:pathLst>
                <a:path w="7375" h="9456" extrusionOk="0">
                  <a:moveTo>
                    <a:pt x="6114" y="0"/>
                  </a:moveTo>
                  <a:cubicBezTo>
                    <a:pt x="5775" y="0"/>
                    <a:pt x="5477" y="172"/>
                    <a:pt x="5215" y="424"/>
                  </a:cubicBezTo>
                  <a:cubicBezTo>
                    <a:pt x="4842" y="781"/>
                    <a:pt x="4544" y="1198"/>
                    <a:pt x="4306" y="1660"/>
                  </a:cubicBezTo>
                  <a:cubicBezTo>
                    <a:pt x="4083" y="2077"/>
                    <a:pt x="3889" y="2494"/>
                    <a:pt x="3606" y="3060"/>
                  </a:cubicBezTo>
                  <a:cubicBezTo>
                    <a:pt x="3442" y="2539"/>
                    <a:pt x="3248" y="2047"/>
                    <a:pt x="2995" y="1571"/>
                  </a:cubicBezTo>
                  <a:cubicBezTo>
                    <a:pt x="2742" y="1064"/>
                    <a:pt x="2369" y="632"/>
                    <a:pt x="1922" y="304"/>
                  </a:cubicBezTo>
                  <a:cubicBezTo>
                    <a:pt x="1681" y="142"/>
                    <a:pt x="1438" y="64"/>
                    <a:pt x="1211" y="64"/>
                  </a:cubicBezTo>
                  <a:cubicBezTo>
                    <a:pt x="792" y="64"/>
                    <a:pt x="427" y="328"/>
                    <a:pt x="224" y="811"/>
                  </a:cubicBezTo>
                  <a:cubicBezTo>
                    <a:pt x="60" y="1213"/>
                    <a:pt x="1" y="1645"/>
                    <a:pt x="60" y="2062"/>
                  </a:cubicBezTo>
                  <a:cubicBezTo>
                    <a:pt x="224" y="3522"/>
                    <a:pt x="611" y="4937"/>
                    <a:pt x="1237" y="6263"/>
                  </a:cubicBezTo>
                  <a:cubicBezTo>
                    <a:pt x="1654" y="7202"/>
                    <a:pt x="2131" y="8126"/>
                    <a:pt x="2831" y="8900"/>
                  </a:cubicBezTo>
                  <a:cubicBezTo>
                    <a:pt x="3161" y="9273"/>
                    <a:pt x="3525" y="9456"/>
                    <a:pt x="3887" y="9456"/>
                  </a:cubicBezTo>
                  <a:cubicBezTo>
                    <a:pt x="4278" y="9456"/>
                    <a:pt x="4666" y="9243"/>
                    <a:pt x="5006" y="8826"/>
                  </a:cubicBezTo>
                  <a:cubicBezTo>
                    <a:pt x="5259" y="8483"/>
                    <a:pt x="5483" y="8126"/>
                    <a:pt x="5662" y="7738"/>
                  </a:cubicBezTo>
                  <a:cubicBezTo>
                    <a:pt x="6273" y="6427"/>
                    <a:pt x="6734" y="5072"/>
                    <a:pt x="7032" y="3671"/>
                  </a:cubicBezTo>
                  <a:cubicBezTo>
                    <a:pt x="7211" y="2807"/>
                    <a:pt x="7375" y="1928"/>
                    <a:pt x="7211" y="1064"/>
                  </a:cubicBezTo>
                  <a:cubicBezTo>
                    <a:pt x="7137" y="602"/>
                    <a:pt x="6913" y="185"/>
                    <a:pt x="6436" y="51"/>
                  </a:cubicBezTo>
                  <a:cubicBezTo>
                    <a:pt x="6325" y="16"/>
                    <a:pt x="6217" y="0"/>
                    <a:pt x="61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5"/>
            <p:cNvSpPr/>
            <p:nvPr/>
          </p:nvSpPr>
          <p:spPr>
            <a:xfrm>
              <a:off x="5487499" y="783412"/>
              <a:ext cx="350096" cy="461702"/>
            </a:xfrm>
            <a:custGeom>
              <a:avLst/>
              <a:gdLst/>
              <a:ahLst/>
              <a:cxnLst/>
              <a:rect l="l" t="t" r="r" b="b"/>
              <a:pathLst>
                <a:path w="8955" h="11809" extrusionOk="0">
                  <a:moveTo>
                    <a:pt x="7396" y="0"/>
                  </a:moveTo>
                  <a:cubicBezTo>
                    <a:pt x="7080" y="0"/>
                    <a:pt x="6749" y="125"/>
                    <a:pt x="6437" y="383"/>
                  </a:cubicBezTo>
                  <a:cubicBezTo>
                    <a:pt x="5900" y="830"/>
                    <a:pt x="5573" y="1426"/>
                    <a:pt x="5290" y="2067"/>
                  </a:cubicBezTo>
                  <a:cubicBezTo>
                    <a:pt x="5051" y="2677"/>
                    <a:pt x="4858" y="3318"/>
                    <a:pt x="4723" y="3974"/>
                  </a:cubicBezTo>
                  <a:cubicBezTo>
                    <a:pt x="4321" y="3333"/>
                    <a:pt x="4023" y="2841"/>
                    <a:pt x="3710" y="2365"/>
                  </a:cubicBezTo>
                  <a:cubicBezTo>
                    <a:pt x="3368" y="1828"/>
                    <a:pt x="2936" y="1352"/>
                    <a:pt x="2444" y="964"/>
                  </a:cubicBezTo>
                  <a:cubicBezTo>
                    <a:pt x="2126" y="708"/>
                    <a:pt x="1786" y="550"/>
                    <a:pt x="1421" y="550"/>
                  </a:cubicBezTo>
                  <a:cubicBezTo>
                    <a:pt x="1256" y="550"/>
                    <a:pt x="1086" y="582"/>
                    <a:pt x="910" y="651"/>
                  </a:cubicBezTo>
                  <a:cubicBezTo>
                    <a:pt x="329" y="875"/>
                    <a:pt x="120" y="1411"/>
                    <a:pt x="75" y="1977"/>
                  </a:cubicBezTo>
                  <a:cubicBezTo>
                    <a:pt x="1" y="3065"/>
                    <a:pt x="299" y="4108"/>
                    <a:pt x="627" y="5136"/>
                  </a:cubicBezTo>
                  <a:cubicBezTo>
                    <a:pt x="1163" y="6804"/>
                    <a:pt x="1908" y="8413"/>
                    <a:pt x="2817" y="9918"/>
                  </a:cubicBezTo>
                  <a:cubicBezTo>
                    <a:pt x="3070" y="10365"/>
                    <a:pt x="3383" y="10797"/>
                    <a:pt x="3740" y="11169"/>
                  </a:cubicBezTo>
                  <a:cubicBezTo>
                    <a:pt x="4167" y="11595"/>
                    <a:pt x="4616" y="11809"/>
                    <a:pt x="5050" y="11809"/>
                  </a:cubicBezTo>
                  <a:cubicBezTo>
                    <a:pt x="5541" y="11809"/>
                    <a:pt x="6012" y="11536"/>
                    <a:pt x="6407" y="10990"/>
                  </a:cubicBezTo>
                  <a:cubicBezTo>
                    <a:pt x="7167" y="9947"/>
                    <a:pt x="7629" y="8771"/>
                    <a:pt x="8031" y="7564"/>
                  </a:cubicBezTo>
                  <a:cubicBezTo>
                    <a:pt x="8612" y="5866"/>
                    <a:pt x="8910" y="4093"/>
                    <a:pt x="8939" y="2305"/>
                  </a:cubicBezTo>
                  <a:cubicBezTo>
                    <a:pt x="8954" y="1784"/>
                    <a:pt x="8835" y="1262"/>
                    <a:pt x="8582" y="800"/>
                  </a:cubicBezTo>
                  <a:cubicBezTo>
                    <a:pt x="8297" y="275"/>
                    <a:pt x="7864" y="0"/>
                    <a:pt x="73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5"/>
            <p:cNvSpPr/>
            <p:nvPr/>
          </p:nvSpPr>
          <p:spPr>
            <a:xfrm>
              <a:off x="5228685" y="1574861"/>
              <a:ext cx="485208" cy="599247"/>
            </a:xfrm>
            <a:custGeom>
              <a:avLst/>
              <a:gdLst/>
              <a:ahLst/>
              <a:cxnLst/>
              <a:rect l="l" t="t" r="r" b="b"/>
              <a:pathLst>
                <a:path w="12411" h="15327" extrusionOk="0">
                  <a:moveTo>
                    <a:pt x="11237" y="1"/>
                  </a:moveTo>
                  <a:cubicBezTo>
                    <a:pt x="11127" y="1"/>
                    <a:pt x="11011" y="18"/>
                    <a:pt x="10890" y="54"/>
                  </a:cubicBezTo>
                  <a:cubicBezTo>
                    <a:pt x="10578" y="158"/>
                    <a:pt x="10295" y="322"/>
                    <a:pt x="10056" y="560"/>
                  </a:cubicBezTo>
                  <a:cubicBezTo>
                    <a:pt x="9565" y="992"/>
                    <a:pt x="9133" y="1514"/>
                    <a:pt x="8775" y="2065"/>
                  </a:cubicBezTo>
                  <a:cubicBezTo>
                    <a:pt x="8686" y="2199"/>
                    <a:pt x="8611" y="2363"/>
                    <a:pt x="8447" y="2422"/>
                  </a:cubicBezTo>
                  <a:cubicBezTo>
                    <a:pt x="7792" y="2705"/>
                    <a:pt x="7151" y="3048"/>
                    <a:pt x="6540" y="3420"/>
                  </a:cubicBezTo>
                  <a:cubicBezTo>
                    <a:pt x="6436" y="3331"/>
                    <a:pt x="6391" y="3197"/>
                    <a:pt x="6406" y="3063"/>
                  </a:cubicBezTo>
                  <a:cubicBezTo>
                    <a:pt x="6421" y="2661"/>
                    <a:pt x="6287" y="2258"/>
                    <a:pt x="6049" y="1931"/>
                  </a:cubicBezTo>
                  <a:cubicBezTo>
                    <a:pt x="5866" y="1660"/>
                    <a:pt x="5572" y="1521"/>
                    <a:pt x="5276" y="1521"/>
                  </a:cubicBezTo>
                  <a:cubicBezTo>
                    <a:pt x="5019" y="1521"/>
                    <a:pt x="4761" y="1626"/>
                    <a:pt x="4574" y="1841"/>
                  </a:cubicBezTo>
                  <a:cubicBezTo>
                    <a:pt x="4350" y="2095"/>
                    <a:pt x="4187" y="2393"/>
                    <a:pt x="4112" y="2705"/>
                  </a:cubicBezTo>
                  <a:cubicBezTo>
                    <a:pt x="3933" y="3495"/>
                    <a:pt x="3918" y="4314"/>
                    <a:pt x="4052" y="5119"/>
                  </a:cubicBezTo>
                  <a:cubicBezTo>
                    <a:pt x="4097" y="5357"/>
                    <a:pt x="4142" y="5581"/>
                    <a:pt x="3963" y="5789"/>
                  </a:cubicBezTo>
                  <a:cubicBezTo>
                    <a:pt x="3471" y="6370"/>
                    <a:pt x="3025" y="6981"/>
                    <a:pt x="2622" y="7607"/>
                  </a:cubicBezTo>
                  <a:cubicBezTo>
                    <a:pt x="2552" y="7720"/>
                    <a:pt x="2488" y="7769"/>
                    <a:pt x="2426" y="7769"/>
                  </a:cubicBezTo>
                  <a:cubicBezTo>
                    <a:pt x="2357" y="7769"/>
                    <a:pt x="2291" y="7708"/>
                    <a:pt x="2220" y="7607"/>
                  </a:cubicBezTo>
                  <a:cubicBezTo>
                    <a:pt x="2056" y="7383"/>
                    <a:pt x="1848" y="7190"/>
                    <a:pt x="1609" y="7055"/>
                  </a:cubicBezTo>
                  <a:cubicBezTo>
                    <a:pt x="1436" y="6948"/>
                    <a:pt x="1250" y="6899"/>
                    <a:pt x="1069" y="6899"/>
                  </a:cubicBezTo>
                  <a:cubicBezTo>
                    <a:pt x="547" y="6899"/>
                    <a:pt x="63" y="7304"/>
                    <a:pt x="30" y="7890"/>
                  </a:cubicBezTo>
                  <a:cubicBezTo>
                    <a:pt x="0" y="8173"/>
                    <a:pt x="30" y="8471"/>
                    <a:pt x="120" y="8754"/>
                  </a:cubicBezTo>
                  <a:cubicBezTo>
                    <a:pt x="269" y="9275"/>
                    <a:pt x="537" y="9737"/>
                    <a:pt x="909" y="10124"/>
                  </a:cubicBezTo>
                  <a:cubicBezTo>
                    <a:pt x="1118" y="10333"/>
                    <a:pt x="1177" y="10661"/>
                    <a:pt x="1043" y="10929"/>
                  </a:cubicBezTo>
                  <a:cubicBezTo>
                    <a:pt x="641" y="11987"/>
                    <a:pt x="388" y="13104"/>
                    <a:pt x="283" y="14236"/>
                  </a:cubicBezTo>
                  <a:cubicBezTo>
                    <a:pt x="254" y="14430"/>
                    <a:pt x="254" y="14609"/>
                    <a:pt x="283" y="14787"/>
                  </a:cubicBezTo>
                  <a:cubicBezTo>
                    <a:pt x="313" y="15070"/>
                    <a:pt x="552" y="15294"/>
                    <a:pt x="835" y="15324"/>
                  </a:cubicBezTo>
                  <a:cubicBezTo>
                    <a:pt x="855" y="15326"/>
                    <a:pt x="875" y="15327"/>
                    <a:pt x="895" y="15327"/>
                  </a:cubicBezTo>
                  <a:cubicBezTo>
                    <a:pt x="1170" y="15327"/>
                    <a:pt x="1423" y="15140"/>
                    <a:pt x="1520" y="14862"/>
                  </a:cubicBezTo>
                  <a:cubicBezTo>
                    <a:pt x="1550" y="14683"/>
                    <a:pt x="1580" y="14504"/>
                    <a:pt x="1594" y="14325"/>
                  </a:cubicBezTo>
                  <a:cubicBezTo>
                    <a:pt x="1684" y="13595"/>
                    <a:pt x="1818" y="12866"/>
                    <a:pt x="2012" y="12150"/>
                  </a:cubicBezTo>
                  <a:cubicBezTo>
                    <a:pt x="2089" y="11906"/>
                    <a:pt x="2199" y="11784"/>
                    <a:pt x="2420" y="11784"/>
                  </a:cubicBezTo>
                  <a:cubicBezTo>
                    <a:pt x="2455" y="11784"/>
                    <a:pt x="2492" y="11787"/>
                    <a:pt x="2533" y="11793"/>
                  </a:cubicBezTo>
                  <a:cubicBezTo>
                    <a:pt x="2667" y="11823"/>
                    <a:pt x="2816" y="11823"/>
                    <a:pt x="2965" y="11823"/>
                  </a:cubicBezTo>
                  <a:cubicBezTo>
                    <a:pt x="3561" y="11793"/>
                    <a:pt x="4127" y="11689"/>
                    <a:pt x="4619" y="11301"/>
                  </a:cubicBezTo>
                  <a:cubicBezTo>
                    <a:pt x="4887" y="11123"/>
                    <a:pt x="5021" y="10795"/>
                    <a:pt x="4946" y="10482"/>
                  </a:cubicBezTo>
                  <a:cubicBezTo>
                    <a:pt x="4887" y="10169"/>
                    <a:pt x="4648" y="9916"/>
                    <a:pt x="4350" y="9826"/>
                  </a:cubicBezTo>
                  <a:cubicBezTo>
                    <a:pt x="4149" y="9759"/>
                    <a:pt x="3940" y="9726"/>
                    <a:pt x="3735" y="9726"/>
                  </a:cubicBezTo>
                  <a:cubicBezTo>
                    <a:pt x="3666" y="9726"/>
                    <a:pt x="3598" y="9730"/>
                    <a:pt x="3531" y="9737"/>
                  </a:cubicBezTo>
                  <a:cubicBezTo>
                    <a:pt x="3426" y="9747"/>
                    <a:pt x="3327" y="9787"/>
                    <a:pt x="3226" y="9787"/>
                  </a:cubicBezTo>
                  <a:cubicBezTo>
                    <a:pt x="3170" y="9787"/>
                    <a:pt x="3113" y="9774"/>
                    <a:pt x="3054" y="9737"/>
                  </a:cubicBezTo>
                  <a:cubicBezTo>
                    <a:pt x="3039" y="9692"/>
                    <a:pt x="3025" y="9663"/>
                    <a:pt x="3039" y="9633"/>
                  </a:cubicBezTo>
                  <a:cubicBezTo>
                    <a:pt x="3367" y="8888"/>
                    <a:pt x="3784" y="8188"/>
                    <a:pt x="4276" y="7547"/>
                  </a:cubicBezTo>
                  <a:cubicBezTo>
                    <a:pt x="4348" y="7438"/>
                    <a:pt x="4443" y="7396"/>
                    <a:pt x="4546" y="7396"/>
                  </a:cubicBezTo>
                  <a:cubicBezTo>
                    <a:pt x="4612" y="7396"/>
                    <a:pt x="4683" y="7414"/>
                    <a:pt x="4753" y="7443"/>
                  </a:cubicBezTo>
                  <a:cubicBezTo>
                    <a:pt x="5155" y="7592"/>
                    <a:pt x="5557" y="7696"/>
                    <a:pt x="5974" y="7771"/>
                  </a:cubicBezTo>
                  <a:cubicBezTo>
                    <a:pt x="6244" y="7828"/>
                    <a:pt x="6519" y="7861"/>
                    <a:pt x="6793" y="7861"/>
                  </a:cubicBezTo>
                  <a:cubicBezTo>
                    <a:pt x="6943" y="7861"/>
                    <a:pt x="7093" y="7851"/>
                    <a:pt x="7241" y="7830"/>
                  </a:cubicBezTo>
                  <a:cubicBezTo>
                    <a:pt x="7553" y="7785"/>
                    <a:pt x="7822" y="7562"/>
                    <a:pt x="7926" y="7264"/>
                  </a:cubicBezTo>
                  <a:cubicBezTo>
                    <a:pt x="8015" y="6951"/>
                    <a:pt x="7926" y="6623"/>
                    <a:pt x="7688" y="6400"/>
                  </a:cubicBezTo>
                  <a:cubicBezTo>
                    <a:pt x="7464" y="6162"/>
                    <a:pt x="7166" y="5983"/>
                    <a:pt x="6838" y="5908"/>
                  </a:cubicBezTo>
                  <a:cubicBezTo>
                    <a:pt x="6555" y="5834"/>
                    <a:pt x="6257" y="5759"/>
                    <a:pt x="5915" y="5670"/>
                  </a:cubicBezTo>
                  <a:cubicBezTo>
                    <a:pt x="6630" y="4940"/>
                    <a:pt x="7479" y="4329"/>
                    <a:pt x="8403" y="3867"/>
                  </a:cubicBezTo>
                  <a:cubicBezTo>
                    <a:pt x="8513" y="3792"/>
                    <a:pt x="8640" y="3755"/>
                    <a:pt x="8765" y="3755"/>
                  </a:cubicBezTo>
                  <a:cubicBezTo>
                    <a:pt x="8959" y="3755"/>
                    <a:pt x="9149" y="3844"/>
                    <a:pt x="9267" y="4016"/>
                  </a:cubicBezTo>
                  <a:cubicBezTo>
                    <a:pt x="9758" y="4523"/>
                    <a:pt x="10414" y="4851"/>
                    <a:pt x="11114" y="4955"/>
                  </a:cubicBezTo>
                  <a:cubicBezTo>
                    <a:pt x="11192" y="4967"/>
                    <a:pt x="11270" y="4973"/>
                    <a:pt x="11345" y="4973"/>
                  </a:cubicBezTo>
                  <a:cubicBezTo>
                    <a:pt x="11741" y="4973"/>
                    <a:pt x="12079" y="4811"/>
                    <a:pt x="12216" y="4523"/>
                  </a:cubicBezTo>
                  <a:cubicBezTo>
                    <a:pt x="12410" y="4106"/>
                    <a:pt x="12246" y="3748"/>
                    <a:pt x="11993" y="3406"/>
                  </a:cubicBezTo>
                  <a:cubicBezTo>
                    <a:pt x="11933" y="3331"/>
                    <a:pt x="11874" y="3257"/>
                    <a:pt x="11814" y="3212"/>
                  </a:cubicBezTo>
                  <a:cubicBezTo>
                    <a:pt x="11665" y="3078"/>
                    <a:pt x="11516" y="2974"/>
                    <a:pt x="11367" y="2869"/>
                  </a:cubicBezTo>
                  <a:cubicBezTo>
                    <a:pt x="11114" y="2720"/>
                    <a:pt x="11144" y="2586"/>
                    <a:pt x="11337" y="2407"/>
                  </a:cubicBezTo>
                  <a:cubicBezTo>
                    <a:pt x="11412" y="2333"/>
                    <a:pt x="11501" y="2258"/>
                    <a:pt x="11561" y="2169"/>
                  </a:cubicBezTo>
                  <a:cubicBezTo>
                    <a:pt x="11844" y="1886"/>
                    <a:pt x="12038" y="1514"/>
                    <a:pt x="12112" y="1111"/>
                  </a:cubicBezTo>
                  <a:cubicBezTo>
                    <a:pt x="12212" y="462"/>
                    <a:pt x="11809" y="1"/>
                    <a:pt x="112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5"/>
            <p:cNvSpPr/>
            <p:nvPr/>
          </p:nvSpPr>
          <p:spPr>
            <a:xfrm>
              <a:off x="7864211" y="1574861"/>
              <a:ext cx="484622" cy="599247"/>
            </a:xfrm>
            <a:custGeom>
              <a:avLst/>
              <a:gdLst/>
              <a:ahLst/>
              <a:cxnLst/>
              <a:rect l="l" t="t" r="r" b="b"/>
              <a:pathLst>
                <a:path w="12396" h="15327" extrusionOk="0">
                  <a:moveTo>
                    <a:pt x="1159" y="1"/>
                  </a:moveTo>
                  <a:cubicBezTo>
                    <a:pt x="587" y="1"/>
                    <a:pt x="184" y="462"/>
                    <a:pt x="283" y="1111"/>
                  </a:cubicBezTo>
                  <a:cubicBezTo>
                    <a:pt x="358" y="1514"/>
                    <a:pt x="552" y="1886"/>
                    <a:pt x="820" y="2169"/>
                  </a:cubicBezTo>
                  <a:cubicBezTo>
                    <a:pt x="894" y="2258"/>
                    <a:pt x="984" y="2333"/>
                    <a:pt x="1073" y="2407"/>
                  </a:cubicBezTo>
                  <a:cubicBezTo>
                    <a:pt x="1267" y="2586"/>
                    <a:pt x="1297" y="2720"/>
                    <a:pt x="1043" y="2869"/>
                  </a:cubicBezTo>
                  <a:cubicBezTo>
                    <a:pt x="879" y="2974"/>
                    <a:pt x="730" y="3078"/>
                    <a:pt x="596" y="3197"/>
                  </a:cubicBezTo>
                  <a:cubicBezTo>
                    <a:pt x="522" y="3257"/>
                    <a:pt x="462" y="3331"/>
                    <a:pt x="418" y="3406"/>
                  </a:cubicBezTo>
                  <a:cubicBezTo>
                    <a:pt x="149" y="3733"/>
                    <a:pt x="0" y="4106"/>
                    <a:pt x="194" y="4523"/>
                  </a:cubicBezTo>
                  <a:cubicBezTo>
                    <a:pt x="328" y="4803"/>
                    <a:pt x="642" y="4964"/>
                    <a:pt x="1030" y="4964"/>
                  </a:cubicBezTo>
                  <a:cubicBezTo>
                    <a:pt x="1115" y="4964"/>
                    <a:pt x="1205" y="4956"/>
                    <a:pt x="1297" y="4940"/>
                  </a:cubicBezTo>
                  <a:cubicBezTo>
                    <a:pt x="1997" y="4851"/>
                    <a:pt x="2637" y="4523"/>
                    <a:pt x="3129" y="4016"/>
                  </a:cubicBezTo>
                  <a:cubicBezTo>
                    <a:pt x="3256" y="3844"/>
                    <a:pt x="3449" y="3755"/>
                    <a:pt x="3645" y="3755"/>
                  </a:cubicBezTo>
                  <a:cubicBezTo>
                    <a:pt x="3770" y="3755"/>
                    <a:pt x="3897" y="3792"/>
                    <a:pt x="4008" y="3867"/>
                  </a:cubicBezTo>
                  <a:cubicBezTo>
                    <a:pt x="4932" y="4329"/>
                    <a:pt x="5766" y="4940"/>
                    <a:pt x="6496" y="5670"/>
                  </a:cubicBezTo>
                  <a:cubicBezTo>
                    <a:pt x="6138" y="5759"/>
                    <a:pt x="5855" y="5834"/>
                    <a:pt x="5557" y="5908"/>
                  </a:cubicBezTo>
                  <a:cubicBezTo>
                    <a:pt x="5229" y="5983"/>
                    <a:pt x="4946" y="6162"/>
                    <a:pt x="4723" y="6400"/>
                  </a:cubicBezTo>
                  <a:cubicBezTo>
                    <a:pt x="4485" y="6623"/>
                    <a:pt x="4395" y="6951"/>
                    <a:pt x="4485" y="7264"/>
                  </a:cubicBezTo>
                  <a:cubicBezTo>
                    <a:pt x="4574" y="7562"/>
                    <a:pt x="4842" y="7785"/>
                    <a:pt x="5170" y="7815"/>
                  </a:cubicBezTo>
                  <a:cubicBezTo>
                    <a:pt x="5332" y="7844"/>
                    <a:pt x="5495" y="7857"/>
                    <a:pt x="5658" y="7857"/>
                  </a:cubicBezTo>
                  <a:cubicBezTo>
                    <a:pt x="5912" y="7857"/>
                    <a:pt x="6167" y="7825"/>
                    <a:pt x="6421" y="7771"/>
                  </a:cubicBezTo>
                  <a:cubicBezTo>
                    <a:pt x="6838" y="7696"/>
                    <a:pt x="7241" y="7592"/>
                    <a:pt x="7643" y="7443"/>
                  </a:cubicBezTo>
                  <a:cubicBezTo>
                    <a:pt x="7723" y="7412"/>
                    <a:pt x="7798" y="7392"/>
                    <a:pt x="7867" y="7392"/>
                  </a:cubicBezTo>
                  <a:cubicBezTo>
                    <a:pt x="7967" y="7392"/>
                    <a:pt x="8056" y="7433"/>
                    <a:pt x="8135" y="7547"/>
                  </a:cubicBezTo>
                  <a:cubicBezTo>
                    <a:pt x="8626" y="8188"/>
                    <a:pt x="9028" y="8888"/>
                    <a:pt x="9356" y="9618"/>
                  </a:cubicBezTo>
                  <a:cubicBezTo>
                    <a:pt x="9371" y="9648"/>
                    <a:pt x="9356" y="9692"/>
                    <a:pt x="9341" y="9737"/>
                  </a:cubicBezTo>
                  <a:cubicBezTo>
                    <a:pt x="9288" y="9774"/>
                    <a:pt x="9233" y="9787"/>
                    <a:pt x="9177" y="9787"/>
                  </a:cubicBezTo>
                  <a:cubicBezTo>
                    <a:pt x="9077" y="9787"/>
                    <a:pt x="8975" y="9747"/>
                    <a:pt x="8879" y="9737"/>
                  </a:cubicBezTo>
                  <a:cubicBezTo>
                    <a:pt x="8809" y="9730"/>
                    <a:pt x="8738" y="9726"/>
                    <a:pt x="8668" y="9726"/>
                  </a:cubicBezTo>
                  <a:cubicBezTo>
                    <a:pt x="8457" y="9726"/>
                    <a:pt x="8250" y="9759"/>
                    <a:pt x="8060" y="9826"/>
                  </a:cubicBezTo>
                  <a:cubicBezTo>
                    <a:pt x="7747" y="9916"/>
                    <a:pt x="7509" y="10169"/>
                    <a:pt x="7464" y="10482"/>
                  </a:cubicBezTo>
                  <a:cubicBezTo>
                    <a:pt x="7390" y="10795"/>
                    <a:pt x="7524" y="11123"/>
                    <a:pt x="7792" y="11301"/>
                  </a:cubicBezTo>
                  <a:cubicBezTo>
                    <a:pt x="8269" y="11689"/>
                    <a:pt x="8835" y="11793"/>
                    <a:pt x="9431" y="11823"/>
                  </a:cubicBezTo>
                  <a:cubicBezTo>
                    <a:pt x="9580" y="11823"/>
                    <a:pt x="9729" y="11823"/>
                    <a:pt x="9878" y="11793"/>
                  </a:cubicBezTo>
                  <a:cubicBezTo>
                    <a:pt x="9916" y="11787"/>
                    <a:pt x="9952" y="11784"/>
                    <a:pt x="9986" y="11784"/>
                  </a:cubicBezTo>
                  <a:cubicBezTo>
                    <a:pt x="10200" y="11784"/>
                    <a:pt x="10320" y="11906"/>
                    <a:pt x="10384" y="12150"/>
                  </a:cubicBezTo>
                  <a:cubicBezTo>
                    <a:pt x="10578" y="12866"/>
                    <a:pt x="10712" y="13595"/>
                    <a:pt x="10801" y="14325"/>
                  </a:cubicBezTo>
                  <a:cubicBezTo>
                    <a:pt x="10801" y="14504"/>
                    <a:pt x="10831" y="14683"/>
                    <a:pt x="10876" y="14862"/>
                  </a:cubicBezTo>
                  <a:cubicBezTo>
                    <a:pt x="10959" y="15140"/>
                    <a:pt x="11211" y="15327"/>
                    <a:pt x="11498" y="15327"/>
                  </a:cubicBezTo>
                  <a:cubicBezTo>
                    <a:pt x="11519" y="15327"/>
                    <a:pt x="11540" y="15326"/>
                    <a:pt x="11561" y="15324"/>
                  </a:cubicBezTo>
                  <a:cubicBezTo>
                    <a:pt x="11844" y="15294"/>
                    <a:pt x="12082" y="15070"/>
                    <a:pt x="12112" y="14787"/>
                  </a:cubicBezTo>
                  <a:cubicBezTo>
                    <a:pt x="12142" y="14609"/>
                    <a:pt x="12142" y="14430"/>
                    <a:pt x="12112" y="14236"/>
                  </a:cubicBezTo>
                  <a:cubicBezTo>
                    <a:pt x="12008" y="13104"/>
                    <a:pt x="11755" y="11987"/>
                    <a:pt x="11352" y="10929"/>
                  </a:cubicBezTo>
                  <a:cubicBezTo>
                    <a:pt x="11218" y="10661"/>
                    <a:pt x="11278" y="10333"/>
                    <a:pt x="11486" y="10124"/>
                  </a:cubicBezTo>
                  <a:cubicBezTo>
                    <a:pt x="11859" y="9737"/>
                    <a:pt x="12127" y="9275"/>
                    <a:pt x="12276" y="8754"/>
                  </a:cubicBezTo>
                  <a:cubicBezTo>
                    <a:pt x="12365" y="8471"/>
                    <a:pt x="12395" y="8173"/>
                    <a:pt x="12365" y="7890"/>
                  </a:cubicBezTo>
                  <a:cubicBezTo>
                    <a:pt x="12332" y="7304"/>
                    <a:pt x="11848" y="6899"/>
                    <a:pt x="11327" y="6899"/>
                  </a:cubicBezTo>
                  <a:cubicBezTo>
                    <a:pt x="11145" y="6899"/>
                    <a:pt x="10959" y="6948"/>
                    <a:pt x="10786" y="7055"/>
                  </a:cubicBezTo>
                  <a:cubicBezTo>
                    <a:pt x="10548" y="7190"/>
                    <a:pt x="10339" y="7383"/>
                    <a:pt x="10175" y="7607"/>
                  </a:cubicBezTo>
                  <a:cubicBezTo>
                    <a:pt x="10105" y="7708"/>
                    <a:pt x="10039" y="7769"/>
                    <a:pt x="9970" y="7769"/>
                  </a:cubicBezTo>
                  <a:cubicBezTo>
                    <a:pt x="9908" y="7769"/>
                    <a:pt x="9844" y="7720"/>
                    <a:pt x="9773" y="7607"/>
                  </a:cubicBezTo>
                  <a:cubicBezTo>
                    <a:pt x="9356" y="6981"/>
                    <a:pt x="8909" y="6370"/>
                    <a:pt x="8432" y="5789"/>
                  </a:cubicBezTo>
                  <a:cubicBezTo>
                    <a:pt x="8254" y="5581"/>
                    <a:pt x="8298" y="5357"/>
                    <a:pt x="8328" y="5119"/>
                  </a:cubicBezTo>
                  <a:cubicBezTo>
                    <a:pt x="8477" y="4314"/>
                    <a:pt x="8462" y="3495"/>
                    <a:pt x="8283" y="2705"/>
                  </a:cubicBezTo>
                  <a:cubicBezTo>
                    <a:pt x="8209" y="2393"/>
                    <a:pt x="8045" y="2095"/>
                    <a:pt x="7822" y="1841"/>
                  </a:cubicBezTo>
                  <a:cubicBezTo>
                    <a:pt x="7634" y="1626"/>
                    <a:pt x="7376" y="1521"/>
                    <a:pt x="7119" y="1521"/>
                  </a:cubicBezTo>
                  <a:cubicBezTo>
                    <a:pt x="6824" y="1521"/>
                    <a:pt x="6530" y="1660"/>
                    <a:pt x="6347" y="1931"/>
                  </a:cubicBezTo>
                  <a:cubicBezTo>
                    <a:pt x="6094" y="2258"/>
                    <a:pt x="5974" y="2661"/>
                    <a:pt x="5989" y="3063"/>
                  </a:cubicBezTo>
                  <a:cubicBezTo>
                    <a:pt x="6004" y="3197"/>
                    <a:pt x="5959" y="3331"/>
                    <a:pt x="5855" y="3420"/>
                  </a:cubicBezTo>
                  <a:cubicBezTo>
                    <a:pt x="5244" y="3048"/>
                    <a:pt x="4604" y="2705"/>
                    <a:pt x="3948" y="2422"/>
                  </a:cubicBezTo>
                  <a:cubicBezTo>
                    <a:pt x="3784" y="2363"/>
                    <a:pt x="3710" y="2199"/>
                    <a:pt x="3621" y="2065"/>
                  </a:cubicBezTo>
                  <a:cubicBezTo>
                    <a:pt x="3263" y="1514"/>
                    <a:pt x="2831" y="992"/>
                    <a:pt x="2339" y="560"/>
                  </a:cubicBezTo>
                  <a:cubicBezTo>
                    <a:pt x="2101" y="322"/>
                    <a:pt x="1818" y="158"/>
                    <a:pt x="1505" y="54"/>
                  </a:cubicBezTo>
                  <a:cubicBezTo>
                    <a:pt x="1385" y="18"/>
                    <a:pt x="1269"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5"/>
            <p:cNvSpPr/>
            <p:nvPr/>
          </p:nvSpPr>
          <p:spPr>
            <a:xfrm>
              <a:off x="5296450" y="3562804"/>
              <a:ext cx="435675" cy="352190"/>
            </a:xfrm>
            <a:custGeom>
              <a:avLst/>
              <a:gdLst/>
              <a:ahLst/>
              <a:cxnLst/>
              <a:rect l="l" t="t" r="r" b="b"/>
              <a:pathLst>
                <a:path w="11144" h="9008" extrusionOk="0">
                  <a:moveTo>
                    <a:pt x="1318" y="0"/>
                  </a:moveTo>
                  <a:cubicBezTo>
                    <a:pt x="1286" y="0"/>
                    <a:pt x="1254" y="1"/>
                    <a:pt x="1222" y="2"/>
                  </a:cubicBezTo>
                  <a:cubicBezTo>
                    <a:pt x="447" y="62"/>
                    <a:pt x="0" y="643"/>
                    <a:pt x="164" y="1417"/>
                  </a:cubicBezTo>
                  <a:cubicBezTo>
                    <a:pt x="239" y="1790"/>
                    <a:pt x="432" y="2132"/>
                    <a:pt x="716" y="2401"/>
                  </a:cubicBezTo>
                  <a:cubicBezTo>
                    <a:pt x="1282" y="2997"/>
                    <a:pt x="2012" y="3354"/>
                    <a:pt x="2771" y="3637"/>
                  </a:cubicBezTo>
                  <a:cubicBezTo>
                    <a:pt x="3144" y="3756"/>
                    <a:pt x="3442" y="4054"/>
                    <a:pt x="3576" y="4427"/>
                  </a:cubicBezTo>
                  <a:cubicBezTo>
                    <a:pt x="4514" y="6572"/>
                    <a:pt x="6064" y="8047"/>
                    <a:pt x="8611" y="8807"/>
                  </a:cubicBezTo>
                  <a:cubicBezTo>
                    <a:pt x="9109" y="8943"/>
                    <a:pt x="9628" y="9008"/>
                    <a:pt x="10150" y="9008"/>
                  </a:cubicBezTo>
                  <a:cubicBezTo>
                    <a:pt x="10253" y="9008"/>
                    <a:pt x="10356" y="9005"/>
                    <a:pt x="10459" y="9000"/>
                  </a:cubicBezTo>
                  <a:cubicBezTo>
                    <a:pt x="10468" y="9001"/>
                    <a:pt x="10477" y="9001"/>
                    <a:pt x="10486" y="9001"/>
                  </a:cubicBezTo>
                  <a:cubicBezTo>
                    <a:pt x="10832" y="9001"/>
                    <a:pt x="11129" y="8723"/>
                    <a:pt x="11129" y="8375"/>
                  </a:cubicBezTo>
                  <a:cubicBezTo>
                    <a:pt x="11144" y="8032"/>
                    <a:pt x="10905" y="7749"/>
                    <a:pt x="10578" y="7689"/>
                  </a:cubicBezTo>
                  <a:cubicBezTo>
                    <a:pt x="10369" y="7645"/>
                    <a:pt x="10161" y="7615"/>
                    <a:pt x="9952" y="7585"/>
                  </a:cubicBezTo>
                  <a:cubicBezTo>
                    <a:pt x="7837" y="7332"/>
                    <a:pt x="6302" y="6229"/>
                    <a:pt x="5244" y="4397"/>
                  </a:cubicBezTo>
                  <a:cubicBezTo>
                    <a:pt x="4991" y="3965"/>
                    <a:pt x="4961" y="3831"/>
                    <a:pt x="5349" y="3473"/>
                  </a:cubicBezTo>
                  <a:cubicBezTo>
                    <a:pt x="5945" y="2937"/>
                    <a:pt x="6243" y="2237"/>
                    <a:pt x="6377" y="1462"/>
                  </a:cubicBezTo>
                  <a:cubicBezTo>
                    <a:pt x="6466" y="1105"/>
                    <a:pt x="6287" y="717"/>
                    <a:pt x="5959" y="538"/>
                  </a:cubicBezTo>
                  <a:cubicBezTo>
                    <a:pt x="5832" y="472"/>
                    <a:pt x="5709" y="443"/>
                    <a:pt x="5589" y="443"/>
                  </a:cubicBezTo>
                  <a:cubicBezTo>
                    <a:pt x="5386" y="443"/>
                    <a:pt x="5193" y="527"/>
                    <a:pt x="5006" y="658"/>
                  </a:cubicBezTo>
                  <a:cubicBezTo>
                    <a:pt x="4753" y="851"/>
                    <a:pt x="4544" y="1105"/>
                    <a:pt x="4380" y="1373"/>
                  </a:cubicBezTo>
                  <a:cubicBezTo>
                    <a:pt x="4256" y="1582"/>
                    <a:pt x="4185" y="1682"/>
                    <a:pt x="4103" y="1682"/>
                  </a:cubicBezTo>
                  <a:cubicBezTo>
                    <a:pt x="4027" y="1682"/>
                    <a:pt x="3942" y="1597"/>
                    <a:pt x="3799" y="1432"/>
                  </a:cubicBezTo>
                  <a:cubicBezTo>
                    <a:pt x="3397" y="941"/>
                    <a:pt x="2905" y="524"/>
                    <a:pt x="2339" y="240"/>
                  </a:cubicBezTo>
                  <a:cubicBezTo>
                    <a:pt x="2025" y="77"/>
                    <a:pt x="1673" y="0"/>
                    <a:pt x="13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5"/>
            <p:cNvSpPr/>
            <p:nvPr/>
          </p:nvSpPr>
          <p:spPr>
            <a:xfrm>
              <a:off x="7720363" y="3605479"/>
              <a:ext cx="435675" cy="352190"/>
            </a:xfrm>
            <a:custGeom>
              <a:avLst/>
              <a:gdLst/>
              <a:ahLst/>
              <a:cxnLst/>
              <a:rect l="l" t="t" r="r" b="b"/>
              <a:pathLst>
                <a:path w="11144" h="9008" extrusionOk="0">
                  <a:moveTo>
                    <a:pt x="9826" y="0"/>
                  </a:moveTo>
                  <a:cubicBezTo>
                    <a:pt x="9473" y="0"/>
                    <a:pt x="9134" y="77"/>
                    <a:pt x="8820" y="240"/>
                  </a:cubicBezTo>
                  <a:cubicBezTo>
                    <a:pt x="8239" y="524"/>
                    <a:pt x="7747" y="941"/>
                    <a:pt x="7345" y="1432"/>
                  </a:cubicBezTo>
                  <a:cubicBezTo>
                    <a:pt x="7202" y="1597"/>
                    <a:pt x="7121" y="1682"/>
                    <a:pt x="7047" y="1682"/>
                  </a:cubicBezTo>
                  <a:cubicBezTo>
                    <a:pt x="6967" y="1682"/>
                    <a:pt x="6896" y="1582"/>
                    <a:pt x="6764" y="1373"/>
                  </a:cubicBezTo>
                  <a:cubicBezTo>
                    <a:pt x="6600" y="1105"/>
                    <a:pt x="6391" y="851"/>
                    <a:pt x="6138" y="658"/>
                  </a:cubicBezTo>
                  <a:cubicBezTo>
                    <a:pt x="5951" y="527"/>
                    <a:pt x="5758" y="443"/>
                    <a:pt x="5555" y="443"/>
                  </a:cubicBezTo>
                  <a:cubicBezTo>
                    <a:pt x="5435" y="443"/>
                    <a:pt x="5312" y="472"/>
                    <a:pt x="5185" y="538"/>
                  </a:cubicBezTo>
                  <a:cubicBezTo>
                    <a:pt x="4857" y="717"/>
                    <a:pt x="4678" y="1105"/>
                    <a:pt x="4768" y="1462"/>
                  </a:cubicBezTo>
                  <a:cubicBezTo>
                    <a:pt x="4902" y="2237"/>
                    <a:pt x="5200" y="2937"/>
                    <a:pt x="5781" y="3473"/>
                  </a:cubicBezTo>
                  <a:cubicBezTo>
                    <a:pt x="6198" y="3831"/>
                    <a:pt x="6153" y="3965"/>
                    <a:pt x="5900" y="4397"/>
                  </a:cubicBezTo>
                  <a:cubicBezTo>
                    <a:pt x="4842" y="6229"/>
                    <a:pt x="3293" y="7332"/>
                    <a:pt x="1192" y="7585"/>
                  </a:cubicBezTo>
                  <a:cubicBezTo>
                    <a:pt x="984" y="7615"/>
                    <a:pt x="775" y="7645"/>
                    <a:pt x="567" y="7689"/>
                  </a:cubicBezTo>
                  <a:cubicBezTo>
                    <a:pt x="239" y="7749"/>
                    <a:pt x="0" y="8032"/>
                    <a:pt x="15" y="8375"/>
                  </a:cubicBezTo>
                  <a:cubicBezTo>
                    <a:pt x="15" y="8723"/>
                    <a:pt x="313" y="9001"/>
                    <a:pt x="659" y="9001"/>
                  </a:cubicBezTo>
                  <a:cubicBezTo>
                    <a:pt x="668" y="9001"/>
                    <a:pt x="677" y="9001"/>
                    <a:pt x="686" y="9000"/>
                  </a:cubicBezTo>
                  <a:cubicBezTo>
                    <a:pt x="789" y="9005"/>
                    <a:pt x="891" y="9008"/>
                    <a:pt x="994" y="9008"/>
                  </a:cubicBezTo>
                  <a:cubicBezTo>
                    <a:pt x="1516" y="9008"/>
                    <a:pt x="2035" y="8943"/>
                    <a:pt x="2533" y="8807"/>
                  </a:cubicBezTo>
                  <a:cubicBezTo>
                    <a:pt x="5080" y="8047"/>
                    <a:pt x="6630" y="6572"/>
                    <a:pt x="7568" y="4427"/>
                  </a:cubicBezTo>
                  <a:cubicBezTo>
                    <a:pt x="7702" y="4054"/>
                    <a:pt x="8000" y="3756"/>
                    <a:pt x="8388" y="3637"/>
                  </a:cubicBezTo>
                  <a:cubicBezTo>
                    <a:pt x="9133" y="3354"/>
                    <a:pt x="9878" y="2997"/>
                    <a:pt x="10429" y="2401"/>
                  </a:cubicBezTo>
                  <a:cubicBezTo>
                    <a:pt x="10712" y="2132"/>
                    <a:pt x="10905" y="1790"/>
                    <a:pt x="10995" y="1417"/>
                  </a:cubicBezTo>
                  <a:cubicBezTo>
                    <a:pt x="11144" y="643"/>
                    <a:pt x="10712" y="62"/>
                    <a:pt x="9922" y="2"/>
                  </a:cubicBezTo>
                  <a:cubicBezTo>
                    <a:pt x="9890" y="1"/>
                    <a:pt x="9858" y="0"/>
                    <a:pt x="9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5"/>
            <p:cNvSpPr/>
            <p:nvPr/>
          </p:nvSpPr>
          <p:spPr>
            <a:xfrm>
              <a:off x="6787727" y="708025"/>
              <a:ext cx="162909" cy="190991"/>
            </a:xfrm>
            <a:custGeom>
              <a:avLst/>
              <a:gdLst/>
              <a:ahLst/>
              <a:cxnLst/>
              <a:rect l="l" t="t" r="r" b="b"/>
              <a:pathLst>
                <a:path w="4167" h="4885" extrusionOk="0">
                  <a:moveTo>
                    <a:pt x="2096" y="1"/>
                  </a:moveTo>
                  <a:cubicBezTo>
                    <a:pt x="1961" y="1"/>
                    <a:pt x="1823" y="20"/>
                    <a:pt x="1684" y="59"/>
                  </a:cubicBezTo>
                  <a:cubicBezTo>
                    <a:pt x="686" y="327"/>
                    <a:pt x="0" y="1623"/>
                    <a:pt x="179" y="2905"/>
                  </a:cubicBezTo>
                  <a:cubicBezTo>
                    <a:pt x="365" y="4258"/>
                    <a:pt x="1203" y="4884"/>
                    <a:pt x="2049" y="4884"/>
                  </a:cubicBezTo>
                  <a:cubicBezTo>
                    <a:pt x="3102" y="4884"/>
                    <a:pt x="4167" y="3912"/>
                    <a:pt x="3993" y="2160"/>
                  </a:cubicBezTo>
                  <a:cubicBezTo>
                    <a:pt x="3863" y="910"/>
                    <a:pt x="3038" y="1"/>
                    <a:pt x="2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5"/>
            <p:cNvSpPr/>
            <p:nvPr/>
          </p:nvSpPr>
          <p:spPr>
            <a:xfrm>
              <a:off x="6067298" y="1535767"/>
              <a:ext cx="177530" cy="178988"/>
            </a:xfrm>
            <a:custGeom>
              <a:avLst/>
              <a:gdLst/>
              <a:ahLst/>
              <a:cxnLst/>
              <a:rect l="l" t="t" r="r" b="b"/>
              <a:pathLst>
                <a:path w="4541" h="4578" extrusionOk="0">
                  <a:moveTo>
                    <a:pt x="1974" y="1"/>
                  </a:moveTo>
                  <a:cubicBezTo>
                    <a:pt x="1240" y="1"/>
                    <a:pt x="544" y="579"/>
                    <a:pt x="298" y="1515"/>
                  </a:cubicBezTo>
                  <a:cubicBezTo>
                    <a:pt x="0" y="2677"/>
                    <a:pt x="477" y="3914"/>
                    <a:pt x="1430" y="4391"/>
                  </a:cubicBezTo>
                  <a:cubicBezTo>
                    <a:pt x="1693" y="4520"/>
                    <a:pt x="1941" y="4578"/>
                    <a:pt x="2169" y="4578"/>
                  </a:cubicBezTo>
                  <a:cubicBezTo>
                    <a:pt x="3894" y="4578"/>
                    <a:pt x="4540" y="1270"/>
                    <a:pt x="2712" y="204"/>
                  </a:cubicBezTo>
                  <a:cubicBezTo>
                    <a:pt x="2472" y="66"/>
                    <a:pt x="2221" y="1"/>
                    <a:pt x="19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5"/>
            <p:cNvSpPr/>
            <p:nvPr/>
          </p:nvSpPr>
          <p:spPr>
            <a:xfrm>
              <a:off x="8144141" y="2587363"/>
              <a:ext cx="168617" cy="169097"/>
            </a:xfrm>
            <a:custGeom>
              <a:avLst/>
              <a:gdLst/>
              <a:ahLst/>
              <a:cxnLst/>
              <a:rect l="l" t="t" r="r" b="b"/>
              <a:pathLst>
                <a:path w="4313" h="4325" extrusionOk="0">
                  <a:moveTo>
                    <a:pt x="1870" y="1"/>
                  </a:moveTo>
                  <a:cubicBezTo>
                    <a:pt x="1174" y="1"/>
                    <a:pt x="517" y="539"/>
                    <a:pt x="284" y="1417"/>
                  </a:cubicBezTo>
                  <a:cubicBezTo>
                    <a:pt x="1" y="2520"/>
                    <a:pt x="463" y="3696"/>
                    <a:pt x="1357" y="4143"/>
                  </a:cubicBezTo>
                  <a:cubicBezTo>
                    <a:pt x="1608" y="4268"/>
                    <a:pt x="1845" y="4324"/>
                    <a:pt x="2063" y="4324"/>
                  </a:cubicBezTo>
                  <a:cubicBezTo>
                    <a:pt x="3695" y="4324"/>
                    <a:pt x="4312" y="1194"/>
                    <a:pt x="2578" y="196"/>
                  </a:cubicBezTo>
                  <a:cubicBezTo>
                    <a:pt x="2347" y="63"/>
                    <a:pt x="2106" y="1"/>
                    <a:pt x="1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5"/>
            <p:cNvSpPr/>
            <p:nvPr/>
          </p:nvSpPr>
          <p:spPr>
            <a:xfrm>
              <a:off x="5092288" y="2664988"/>
              <a:ext cx="167991" cy="169097"/>
            </a:xfrm>
            <a:custGeom>
              <a:avLst/>
              <a:gdLst/>
              <a:ahLst/>
              <a:cxnLst/>
              <a:rect l="l" t="t" r="r" b="b"/>
              <a:pathLst>
                <a:path w="4297" h="4325" extrusionOk="0">
                  <a:moveTo>
                    <a:pt x="1854" y="1"/>
                  </a:moveTo>
                  <a:cubicBezTo>
                    <a:pt x="1158" y="1"/>
                    <a:pt x="502" y="539"/>
                    <a:pt x="268" y="1417"/>
                  </a:cubicBezTo>
                  <a:cubicBezTo>
                    <a:pt x="0" y="2520"/>
                    <a:pt x="447" y="3696"/>
                    <a:pt x="1356" y="4143"/>
                  </a:cubicBezTo>
                  <a:cubicBezTo>
                    <a:pt x="1606" y="4268"/>
                    <a:pt x="1841" y="4324"/>
                    <a:pt x="2058" y="4324"/>
                  </a:cubicBezTo>
                  <a:cubicBezTo>
                    <a:pt x="3679" y="4324"/>
                    <a:pt x="4297" y="1194"/>
                    <a:pt x="2563" y="196"/>
                  </a:cubicBezTo>
                  <a:cubicBezTo>
                    <a:pt x="2332" y="63"/>
                    <a:pt x="2091" y="1"/>
                    <a:pt x="18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5"/>
            <p:cNvSpPr/>
            <p:nvPr/>
          </p:nvSpPr>
          <p:spPr>
            <a:xfrm>
              <a:off x="7159904" y="834377"/>
              <a:ext cx="113258" cy="114321"/>
            </a:xfrm>
            <a:custGeom>
              <a:avLst/>
              <a:gdLst/>
              <a:ahLst/>
              <a:cxnLst/>
              <a:rect l="l" t="t" r="r" b="b"/>
              <a:pathLst>
                <a:path w="2897" h="2924" extrusionOk="0">
                  <a:moveTo>
                    <a:pt x="1250" y="1"/>
                  </a:moveTo>
                  <a:cubicBezTo>
                    <a:pt x="780" y="1"/>
                    <a:pt x="334" y="369"/>
                    <a:pt x="179" y="969"/>
                  </a:cubicBezTo>
                  <a:cubicBezTo>
                    <a:pt x="0" y="1714"/>
                    <a:pt x="298" y="2488"/>
                    <a:pt x="909" y="2801"/>
                  </a:cubicBezTo>
                  <a:cubicBezTo>
                    <a:pt x="1078" y="2886"/>
                    <a:pt x="1238" y="2924"/>
                    <a:pt x="1385" y="2924"/>
                  </a:cubicBezTo>
                  <a:cubicBezTo>
                    <a:pt x="2480" y="2924"/>
                    <a:pt x="2897" y="817"/>
                    <a:pt x="1728" y="134"/>
                  </a:cubicBezTo>
                  <a:cubicBezTo>
                    <a:pt x="1573" y="43"/>
                    <a:pt x="1410" y="1"/>
                    <a:pt x="12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5"/>
            <p:cNvSpPr/>
            <p:nvPr/>
          </p:nvSpPr>
          <p:spPr>
            <a:xfrm>
              <a:off x="5477288" y="1852665"/>
              <a:ext cx="2067500" cy="2032601"/>
            </a:xfrm>
            <a:custGeom>
              <a:avLst/>
              <a:gdLst/>
              <a:ahLst/>
              <a:cxnLst/>
              <a:rect l="l" t="t" r="r" b="b"/>
              <a:pathLst>
                <a:path w="52884" h="51988" extrusionOk="0">
                  <a:moveTo>
                    <a:pt x="17842" y="0"/>
                  </a:moveTo>
                  <a:cubicBezTo>
                    <a:pt x="15466" y="0"/>
                    <a:pt x="13133" y="370"/>
                    <a:pt x="10876" y="1260"/>
                  </a:cubicBezTo>
                  <a:cubicBezTo>
                    <a:pt x="5230" y="3495"/>
                    <a:pt x="1908" y="7696"/>
                    <a:pt x="746" y="13611"/>
                  </a:cubicBezTo>
                  <a:cubicBezTo>
                    <a:pt x="1" y="17394"/>
                    <a:pt x="433" y="21104"/>
                    <a:pt x="1580" y="24754"/>
                  </a:cubicBezTo>
                  <a:cubicBezTo>
                    <a:pt x="3040" y="29402"/>
                    <a:pt x="5528" y="33663"/>
                    <a:pt x="8865" y="37223"/>
                  </a:cubicBezTo>
                  <a:cubicBezTo>
                    <a:pt x="11740" y="40337"/>
                    <a:pt x="14809" y="43271"/>
                    <a:pt x="18295" y="45774"/>
                  </a:cubicBezTo>
                  <a:cubicBezTo>
                    <a:pt x="21707" y="48217"/>
                    <a:pt x="25297" y="50333"/>
                    <a:pt x="29334" y="51584"/>
                  </a:cubicBezTo>
                  <a:cubicBezTo>
                    <a:pt x="30020" y="51823"/>
                    <a:pt x="30735" y="51957"/>
                    <a:pt x="31465" y="51987"/>
                  </a:cubicBezTo>
                  <a:cubicBezTo>
                    <a:pt x="31482" y="51987"/>
                    <a:pt x="31500" y="51987"/>
                    <a:pt x="31517" y="51987"/>
                  </a:cubicBezTo>
                  <a:cubicBezTo>
                    <a:pt x="31915" y="51987"/>
                    <a:pt x="32296" y="51825"/>
                    <a:pt x="32582" y="51540"/>
                  </a:cubicBezTo>
                  <a:cubicBezTo>
                    <a:pt x="33059" y="51093"/>
                    <a:pt x="33118" y="50348"/>
                    <a:pt x="32701" y="49841"/>
                  </a:cubicBezTo>
                  <a:cubicBezTo>
                    <a:pt x="32418" y="49469"/>
                    <a:pt x="32075" y="49141"/>
                    <a:pt x="31688" y="48888"/>
                  </a:cubicBezTo>
                  <a:cubicBezTo>
                    <a:pt x="30615" y="48068"/>
                    <a:pt x="29513" y="47294"/>
                    <a:pt x="28366" y="46564"/>
                  </a:cubicBezTo>
                  <a:cubicBezTo>
                    <a:pt x="26116" y="45119"/>
                    <a:pt x="24046" y="43420"/>
                    <a:pt x="21975" y="41737"/>
                  </a:cubicBezTo>
                  <a:cubicBezTo>
                    <a:pt x="21513" y="41365"/>
                    <a:pt x="21081" y="40947"/>
                    <a:pt x="20709" y="40471"/>
                  </a:cubicBezTo>
                  <a:cubicBezTo>
                    <a:pt x="20351" y="39994"/>
                    <a:pt x="20336" y="39562"/>
                    <a:pt x="20649" y="39204"/>
                  </a:cubicBezTo>
                  <a:cubicBezTo>
                    <a:pt x="20821" y="38989"/>
                    <a:pt x="21069" y="38868"/>
                    <a:pt x="21344" y="38868"/>
                  </a:cubicBezTo>
                  <a:cubicBezTo>
                    <a:pt x="21545" y="38868"/>
                    <a:pt x="21761" y="38932"/>
                    <a:pt x="21975" y="39070"/>
                  </a:cubicBezTo>
                  <a:cubicBezTo>
                    <a:pt x="22496" y="39413"/>
                    <a:pt x="22943" y="39785"/>
                    <a:pt x="23405" y="40143"/>
                  </a:cubicBezTo>
                  <a:cubicBezTo>
                    <a:pt x="27040" y="43033"/>
                    <a:pt x="30928" y="45506"/>
                    <a:pt x="34980" y="47726"/>
                  </a:cubicBezTo>
                  <a:cubicBezTo>
                    <a:pt x="35889" y="48247"/>
                    <a:pt x="36843" y="48679"/>
                    <a:pt x="37811" y="49022"/>
                  </a:cubicBezTo>
                  <a:cubicBezTo>
                    <a:pt x="38198" y="49171"/>
                    <a:pt x="38601" y="49275"/>
                    <a:pt x="39018" y="49320"/>
                  </a:cubicBezTo>
                  <a:cubicBezTo>
                    <a:pt x="39078" y="49323"/>
                    <a:pt x="39137" y="49325"/>
                    <a:pt x="39195" y="49325"/>
                  </a:cubicBezTo>
                  <a:cubicBezTo>
                    <a:pt x="39673" y="49325"/>
                    <a:pt x="40091" y="49202"/>
                    <a:pt x="40344" y="48724"/>
                  </a:cubicBezTo>
                  <a:cubicBezTo>
                    <a:pt x="40641" y="48173"/>
                    <a:pt x="40433" y="47756"/>
                    <a:pt x="40120" y="47353"/>
                  </a:cubicBezTo>
                  <a:cubicBezTo>
                    <a:pt x="39867" y="47041"/>
                    <a:pt x="39599" y="46758"/>
                    <a:pt x="39301" y="46504"/>
                  </a:cubicBezTo>
                  <a:cubicBezTo>
                    <a:pt x="37871" y="45283"/>
                    <a:pt x="36425" y="44046"/>
                    <a:pt x="34966" y="42854"/>
                  </a:cubicBezTo>
                  <a:cubicBezTo>
                    <a:pt x="32671" y="40977"/>
                    <a:pt x="30452" y="39026"/>
                    <a:pt x="28277" y="37015"/>
                  </a:cubicBezTo>
                  <a:cubicBezTo>
                    <a:pt x="27919" y="36687"/>
                    <a:pt x="27576" y="36329"/>
                    <a:pt x="27263" y="35942"/>
                  </a:cubicBezTo>
                  <a:cubicBezTo>
                    <a:pt x="26831" y="35406"/>
                    <a:pt x="26831" y="34884"/>
                    <a:pt x="27189" y="34452"/>
                  </a:cubicBezTo>
                  <a:cubicBezTo>
                    <a:pt x="27438" y="34176"/>
                    <a:pt x="27784" y="34030"/>
                    <a:pt x="28131" y="34030"/>
                  </a:cubicBezTo>
                  <a:cubicBezTo>
                    <a:pt x="28346" y="34030"/>
                    <a:pt x="28560" y="34085"/>
                    <a:pt x="28753" y="34199"/>
                  </a:cubicBezTo>
                  <a:cubicBezTo>
                    <a:pt x="29066" y="34378"/>
                    <a:pt x="29364" y="34586"/>
                    <a:pt x="29632" y="34825"/>
                  </a:cubicBezTo>
                  <a:cubicBezTo>
                    <a:pt x="32790" y="37342"/>
                    <a:pt x="35993" y="39771"/>
                    <a:pt x="39450" y="41826"/>
                  </a:cubicBezTo>
                  <a:cubicBezTo>
                    <a:pt x="41520" y="43063"/>
                    <a:pt x="43606" y="44285"/>
                    <a:pt x="45811" y="45283"/>
                  </a:cubicBezTo>
                  <a:cubicBezTo>
                    <a:pt x="46183" y="45461"/>
                    <a:pt x="46586" y="45581"/>
                    <a:pt x="46988" y="45655"/>
                  </a:cubicBezTo>
                  <a:cubicBezTo>
                    <a:pt x="47112" y="45689"/>
                    <a:pt x="47237" y="45705"/>
                    <a:pt x="47360" y="45705"/>
                  </a:cubicBezTo>
                  <a:cubicBezTo>
                    <a:pt x="47783" y="45705"/>
                    <a:pt x="48186" y="45513"/>
                    <a:pt x="48463" y="45178"/>
                  </a:cubicBezTo>
                  <a:cubicBezTo>
                    <a:pt x="48865" y="44717"/>
                    <a:pt x="48820" y="44165"/>
                    <a:pt x="48597" y="43644"/>
                  </a:cubicBezTo>
                  <a:cubicBezTo>
                    <a:pt x="48344" y="43123"/>
                    <a:pt x="47986" y="42661"/>
                    <a:pt x="47539" y="42303"/>
                  </a:cubicBezTo>
                  <a:cubicBezTo>
                    <a:pt x="45468" y="40426"/>
                    <a:pt x="43278" y="38653"/>
                    <a:pt x="41148" y="36851"/>
                  </a:cubicBezTo>
                  <a:cubicBezTo>
                    <a:pt x="38615" y="34691"/>
                    <a:pt x="36202" y="32411"/>
                    <a:pt x="33833" y="30087"/>
                  </a:cubicBezTo>
                  <a:cubicBezTo>
                    <a:pt x="33684" y="29938"/>
                    <a:pt x="33550" y="29789"/>
                    <a:pt x="33416" y="29625"/>
                  </a:cubicBezTo>
                  <a:cubicBezTo>
                    <a:pt x="33044" y="29104"/>
                    <a:pt x="33088" y="28434"/>
                    <a:pt x="33520" y="28076"/>
                  </a:cubicBezTo>
                  <a:cubicBezTo>
                    <a:pt x="33699" y="27916"/>
                    <a:pt x="33878" y="27839"/>
                    <a:pt x="34068" y="27839"/>
                  </a:cubicBezTo>
                  <a:cubicBezTo>
                    <a:pt x="34320" y="27839"/>
                    <a:pt x="34591" y="27976"/>
                    <a:pt x="34906" y="28240"/>
                  </a:cubicBezTo>
                  <a:cubicBezTo>
                    <a:pt x="36232" y="29402"/>
                    <a:pt x="37543" y="30594"/>
                    <a:pt x="38884" y="31741"/>
                  </a:cubicBezTo>
                  <a:cubicBezTo>
                    <a:pt x="41952" y="34378"/>
                    <a:pt x="45126" y="36895"/>
                    <a:pt x="48597" y="38996"/>
                  </a:cubicBezTo>
                  <a:cubicBezTo>
                    <a:pt x="49088" y="39294"/>
                    <a:pt x="49595" y="39547"/>
                    <a:pt x="50116" y="39800"/>
                  </a:cubicBezTo>
                  <a:cubicBezTo>
                    <a:pt x="50459" y="39964"/>
                    <a:pt x="50831" y="40083"/>
                    <a:pt x="51234" y="40113"/>
                  </a:cubicBezTo>
                  <a:cubicBezTo>
                    <a:pt x="51289" y="40118"/>
                    <a:pt x="51342" y="40120"/>
                    <a:pt x="51395" y="40120"/>
                  </a:cubicBezTo>
                  <a:cubicBezTo>
                    <a:pt x="52352" y="40120"/>
                    <a:pt x="52884" y="39361"/>
                    <a:pt x="52545" y="38415"/>
                  </a:cubicBezTo>
                  <a:cubicBezTo>
                    <a:pt x="52411" y="38072"/>
                    <a:pt x="52217" y="37759"/>
                    <a:pt x="51979" y="37476"/>
                  </a:cubicBezTo>
                  <a:cubicBezTo>
                    <a:pt x="51234" y="36538"/>
                    <a:pt x="50399" y="35704"/>
                    <a:pt x="49580" y="34825"/>
                  </a:cubicBezTo>
                  <a:cubicBezTo>
                    <a:pt x="47345" y="32441"/>
                    <a:pt x="45066" y="30102"/>
                    <a:pt x="42831" y="27718"/>
                  </a:cubicBezTo>
                  <a:cubicBezTo>
                    <a:pt x="39777" y="24426"/>
                    <a:pt x="36679" y="21164"/>
                    <a:pt x="34042" y="17529"/>
                  </a:cubicBezTo>
                  <a:cubicBezTo>
                    <a:pt x="32716" y="15696"/>
                    <a:pt x="31450" y="13834"/>
                    <a:pt x="30154" y="11972"/>
                  </a:cubicBezTo>
                  <a:cubicBezTo>
                    <a:pt x="30020" y="11823"/>
                    <a:pt x="29915" y="11614"/>
                    <a:pt x="29900" y="11391"/>
                  </a:cubicBezTo>
                  <a:lnTo>
                    <a:pt x="29900" y="11391"/>
                  </a:lnTo>
                  <a:cubicBezTo>
                    <a:pt x="30228" y="11450"/>
                    <a:pt x="30437" y="11659"/>
                    <a:pt x="30660" y="11793"/>
                  </a:cubicBezTo>
                  <a:cubicBezTo>
                    <a:pt x="32850" y="13208"/>
                    <a:pt x="34995" y="14653"/>
                    <a:pt x="37245" y="15964"/>
                  </a:cubicBezTo>
                  <a:cubicBezTo>
                    <a:pt x="38824" y="16903"/>
                    <a:pt x="40507" y="17678"/>
                    <a:pt x="42250" y="18273"/>
                  </a:cubicBezTo>
                  <a:cubicBezTo>
                    <a:pt x="42548" y="18378"/>
                    <a:pt x="42846" y="18452"/>
                    <a:pt x="43144" y="18527"/>
                  </a:cubicBezTo>
                  <a:cubicBezTo>
                    <a:pt x="43306" y="18568"/>
                    <a:pt x="43463" y="18587"/>
                    <a:pt x="43615" y="18587"/>
                  </a:cubicBezTo>
                  <a:cubicBezTo>
                    <a:pt x="44675" y="18587"/>
                    <a:pt x="45435" y="17637"/>
                    <a:pt x="45304" y="16516"/>
                  </a:cubicBezTo>
                  <a:cubicBezTo>
                    <a:pt x="45230" y="15994"/>
                    <a:pt x="45021" y="15503"/>
                    <a:pt x="44738" y="15070"/>
                  </a:cubicBezTo>
                  <a:cubicBezTo>
                    <a:pt x="43785" y="13536"/>
                    <a:pt x="42563" y="12225"/>
                    <a:pt x="41282" y="10974"/>
                  </a:cubicBezTo>
                  <a:cubicBezTo>
                    <a:pt x="38928" y="8709"/>
                    <a:pt x="36366" y="6653"/>
                    <a:pt x="33640" y="4851"/>
                  </a:cubicBezTo>
                  <a:cubicBezTo>
                    <a:pt x="29781" y="2288"/>
                    <a:pt x="25357" y="679"/>
                    <a:pt x="20753" y="173"/>
                  </a:cubicBezTo>
                  <a:cubicBezTo>
                    <a:pt x="19777" y="61"/>
                    <a:pt x="18806" y="0"/>
                    <a:pt x="178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5"/>
            <p:cNvSpPr/>
            <p:nvPr/>
          </p:nvSpPr>
          <p:spPr>
            <a:xfrm>
              <a:off x="5584484" y="2503818"/>
              <a:ext cx="131633" cy="254251"/>
            </a:xfrm>
            <a:custGeom>
              <a:avLst/>
              <a:gdLst/>
              <a:ahLst/>
              <a:cxnLst/>
              <a:rect l="l" t="t" r="r" b="b"/>
              <a:pathLst>
                <a:path w="3367" h="6503" extrusionOk="0">
                  <a:moveTo>
                    <a:pt x="1730" y="0"/>
                  </a:moveTo>
                  <a:cubicBezTo>
                    <a:pt x="1208" y="0"/>
                    <a:pt x="868" y="425"/>
                    <a:pt x="626" y="947"/>
                  </a:cubicBezTo>
                  <a:cubicBezTo>
                    <a:pt x="507" y="1215"/>
                    <a:pt x="402" y="1498"/>
                    <a:pt x="313" y="1781"/>
                  </a:cubicBezTo>
                  <a:cubicBezTo>
                    <a:pt x="0" y="3107"/>
                    <a:pt x="45" y="4239"/>
                    <a:pt x="477" y="5297"/>
                  </a:cubicBezTo>
                  <a:cubicBezTo>
                    <a:pt x="818" y="6086"/>
                    <a:pt x="1318" y="6503"/>
                    <a:pt x="1873" y="6503"/>
                  </a:cubicBezTo>
                  <a:cubicBezTo>
                    <a:pt x="2020" y="6503"/>
                    <a:pt x="2171" y="6474"/>
                    <a:pt x="2324" y="6414"/>
                  </a:cubicBezTo>
                  <a:cubicBezTo>
                    <a:pt x="3054" y="6116"/>
                    <a:pt x="3367" y="5357"/>
                    <a:pt x="3143" y="4225"/>
                  </a:cubicBezTo>
                  <a:cubicBezTo>
                    <a:pt x="2950" y="3286"/>
                    <a:pt x="2637" y="2377"/>
                    <a:pt x="2756" y="1364"/>
                  </a:cubicBezTo>
                  <a:cubicBezTo>
                    <a:pt x="2831" y="753"/>
                    <a:pt x="2592" y="202"/>
                    <a:pt x="2011" y="38"/>
                  </a:cubicBezTo>
                  <a:cubicBezTo>
                    <a:pt x="1912" y="12"/>
                    <a:pt x="1819" y="0"/>
                    <a:pt x="17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5"/>
            <p:cNvSpPr/>
            <p:nvPr/>
          </p:nvSpPr>
          <p:spPr>
            <a:xfrm>
              <a:off x="5618848" y="2355690"/>
              <a:ext cx="87377" cy="96532"/>
            </a:xfrm>
            <a:custGeom>
              <a:avLst/>
              <a:gdLst/>
              <a:ahLst/>
              <a:cxnLst/>
              <a:rect l="l" t="t" r="r" b="b"/>
              <a:pathLst>
                <a:path w="2235" h="2469" extrusionOk="0">
                  <a:moveTo>
                    <a:pt x="1233" y="1"/>
                  </a:moveTo>
                  <a:cubicBezTo>
                    <a:pt x="1056" y="1"/>
                    <a:pt x="868" y="69"/>
                    <a:pt x="670" y="207"/>
                  </a:cubicBezTo>
                  <a:cubicBezTo>
                    <a:pt x="119" y="609"/>
                    <a:pt x="0" y="1637"/>
                    <a:pt x="417" y="2144"/>
                  </a:cubicBezTo>
                  <a:cubicBezTo>
                    <a:pt x="577" y="2356"/>
                    <a:pt x="820" y="2469"/>
                    <a:pt x="1067" y="2469"/>
                  </a:cubicBezTo>
                  <a:cubicBezTo>
                    <a:pt x="1235" y="2469"/>
                    <a:pt x="1404" y="2417"/>
                    <a:pt x="1549" y="2308"/>
                  </a:cubicBezTo>
                  <a:cubicBezTo>
                    <a:pt x="2086" y="1906"/>
                    <a:pt x="2235" y="848"/>
                    <a:pt x="1832" y="326"/>
                  </a:cubicBezTo>
                  <a:cubicBezTo>
                    <a:pt x="1658" y="110"/>
                    <a:pt x="1455" y="1"/>
                    <a:pt x="12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5"/>
            <p:cNvSpPr/>
            <p:nvPr/>
          </p:nvSpPr>
          <p:spPr>
            <a:xfrm>
              <a:off x="6194824" y="1013742"/>
              <a:ext cx="782252" cy="1110213"/>
            </a:xfrm>
            <a:custGeom>
              <a:avLst/>
              <a:gdLst/>
              <a:ahLst/>
              <a:cxnLst/>
              <a:rect l="l" t="t" r="r" b="b"/>
              <a:pathLst>
                <a:path w="20009" h="28396" extrusionOk="0">
                  <a:moveTo>
                    <a:pt x="10459" y="7598"/>
                  </a:moveTo>
                  <a:cubicBezTo>
                    <a:pt x="10831" y="6407"/>
                    <a:pt x="11248" y="4902"/>
                    <a:pt x="12127" y="3666"/>
                  </a:cubicBezTo>
                  <a:cubicBezTo>
                    <a:pt x="12917" y="2533"/>
                    <a:pt x="14049" y="1312"/>
                    <a:pt x="15435" y="835"/>
                  </a:cubicBezTo>
                  <a:cubicBezTo>
                    <a:pt x="17878" y="1"/>
                    <a:pt x="20008" y="1699"/>
                    <a:pt x="19412" y="4306"/>
                  </a:cubicBezTo>
                  <a:cubicBezTo>
                    <a:pt x="19204" y="5051"/>
                    <a:pt x="18861" y="5751"/>
                    <a:pt x="18384" y="6362"/>
                  </a:cubicBezTo>
                  <a:cubicBezTo>
                    <a:pt x="16656" y="8701"/>
                    <a:pt x="13319" y="10533"/>
                    <a:pt x="10876" y="12068"/>
                  </a:cubicBezTo>
                  <a:cubicBezTo>
                    <a:pt x="10816" y="15330"/>
                    <a:pt x="11487" y="22407"/>
                    <a:pt x="12485" y="26176"/>
                  </a:cubicBezTo>
                  <a:cubicBezTo>
                    <a:pt x="12649" y="26786"/>
                    <a:pt x="13185" y="27948"/>
                    <a:pt x="12366" y="28172"/>
                  </a:cubicBezTo>
                  <a:cubicBezTo>
                    <a:pt x="11457" y="28395"/>
                    <a:pt x="11219" y="26295"/>
                    <a:pt x="11010" y="25178"/>
                  </a:cubicBezTo>
                  <a:cubicBezTo>
                    <a:pt x="10310" y="21453"/>
                    <a:pt x="9729" y="15047"/>
                    <a:pt x="9878" y="11934"/>
                  </a:cubicBezTo>
                  <a:cubicBezTo>
                    <a:pt x="7628" y="11785"/>
                    <a:pt x="5543" y="11189"/>
                    <a:pt x="3606" y="9878"/>
                  </a:cubicBezTo>
                  <a:cubicBezTo>
                    <a:pt x="2235" y="8939"/>
                    <a:pt x="552" y="7613"/>
                    <a:pt x="239" y="5647"/>
                  </a:cubicBezTo>
                  <a:cubicBezTo>
                    <a:pt x="1" y="4247"/>
                    <a:pt x="880" y="3055"/>
                    <a:pt x="2250" y="2682"/>
                  </a:cubicBezTo>
                  <a:cubicBezTo>
                    <a:pt x="5900" y="1654"/>
                    <a:pt x="9342" y="4470"/>
                    <a:pt x="10459" y="75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5"/>
            <p:cNvSpPr/>
            <p:nvPr/>
          </p:nvSpPr>
          <p:spPr>
            <a:xfrm>
              <a:off x="6706176" y="1476774"/>
              <a:ext cx="338445" cy="761893"/>
            </a:xfrm>
            <a:custGeom>
              <a:avLst/>
              <a:gdLst/>
              <a:ahLst/>
              <a:cxnLst/>
              <a:rect l="l" t="t" r="r" b="b"/>
              <a:pathLst>
                <a:path w="8657" h="19487" extrusionOk="0">
                  <a:moveTo>
                    <a:pt x="1222" y="522"/>
                  </a:moveTo>
                  <a:cubicBezTo>
                    <a:pt x="1893" y="179"/>
                    <a:pt x="2504" y="984"/>
                    <a:pt x="2846" y="1386"/>
                  </a:cubicBezTo>
                  <a:cubicBezTo>
                    <a:pt x="3442" y="2131"/>
                    <a:pt x="3889" y="3203"/>
                    <a:pt x="4142" y="4261"/>
                  </a:cubicBezTo>
                  <a:cubicBezTo>
                    <a:pt x="4694" y="3024"/>
                    <a:pt x="5453" y="1058"/>
                    <a:pt x="6630" y="328"/>
                  </a:cubicBezTo>
                  <a:cubicBezTo>
                    <a:pt x="7167" y="0"/>
                    <a:pt x="8120" y="15"/>
                    <a:pt x="8373" y="641"/>
                  </a:cubicBezTo>
                  <a:cubicBezTo>
                    <a:pt x="8656" y="1326"/>
                    <a:pt x="8269" y="2339"/>
                    <a:pt x="7941" y="2875"/>
                  </a:cubicBezTo>
                  <a:cubicBezTo>
                    <a:pt x="7092" y="4261"/>
                    <a:pt x="5424" y="5214"/>
                    <a:pt x="4336" y="6302"/>
                  </a:cubicBezTo>
                  <a:cubicBezTo>
                    <a:pt x="3874" y="9311"/>
                    <a:pt x="3293" y="12633"/>
                    <a:pt x="3457" y="16462"/>
                  </a:cubicBezTo>
                  <a:cubicBezTo>
                    <a:pt x="3487" y="17162"/>
                    <a:pt x="3815" y="19412"/>
                    <a:pt x="2965" y="19442"/>
                  </a:cubicBezTo>
                  <a:cubicBezTo>
                    <a:pt x="2116" y="19486"/>
                    <a:pt x="2146" y="17490"/>
                    <a:pt x="2146" y="16522"/>
                  </a:cubicBezTo>
                  <a:cubicBezTo>
                    <a:pt x="2146" y="13259"/>
                    <a:pt x="2370" y="10801"/>
                    <a:pt x="2965" y="7985"/>
                  </a:cubicBezTo>
                  <a:cubicBezTo>
                    <a:pt x="3055" y="7538"/>
                    <a:pt x="3368" y="6838"/>
                    <a:pt x="3338" y="6496"/>
                  </a:cubicBezTo>
                  <a:cubicBezTo>
                    <a:pt x="3293" y="6198"/>
                    <a:pt x="2667" y="5438"/>
                    <a:pt x="2459" y="5125"/>
                  </a:cubicBezTo>
                  <a:cubicBezTo>
                    <a:pt x="2146" y="4678"/>
                    <a:pt x="1848" y="4231"/>
                    <a:pt x="1580" y="3754"/>
                  </a:cubicBezTo>
                  <a:cubicBezTo>
                    <a:pt x="1073" y="2801"/>
                    <a:pt x="1" y="1147"/>
                    <a:pt x="1222" y="5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5"/>
            <p:cNvSpPr/>
            <p:nvPr/>
          </p:nvSpPr>
          <p:spPr>
            <a:xfrm>
              <a:off x="5862171" y="1840389"/>
              <a:ext cx="2110270" cy="2070486"/>
            </a:xfrm>
            <a:custGeom>
              <a:avLst/>
              <a:gdLst/>
              <a:ahLst/>
              <a:cxnLst/>
              <a:rect l="l" t="t" r="r" b="b"/>
              <a:pathLst>
                <a:path w="53978" h="52957" extrusionOk="0">
                  <a:moveTo>
                    <a:pt x="35691" y="0"/>
                  </a:moveTo>
                  <a:cubicBezTo>
                    <a:pt x="34738" y="0"/>
                    <a:pt x="33753" y="58"/>
                    <a:pt x="32733" y="174"/>
                  </a:cubicBezTo>
                  <a:cubicBezTo>
                    <a:pt x="28040" y="696"/>
                    <a:pt x="23556" y="2319"/>
                    <a:pt x="19623" y="4926"/>
                  </a:cubicBezTo>
                  <a:cubicBezTo>
                    <a:pt x="16867" y="6744"/>
                    <a:pt x="14290" y="8815"/>
                    <a:pt x="11906" y="11109"/>
                  </a:cubicBezTo>
                  <a:cubicBezTo>
                    <a:pt x="10834" y="12152"/>
                    <a:pt x="9448" y="13582"/>
                    <a:pt x="8391" y="15310"/>
                  </a:cubicBezTo>
                  <a:cubicBezTo>
                    <a:pt x="8048" y="15787"/>
                    <a:pt x="7824" y="16353"/>
                    <a:pt x="7735" y="16934"/>
                  </a:cubicBezTo>
                  <a:cubicBezTo>
                    <a:pt x="7646" y="17723"/>
                    <a:pt x="7929" y="18513"/>
                    <a:pt x="8525" y="19049"/>
                  </a:cubicBezTo>
                  <a:cubicBezTo>
                    <a:pt x="8923" y="19383"/>
                    <a:pt x="9415" y="19561"/>
                    <a:pt x="9921" y="19561"/>
                  </a:cubicBezTo>
                  <a:cubicBezTo>
                    <a:pt x="10115" y="19561"/>
                    <a:pt x="10312" y="19535"/>
                    <a:pt x="10506" y="19481"/>
                  </a:cubicBezTo>
                  <a:lnTo>
                    <a:pt x="10655" y="19437"/>
                  </a:lnTo>
                  <a:cubicBezTo>
                    <a:pt x="10908" y="19377"/>
                    <a:pt x="11176" y="19303"/>
                    <a:pt x="11430" y="19228"/>
                  </a:cubicBezTo>
                  <a:cubicBezTo>
                    <a:pt x="13202" y="18617"/>
                    <a:pt x="14916" y="17828"/>
                    <a:pt x="16525" y="16859"/>
                  </a:cubicBezTo>
                  <a:cubicBezTo>
                    <a:pt x="18223" y="15891"/>
                    <a:pt x="19877" y="14818"/>
                    <a:pt x="21471" y="13776"/>
                  </a:cubicBezTo>
                  <a:cubicBezTo>
                    <a:pt x="21515" y="13731"/>
                    <a:pt x="21575" y="13701"/>
                    <a:pt x="21620" y="13671"/>
                  </a:cubicBezTo>
                  <a:lnTo>
                    <a:pt x="21620" y="13671"/>
                  </a:lnTo>
                  <a:cubicBezTo>
                    <a:pt x="20905" y="14938"/>
                    <a:pt x="19847" y="16681"/>
                    <a:pt x="19087" y="17723"/>
                  </a:cubicBezTo>
                  <a:cubicBezTo>
                    <a:pt x="16584" y="21180"/>
                    <a:pt x="13635" y="24353"/>
                    <a:pt x="10774" y="27407"/>
                  </a:cubicBezTo>
                  <a:lnTo>
                    <a:pt x="10342" y="27869"/>
                  </a:lnTo>
                  <a:cubicBezTo>
                    <a:pt x="9180" y="29105"/>
                    <a:pt x="8003" y="30356"/>
                    <a:pt x="6841" y="31563"/>
                  </a:cubicBezTo>
                  <a:cubicBezTo>
                    <a:pt x="5769" y="32680"/>
                    <a:pt x="4666" y="33843"/>
                    <a:pt x="3594" y="34990"/>
                  </a:cubicBezTo>
                  <a:cubicBezTo>
                    <a:pt x="3400" y="35183"/>
                    <a:pt x="3206" y="35392"/>
                    <a:pt x="3027" y="35586"/>
                  </a:cubicBezTo>
                  <a:cubicBezTo>
                    <a:pt x="2387" y="36241"/>
                    <a:pt x="1746" y="36926"/>
                    <a:pt x="1165" y="37671"/>
                  </a:cubicBezTo>
                  <a:cubicBezTo>
                    <a:pt x="897" y="37984"/>
                    <a:pt x="674" y="38356"/>
                    <a:pt x="525" y="38744"/>
                  </a:cubicBezTo>
                  <a:cubicBezTo>
                    <a:pt x="0" y="39875"/>
                    <a:pt x="856" y="41122"/>
                    <a:pt x="2051" y="41122"/>
                  </a:cubicBezTo>
                  <a:cubicBezTo>
                    <a:pt x="2146" y="41122"/>
                    <a:pt x="2243" y="41114"/>
                    <a:pt x="2342" y="41098"/>
                  </a:cubicBezTo>
                  <a:cubicBezTo>
                    <a:pt x="2789" y="41053"/>
                    <a:pt x="3236" y="40919"/>
                    <a:pt x="3638" y="40725"/>
                  </a:cubicBezTo>
                  <a:cubicBezTo>
                    <a:pt x="4145" y="40472"/>
                    <a:pt x="4681" y="40219"/>
                    <a:pt x="5173" y="39906"/>
                  </a:cubicBezTo>
                  <a:cubicBezTo>
                    <a:pt x="8986" y="37597"/>
                    <a:pt x="12413" y="34796"/>
                    <a:pt x="14960" y="32606"/>
                  </a:cubicBezTo>
                  <a:cubicBezTo>
                    <a:pt x="15780" y="31906"/>
                    <a:pt x="16599" y="31191"/>
                    <a:pt x="17374" y="30491"/>
                  </a:cubicBezTo>
                  <a:cubicBezTo>
                    <a:pt x="17895" y="30029"/>
                    <a:pt x="18417" y="29567"/>
                    <a:pt x="18938" y="29120"/>
                  </a:cubicBezTo>
                  <a:cubicBezTo>
                    <a:pt x="19153" y="28926"/>
                    <a:pt x="19320" y="28864"/>
                    <a:pt x="19449" y="28864"/>
                  </a:cubicBezTo>
                  <a:cubicBezTo>
                    <a:pt x="19596" y="28864"/>
                    <a:pt x="19694" y="28945"/>
                    <a:pt x="19757" y="29001"/>
                  </a:cubicBezTo>
                  <a:cubicBezTo>
                    <a:pt x="20249" y="29433"/>
                    <a:pt x="19549" y="30178"/>
                    <a:pt x="19430" y="30297"/>
                  </a:cubicBezTo>
                  <a:cubicBezTo>
                    <a:pt x="16703" y="32993"/>
                    <a:pt x="14573" y="35288"/>
                    <a:pt x="12324" y="37194"/>
                  </a:cubicBezTo>
                  <a:cubicBezTo>
                    <a:pt x="11668" y="37746"/>
                    <a:pt x="11013" y="38297"/>
                    <a:pt x="10357" y="38848"/>
                  </a:cubicBezTo>
                  <a:cubicBezTo>
                    <a:pt x="8882" y="40085"/>
                    <a:pt x="7378" y="41351"/>
                    <a:pt x="5918" y="42662"/>
                  </a:cubicBezTo>
                  <a:cubicBezTo>
                    <a:pt x="5426" y="43079"/>
                    <a:pt x="5039" y="43585"/>
                    <a:pt x="4756" y="44166"/>
                  </a:cubicBezTo>
                  <a:cubicBezTo>
                    <a:pt x="4324" y="45150"/>
                    <a:pt x="4621" y="45820"/>
                    <a:pt x="4949" y="46207"/>
                  </a:cubicBezTo>
                  <a:cubicBezTo>
                    <a:pt x="5324" y="46653"/>
                    <a:pt x="5865" y="46905"/>
                    <a:pt x="6435" y="46905"/>
                  </a:cubicBezTo>
                  <a:cubicBezTo>
                    <a:pt x="6589" y="46905"/>
                    <a:pt x="6745" y="46886"/>
                    <a:pt x="6901" y="46848"/>
                  </a:cubicBezTo>
                  <a:cubicBezTo>
                    <a:pt x="7348" y="46759"/>
                    <a:pt x="7780" y="46625"/>
                    <a:pt x="8182" y="46431"/>
                  </a:cubicBezTo>
                  <a:cubicBezTo>
                    <a:pt x="10372" y="45433"/>
                    <a:pt x="12458" y="44226"/>
                    <a:pt x="14588" y="42960"/>
                  </a:cubicBezTo>
                  <a:cubicBezTo>
                    <a:pt x="18223" y="40785"/>
                    <a:pt x="21620" y="38178"/>
                    <a:pt x="24450" y="35913"/>
                  </a:cubicBezTo>
                  <a:cubicBezTo>
                    <a:pt x="24672" y="35741"/>
                    <a:pt x="25259" y="35173"/>
                    <a:pt x="25691" y="35173"/>
                  </a:cubicBezTo>
                  <a:cubicBezTo>
                    <a:pt x="25783" y="35173"/>
                    <a:pt x="25867" y="35198"/>
                    <a:pt x="25940" y="35258"/>
                  </a:cubicBezTo>
                  <a:cubicBezTo>
                    <a:pt x="26134" y="35407"/>
                    <a:pt x="26223" y="35690"/>
                    <a:pt x="25865" y="36122"/>
                  </a:cubicBezTo>
                  <a:cubicBezTo>
                    <a:pt x="25567" y="36494"/>
                    <a:pt x="25240" y="36837"/>
                    <a:pt x="24897" y="37150"/>
                  </a:cubicBezTo>
                  <a:cubicBezTo>
                    <a:pt x="22856" y="39072"/>
                    <a:pt x="20621" y="41023"/>
                    <a:pt x="18253" y="42960"/>
                  </a:cubicBezTo>
                  <a:cubicBezTo>
                    <a:pt x="16793" y="44166"/>
                    <a:pt x="15333" y="45403"/>
                    <a:pt x="13903" y="46625"/>
                  </a:cubicBezTo>
                  <a:cubicBezTo>
                    <a:pt x="13590" y="46893"/>
                    <a:pt x="13292" y="47206"/>
                    <a:pt x="13024" y="47533"/>
                  </a:cubicBezTo>
                  <a:cubicBezTo>
                    <a:pt x="12517" y="48174"/>
                    <a:pt x="12413" y="48815"/>
                    <a:pt x="12741" y="49425"/>
                  </a:cubicBezTo>
                  <a:cubicBezTo>
                    <a:pt x="13149" y="50204"/>
                    <a:pt x="13896" y="50296"/>
                    <a:pt x="14317" y="50296"/>
                  </a:cubicBezTo>
                  <a:cubicBezTo>
                    <a:pt x="14403" y="50296"/>
                    <a:pt x="14475" y="50292"/>
                    <a:pt x="14528" y="50289"/>
                  </a:cubicBezTo>
                  <a:cubicBezTo>
                    <a:pt x="14990" y="50245"/>
                    <a:pt x="15437" y="50140"/>
                    <a:pt x="15869" y="49977"/>
                  </a:cubicBezTo>
                  <a:cubicBezTo>
                    <a:pt x="16867" y="49619"/>
                    <a:pt x="17851" y="49172"/>
                    <a:pt x="18774" y="48651"/>
                  </a:cubicBezTo>
                  <a:cubicBezTo>
                    <a:pt x="23243" y="46193"/>
                    <a:pt x="27042" y="43690"/>
                    <a:pt x="30409" y="41008"/>
                  </a:cubicBezTo>
                  <a:lnTo>
                    <a:pt x="30603" y="40859"/>
                  </a:lnTo>
                  <a:cubicBezTo>
                    <a:pt x="30990" y="40546"/>
                    <a:pt x="31392" y="40248"/>
                    <a:pt x="31810" y="39965"/>
                  </a:cubicBezTo>
                  <a:cubicBezTo>
                    <a:pt x="31915" y="39892"/>
                    <a:pt x="32047" y="39828"/>
                    <a:pt x="32179" y="39828"/>
                  </a:cubicBezTo>
                  <a:cubicBezTo>
                    <a:pt x="32289" y="39828"/>
                    <a:pt x="32400" y="39873"/>
                    <a:pt x="32495" y="39995"/>
                  </a:cubicBezTo>
                  <a:cubicBezTo>
                    <a:pt x="32584" y="40099"/>
                    <a:pt x="32718" y="40248"/>
                    <a:pt x="32420" y="40666"/>
                  </a:cubicBezTo>
                  <a:cubicBezTo>
                    <a:pt x="32078" y="41098"/>
                    <a:pt x="31675" y="41500"/>
                    <a:pt x="31229" y="41842"/>
                  </a:cubicBezTo>
                  <a:cubicBezTo>
                    <a:pt x="29202" y="43496"/>
                    <a:pt x="27117" y="45209"/>
                    <a:pt x="24882" y="46625"/>
                  </a:cubicBezTo>
                  <a:cubicBezTo>
                    <a:pt x="23765" y="47340"/>
                    <a:pt x="22633" y="48129"/>
                    <a:pt x="21530" y="48978"/>
                  </a:cubicBezTo>
                  <a:cubicBezTo>
                    <a:pt x="21113" y="49276"/>
                    <a:pt x="20726" y="49634"/>
                    <a:pt x="20413" y="50036"/>
                  </a:cubicBezTo>
                  <a:cubicBezTo>
                    <a:pt x="19862" y="50736"/>
                    <a:pt x="19936" y="51734"/>
                    <a:pt x="20577" y="52360"/>
                  </a:cubicBezTo>
                  <a:cubicBezTo>
                    <a:pt x="20938" y="52735"/>
                    <a:pt x="21438" y="52957"/>
                    <a:pt x="21970" y="52957"/>
                  </a:cubicBezTo>
                  <a:cubicBezTo>
                    <a:pt x="21987" y="52957"/>
                    <a:pt x="22005" y="52956"/>
                    <a:pt x="22022" y="52956"/>
                  </a:cubicBezTo>
                  <a:lnTo>
                    <a:pt x="22052" y="52956"/>
                  </a:lnTo>
                  <a:cubicBezTo>
                    <a:pt x="22826" y="52926"/>
                    <a:pt x="23601" y="52792"/>
                    <a:pt x="24346" y="52539"/>
                  </a:cubicBezTo>
                  <a:cubicBezTo>
                    <a:pt x="27921" y="51422"/>
                    <a:pt x="31467" y="49559"/>
                    <a:pt x="35519" y="46654"/>
                  </a:cubicBezTo>
                  <a:cubicBezTo>
                    <a:pt x="38662" y="44390"/>
                    <a:pt x="41687" y="41649"/>
                    <a:pt x="45039" y="38029"/>
                  </a:cubicBezTo>
                  <a:cubicBezTo>
                    <a:pt x="48405" y="34424"/>
                    <a:pt x="50938" y="30088"/>
                    <a:pt x="52428" y="25381"/>
                  </a:cubicBezTo>
                  <a:cubicBezTo>
                    <a:pt x="53709" y="21329"/>
                    <a:pt x="53977" y="17619"/>
                    <a:pt x="53277" y="13999"/>
                  </a:cubicBezTo>
                  <a:cubicBezTo>
                    <a:pt x="52070" y="7831"/>
                    <a:pt x="48554" y="3556"/>
                    <a:pt x="42849" y="1291"/>
                  </a:cubicBezTo>
                  <a:cubicBezTo>
                    <a:pt x="40647" y="431"/>
                    <a:pt x="38287" y="0"/>
                    <a:pt x="35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5"/>
            <p:cNvSpPr/>
            <p:nvPr/>
          </p:nvSpPr>
          <p:spPr>
            <a:xfrm>
              <a:off x="7727748" y="2250683"/>
              <a:ext cx="151454" cy="304452"/>
            </a:xfrm>
            <a:custGeom>
              <a:avLst/>
              <a:gdLst/>
              <a:ahLst/>
              <a:cxnLst/>
              <a:rect l="l" t="t" r="r" b="b"/>
              <a:pathLst>
                <a:path w="3874" h="7787" extrusionOk="0">
                  <a:moveTo>
                    <a:pt x="1185" y="1"/>
                  </a:moveTo>
                  <a:cubicBezTo>
                    <a:pt x="1028" y="1"/>
                    <a:pt x="862" y="39"/>
                    <a:pt x="685" y="122"/>
                  </a:cubicBezTo>
                  <a:cubicBezTo>
                    <a:pt x="149" y="361"/>
                    <a:pt x="0" y="822"/>
                    <a:pt x="104" y="1359"/>
                  </a:cubicBezTo>
                  <a:cubicBezTo>
                    <a:pt x="164" y="1791"/>
                    <a:pt x="283" y="2238"/>
                    <a:pt x="447" y="2655"/>
                  </a:cubicBezTo>
                  <a:cubicBezTo>
                    <a:pt x="894" y="3787"/>
                    <a:pt x="1266" y="4949"/>
                    <a:pt x="1535" y="6141"/>
                  </a:cubicBezTo>
                  <a:cubicBezTo>
                    <a:pt x="1609" y="6454"/>
                    <a:pt x="1698" y="6752"/>
                    <a:pt x="1833" y="7035"/>
                  </a:cubicBezTo>
                  <a:cubicBezTo>
                    <a:pt x="1998" y="7449"/>
                    <a:pt x="2292" y="7786"/>
                    <a:pt x="2737" y="7786"/>
                  </a:cubicBezTo>
                  <a:cubicBezTo>
                    <a:pt x="2772" y="7786"/>
                    <a:pt x="2808" y="7784"/>
                    <a:pt x="2846" y="7780"/>
                  </a:cubicBezTo>
                  <a:cubicBezTo>
                    <a:pt x="3352" y="7735"/>
                    <a:pt x="3605" y="7362"/>
                    <a:pt x="3769" y="6811"/>
                  </a:cubicBezTo>
                  <a:cubicBezTo>
                    <a:pt x="3799" y="6618"/>
                    <a:pt x="3829" y="6424"/>
                    <a:pt x="3844" y="6230"/>
                  </a:cubicBezTo>
                  <a:cubicBezTo>
                    <a:pt x="3873" y="4547"/>
                    <a:pt x="3501" y="2893"/>
                    <a:pt x="2756" y="1389"/>
                  </a:cubicBezTo>
                  <a:cubicBezTo>
                    <a:pt x="2562" y="1031"/>
                    <a:pt x="2324" y="703"/>
                    <a:pt x="2026" y="420"/>
                  </a:cubicBezTo>
                  <a:cubicBezTo>
                    <a:pt x="1786" y="160"/>
                    <a:pt x="1506" y="1"/>
                    <a:pt x="11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5"/>
            <p:cNvSpPr/>
            <p:nvPr/>
          </p:nvSpPr>
          <p:spPr>
            <a:xfrm>
              <a:off x="7655032" y="2080271"/>
              <a:ext cx="98949" cy="106423"/>
            </a:xfrm>
            <a:custGeom>
              <a:avLst/>
              <a:gdLst/>
              <a:ahLst/>
              <a:cxnLst/>
              <a:rect l="l" t="t" r="r" b="b"/>
              <a:pathLst>
                <a:path w="2531" h="2722" extrusionOk="0">
                  <a:moveTo>
                    <a:pt x="928" y="1"/>
                  </a:moveTo>
                  <a:cubicBezTo>
                    <a:pt x="422" y="1"/>
                    <a:pt x="0" y="460"/>
                    <a:pt x="102" y="995"/>
                  </a:cubicBezTo>
                  <a:cubicBezTo>
                    <a:pt x="177" y="1666"/>
                    <a:pt x="579" y="2276"/>
                    <a:pt x="1175" y="2604"/>
                  </a:cubicBezTo>
                  <a:cubicBezTo>
                    <a:pt x="1302" y="2685"/>
                    <a:pt x="1441" y="2722"/>
                    <a:pt x="1577" y="2722"/>
                  </a:cubicBezTo>
                  <a:cubicBezTo>
                    <a:pt x="1922" y="2722"/>
                    <a:pt x="2252" y="2486"/>
                    <a:pt x="2337" y="2113"/>
                  </a:cubicBezTo>
                  <a:cubicBezTo>
                    <a:pt x="2531" y="1457"/>
                    <a:pt x="1845" y="221"/>
                    <a:pt x="1190" y="42"/>
                  </a:cubicBezTo>
                  <a:cubicBezTo>
                    <a:pt x="1102" y="14"/>
                    <a:pt x="1014" y="1"/>
                    <a:pt x="9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5"/>
            <p:cNvSpPr/>
            <p:nvPr/>
          </p:nvSpPr>
          <p:spPr>
            <a:xfrm>
              <a:off x="5948491" y="1852626"/>
              <a:ext cx="1304561" cy="726744"/>
            </a:xfrm>
            <a:custGeom>
              <a:avLst/>
              <a:gdLst/>
              <a:ahLst/>
              <a:cxnLst/>
              <a:rect l="l" t="t" r="r" b="b"/>
              <a:pathLst>
                <a:path w="33369" h="18588" extrusionOk="0">
                  <a:moveTo>
                    <a:pt x="5787" y="0"/>
                  </a:moveTo>
                  <a:cubicBezTo>
                    <a:pt x="3826" y="0"/>
                    <a:pt x="1890" y="255"/>
                    <a:pt x="0" y="844"/>
                  </a:cubicBezTo>
                  <a:cubicBezTo>
                    <a:pt x="104" y="934"/>
                    <a:pt x="209" y="1038"/>
                    <a:pt x="313" y="1127"/>
                  </a:cubicBezTo>
                  <a:cubicBezTo>
                    <a:pt x="864" y="1664"/>
                    <a:pt x="11710" y="7727"/>
                    <a:pt x="17847" y="11407"/>
                  </a:cubicBezTo>
                  <a:cubicBezTo>
                    <a:pt x="18130" y="11571"/>
                    <a:pt x="22942" y="14669"/>
                    <a:pt x="25192" y="15965"/>
                  </a:cubicBezTo>
                  <a:cubicBezTo>
                    <a:pt x="26771" y="16904"/>
                    <a:pt x="28454" y="17679"/>
                    <a:pt x="30197" y="18274"/>
                  </a:cubicBezTo>
                  <a:cubicBezTo>
                    <a:pt x="30495" y="18379"/>
                    <a:pt x="30793" y="18453"/>
                    <a:pt x="31091" y="18528"/>
                  </a:cubicBezTo>
                  <a:cubicBezTo>
                    <a:pt x="31251" y="18569"/>
                    <a:pt x="31407" y="18588"/>
                    <a:pt x="31557" y="18588"/>
                  </a:cubicBezTo>
                  <a:cubicBezTo>
                    <a:pt x="32607" y="18588"/>
                    <a:pt x="33369" y="17638"/>
                    <a:pt x="33251" y="16517"/>
                  </a:cubicBezTo>
                  <a:cubicBezTo>
                    <a:pt x="33162" y="15995"/>
                    <a:pt x="32968" y="15504"/>
                    <a:pt x="32670" y="15071"/>
                  </a:cubicBezTo>
                  <a:cubicBezTo>
                    <a:pt x="31732" y="13537"/>
                    <a:pt x="30510" y="12226"/>
                    <a:pt x="29229" y="10975"/>
                  </a:cubicBezTo>
                  <a:cubicBezTo>
                    <a:pt x="26875" y="8710"/>
                    <a:pt x="24313" y="6654"/>
                    <a:pt x="21587" y="4852"/>
                  </a:cubicBezTo>
                  <a:cubicBezTo>
                    <a:pt x="17728" y="2289"/>
                    <a:pt x="13304" y="680"/>
                    <a:pt x="8685" y="174"/>
                  </a:cubicBezTo>
                  <a:cubicBezTo>
                    <a:pt x="7715" y="61"/>
                    <a:pt x="6748" y="0"/>
                    <a:pt x="57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5"/>
            <p:cNvSpPr/>
            <p:nvPr/>
          </p:nvSpPr>
          <p:spPr>
            <a:xfrm>
              <a:off x="7624192" y="4037961"/>
              <a:ext cx="81355" cy="69471"/>
            </a:xfrm>
            <a:custGeom>
              <a:avLst/>
              <a:gdLst/>
              <a:ahLst/>
              <a:cxnLst/>
              <a:rect l="l" t="t" r="r" b="b"/>
              <a:pathLst>
                <a:path w="2444" h="2087" extrusionOk="0">
                  <a:moveTo>
                    <a:pt x="936" y="0"/>
                  </a:moveTo>
                  <a:cubicBezTo>
                    <a:pt x="562" y="0"/>
                    <a:pt x="220" y="138"/>
                    <a:pt x="120" y="496"/>
                  </a:cubicBezTo>
                  <a:cubicBezTo>
                    <a:pt x="1" y="764"/>
                    <a:pt x="1" y="1062"/>
                    <a:pt x="90" y="1331"/>
                  </a:cubicBezTo>
                  <a:cubicBezTo>
                    <a:pt x="150" y="1569"/>
                    <a:pt x="328" y="1778"/>
                    <a:pt x="537" y="1897"/>
                  </a:cubicBezTo>
                  <a:cubicBezTo>
                    <a:pt x="656" y="1956"/>
                    <a:pt x="746" y="2016"/>
                    <a:pt x="865" y="2046"/>
                  </a:cubicBezTo>
                  <a:cubicBezTo>
                    <a:pt x="966" y="2073"/>
                    <a:pt x="1071" y="2087"/>
                    <a:pt x="1175" y="2087"/>
                  </a:cubicBezTo>
                  <a:cubicBezTo>
                    <a:pt x="1408" y="2087"/>
                    <a:pt x="1642" y="2020"/>
                    <a:pt x="1848" y="1897"/>
                  </a:cubicBezTo>
                  <a:cubicBezTo>
                    <a:pt x="2265" y="1539"/>
                    <a:pt x="2444" y="764"/>
                    <a:pt x="1997" y="377"/>
                  </a:cubicBezTo>
                  <a:cubicBezTo>
                    <a:pt x="1781" y="161"/>
                    <a:pt x="1339" y="0"/>
                    <a:pt x="9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2" name="Google Shape;1802;p45"/>
          <p:cNvSpPr/>
          <p:nvPr/>
        </p:nvSpPr>
        <p:spPr>
          <a:xfrm>
            <a:off x="1122705" y="1192646"/>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5"/>
          <p:cNvSpPr/>
          <p:nvPr/>
        </p:nvSpPr>
        <p:spPr>
          <a:xfrm>
            <a:off x="4780898" y="1197222"/>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5"/>
          <p:cNvSpPr/>
          <p:nvPr/>
        </p:nvSpPr>
        <p:spPr>
          <a:xfrm>
            <a:off x="2350516" y="10137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p47"/>
          <p:cNvSpPr/>
          <p:nvPr/>
        </p:nvSpPr>
        <p:spPr>
          <a:xfrm>
            <a:off x="1125933" y="3260745"/>
            <a:ext cx="1756076" cy="1600115"/>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7"/>
          <p:cNvSpPr txBox="1">
            <a:spLocks noGrp="1"/>
          </p:cNvSpPr>
          <p:nvPr>
            <p:ph type="title"/>
          </p:nvPr>
        </p:nvSpPr>
        <p:spPr>
          <a:xfrm>
            <a:off x="2973926" y="3330779"/>
            <a:ext cx="5682550" cy="797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GB" dirty="0"/>
              <a:t>Planning Phase</a:t>
            </a:r>
            <a:endParaRPr dirty="0"/>
          </a:p>
        </p:txBody>
      </p:sp>
      <p:sp>
        <p:nvSpPr>
          <p:cNvPr id="1822" name="Google Shape;1822;p47"/>
          <p:cNvSpPr txBox="1">
            <a:spLocks noGrp="1"/>
          </p:cNvSpPr>
          <p:nvPr>
            <p:ph type="title" idx="2"/>
          </p:nvPr>
        </p:nvSpPr>
        <p:spPr>
          <a:xfrm>
            <a:off x="1143550" y="3436050"/>
            <a:ext cx="1664400" cy="116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823" name="Google Shape;1823;p47"/>
          <p:cNvSpPr txBox="1">
            <a:spLocks noGrp="1"/>
          </p:cNvSpPr>
          <p:nvPr>
            <p:ph type="subTitle" idx="1"/>
          </p:nvPr>
        </p:nvSpPr>
        <p:spPr>
          <a:xfrm>
            <a:off x="2991175" y="4239100"/>
            <a:ext cx="5177400" cy="36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t>Where it all started!</a:t>
            </a:r>
            <a:endParaRPr dirty="0"/>
          </a:p>
        </p:txBody>
      </p:sp>
      <p:sp>
        <p:nvSpPr>
          <p:cNvPr id="1824" name="Google Shape;1824;p47"/>
          <p:cNvSpPr/>
          <p:nvPr/>
        </p:nvSpPr>
        <p:spPr>
          <a:xfrm flipH="1">
            <a:off x="6529567" y="947959"/>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7"/>
          <p:cNvSpPr/>
          <p:nvPr/>
        </p:nvSpPr>
        <p:spPr>
          <a:xfrm flipH="1">
            <a:off x="2843880" y="690510"/>
            <a:ext cx="103225" cy="85382"/>
          </a:xfrm>
          <a:custGeom>
            <a:avLst/>
            <a:gdLst/>
            <a:ahLst/>
            <a:cxnLst/>
            <a:rect l="l" t="t" r="r" b="b"/>
            <a:pathLst>
              <a:path w="3101" h="2565" extrusionOk="0">
                <a:moveTo>
                  <a:pt x="1531" y="1"/>
                </a:moveTo>
                <a:cubicBezTo>
                  <a:pt x="1460" y="1"/>
                  <a:pt x="1386" y="8"/>
                  <a:pt x="1311" y="23"/>
                </a:cubicBezTo>
                <a:cubicBezTo>
                  <a:pt x="894" y="83"/>
                  <a:pt x="507" y="351"/>
                  <a:pt x="298" y="738"/>
                </a:cubicBezTo>
                <a:cubicBezTo>
                  <a:pt x="0" y="1334"/>
                  <a:pt x="239" y="2287"/>
                  <a:pt x="954" y="2496"/>
                </a:cubicBezTo>
                <a:cubicBezTo>
                  <a:pt x="1096" y="2542"/>
                  <a:pt x="1264" y="2564"/>
                  <a:pt x="1441" y="2564"/>
                </a:cubicBezTo>
                <a:cubicBezTo>
                  <a:pt x="2188" y="2564"/>
                  <a:pt x="3100" y="2159"/>
                  <a:pt x="2980" y="1364"/>
                </a:cubicBezTo>
                <a:cubicBezTo>
                  <a:pt x="2950" y="1006"/>
                  <a:pt x="2801" y="649"/>
                  <a:pt x="2563" y="381"/>
                </a:cubicBezTo>
                <a:cubicBezTo>
                  <a:pt x="2324" y="172"/>
                  <a:pt x="2056" y="53"/>
                  <a:pt x="1728" y="23"/>
                </a:cubicBezTo>
                <a:cubicBezTo>
                  <a:pt x="1669" y="8"/>
                  <a:pt x="1602" y="1"/>
                  <a:pt x="15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7"/>
          <p:cNvSpPr/>
          <p:nvPr/>
        </p:nvSpPr>
        <p:spPr>
          <a:xfrm flipH="1">
            <a:off x="7732603" y="1967996"/>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7"/>
          <p:cNvSpPr/>
          <p:nvPr/>
        </p:nvSpPr>
        <p:spPr>
          <a:xfrm flipH="1">
            <a:off x="2224520" y="27187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8" name="Google Shape;1828;p47"/>
          <p:cNvGrpSpPr/>
          <p:nvPr/>
        </p:nvGrpSpPr>
        <p:grpSpPr>
          <a:xfrm rot="-2996445" flipH="1">
            <a:off x="1749423" y="1271909"/>
            <a:ext cx="740371" cy="757532"/>
            <a:chOff x="4391775" y="4244400"/>
            <a:chExt cx="715125" cy="731700"/>
          </a:xfrm>
        </p:grpSpPr>
        <p:sp>
          <p:nvSpPr>
            <p:cNvPr id="1829" name="Google Shape;1829;p47"/>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7"/>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7"/>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2" name="Google Shape;1832;p47"/>
          <p:cNvGrpSpPr/>
          <p:nvPr/>
        </p:nvGrpSpPr>
        <p:grpSpPr>
          <a:xfrm flipH="1">
            <a:off x="6388723" y="2472191"/>
            <a:ext cx="763146" cy="697824"/>
            <a:chOff x="3681125" y="1846650"/>
            <a:chExt cx="515500" cy="471375"/>
          </a:xfrm>
        </p:grpSpPr>
        <p:sp>
          <p:nvSpPr>
            <p:cNvPr id="1833" name="Google Shape;1833;p47"/>
            <p:cNvSpPr/>
            <p:nvPr/>
          </p:nvSpPr>
          <p:spPr>
            <a:xfrm>
              <a:off x="3681125" y="1846650"/>
              <a:ext cx="515500" cy="471375"/>
            </a:xfrm>
            <a:custGeom>
              <a:avLst/>
              <a:gdLst/>
              <a:ahLst/>
              <a:cxnLst/>
              <a:rect l="l" t="t" r="r" b="b"/>
              <a:pathLst>
                <a:path w="20620" h="18855" extrusionOk="0">
                  <a:moveTo>
                    <a:pt x="9854" y="228"/>
                  </a:moveTo>
                  <a:cubicBezTo>
                    <a:pt x="11621" y="228"/>
                    <a:pt x="13416" y="541"/>
                    <a:pt x="14988" y="1401"/>
                  </a:cubicBezTo>
                  <a:cubicBezTo>
                    <a:pt x="16984" y="2533"/>
                    <a:pt x="18415" y="4559"/>
                    <a:pt x="19219" y="6674"/>
                  </a:cubicBezTo>
                  <a:cubicBezTo>
                    <a:pt x="20024" y="8611"/>
                    <a:pt x="20173" y="10786"/>
                    <a:pt x="19666" y="12842"/>
                  </a:cubicBezTo>
                  <a:cubicBezTo>
                    <a:pt x="18542" y="17002"/>
                    <a:pt x="14415" y="18633"/>
                    <a:pt x="10396" y="18633"/>
                  </a:cubicBezTo>
                  <a:cubicBezTo>
                    <a:pt x="9089" y="18633"/>
                    <a:pt x="7793" y="18461"/>
                    <a:pt x="6615" y="18146"/>
                  </a:cubicBezTo>
                  <a:cubicBezTo>
                    <a:pt x="5423" y="17818"/>
                    <a:pt x="4261" y="17371"/>
                    <a:pt x="3188" y="16746"/>
                  </a:cubicBezTo>
                  <a:cubicBezTo>
                    <a:pt x="2414" y="16329"/>
                    <a:pt x="1728" y="15733"/>
                    <a:pt x="1222" y="15047"/>
                  </a:cubicBezTo>
                  <a:cubicBezTo>
                    <a:pt x="983" y="14630"/>
                    <a:pt x="834" y="14153"/>
                    <a:pt x="775" y="13647"/>
                  </a:cubicBezTo>
                  <a:cubicBezTo>
                    <a:pt x="656" y="12991"/>
                    <a:pt x="566" y="12306"/>
                    <a:pt x="507" y="11621"/>
                  </a:cubicBezTo>
                  <a:cubicBezTo>
                    <a:pt x="209" y="7986"/>
                    <a:pt x="864" y="3665"/>
                    <a:pt x="4172" y="1520"/>
                  </a:cubicBezTo>
                  <a:cubicBezTo>
                    <a:pt x="4621" y="1239"/>
                    <a:pt x="5096" y="1011"/>
                    <a:pt x="5573" y="812"/>
                  </a:cubicBezTo>
                  <a:lnTo>
                    <a:pt x="5573" y="812"/>
                  </a:lnTo>
                  <a:cubicBezTo>
                    <a:pt x="5582" y="810"/>
                    <a:pt x="5592" y="807"/>
                    <a:pt x="5602" y="805"/>
                  </a:cubicBezTo>
                  <a:cubicBezTo>
                    <a:pt x="6615" y="507"/>
                    <a:pt x="7688" y="328"/>
                    <a:pt x="8731" y="268"/>
                  </a:cubicBezTo>
                  <a:cubicBezTo>
                    <a:pt x="9102" y="242"/>
                    <a:pt x="9478" y="228"/>
                    <a:pt x="9854" y="228"/>
                  </a:cubicBezTo>
                  <a:close/>
                  <a:moveTo>
                    <a:pt x="10006" y="1"/>
                  </a:moveTo>
                  <a:cubicBezTo>
                    <a:pt x="8568" y="1"/>
                    <a:pt x="7129" y="215"/>
                    <a:pt x="5811" y="566"/>
                  </a:cubicBezTo>
                  <a:lnTo>
                    <a:pt x="5615" y="610"/>
                  </a:lnTo>
                  <a:lnTo>
                    <a:pt x="5615" y="610"/>
                  </a:lnTo>
                  <a:cubicBezTo>
                    <a:pt x="5614" y="610"/>
                    <a:pt x="5613" y="610"/>
                    <a:pt x="5613" y="610"/>
                  </a:cubicBezTo>
                  <a:cubicBezTo>
                    <a:pt x="5581" y="610"/>
                    <a:pt x="5546" y="615"/>
                    <a:pt x="5513" y="626"/>
                  </a:cubicBezTo>
                  <a:cubicBezTo>
                    <a:pt x="3546" y="1371"/>
                    <a:pt x="1937" y="2861"/>
                    <a:pt x="1073" y="4797"/>
                  </a:cubicBezTo>
                  <a:cubicBezTo>
                    <a:pt x="328" y="6585"/>
                    <a:pt x="0" y="8522"/>
                    <a:pt x="90" y="10488"/>
                  </a:cubicBezTo>
                  <a:cubicBezTo>
                    <a:pt x="90" y="11859"/>
                    <a:pt x="268" y="13230"/>
                    <a:pt x="596" y="14571"/>
                  </a:cubicBezTo>
                  <a:cubicBezTo>
                    <a:pt x="834" y="15226"/>
                    <a:pt x="1281" y="15822"/>
                    <a:pt x="1848" y="16209"/>
                  </a:cubicBezTo>
                  <a:cubicBezTo>
                    <a:pt x="2771" y="16895"/>
                    <a:pt x="3784" y="17461"/>
                    <a:pt x="4857" y="17848"/>
                  </a:cubicBezTo>
                  <a:cubicBezTo>
                    <a:pt x="6586" y="18515"/>
                    <a:pt x="8402" y="18854"/>
                    <a:pt x="10220" y="18854"/>
                  </a:cubicBezTo>
                  <a:cubicBezTo>
                    <a:pt x="11410" y="18854"/>
                    <a:pt x="12600" y="18709"/>
                    <a:pt x="13766" y="18414"/>
                  </a:cubicBezTo>
                  <a:cubicBezTo>
                    <a:pt x="16120" y="17818"/>
                    <a:pt x="18266" y="16537"/>
                    <a:pt x="19428" y="14392"/>
                  </a:cubicBezTo>
                  <a:cubicBezTo>
                    <a:pt x="20381" y="12455"/>
                    <a:pt x="20619" y="10280"/>
                    <a:pt x="20113" y="8194"/>
                  </a:cubicBezTo>
                  <a:cubicBezTo>
                    <a:pt x="19636" y="5930"/>
                    <a:pt x="18444" y="3874"/>
                    <a:pt x="16746" y="2265"/>
                  </a:cubicBezTo>
                  <a:cubicBezTo>
                    <a:pt x="14921" y="628"/>
                    <a:pt x="12467" y="1"/>
                    <a:pt x="10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7"/>
            <p:cNvSpPr/>
            <p:nvPr/>
          </p:nvSpPr>
          <p:spPr>
            <a:xfrm>
              <a:off x="3748900" y="1895900"/>
              <a:ext cx="391850" cy="374500"/>
            </a:xfrm>
            <a:custGeom>
              <a:avLst/>
              <a:gdLst/>
              <a:ahLst/>
              <a:cxnLst/>
              <a:rect l="l" t="t" r="r" b="b"/>
              <a:pathLst>
                <a:path w="15674" h="14980" extrusionOk="0">
                  <a:moveTo>
                    <a:pt x="6437" y="198"/>
                  </a:moveTo>
                  <a:cubicBezTo>
                    <a:pt x="8838" y="198"/>
                    <a:pt x="11362" y="1635"/>
                    <a:pt x="12992" y="3304"/>
                  </a:cubicBezTo>
                  <a:cubicBezTo>
                    <a:pt x="13946" y="4287"/>
                    <a:pt x="14869" y="5509"/>
                    <a:pt x="15227" y="6880"/>
                  </a:cubicBezTo>
                  <a:cubicBezTo>
                    <a:pt x="15316" y="7237"/>
                    <a:pt x="15316" y="7625"/>
                    <a:pt x="15227" y="8012"/>
                  </a:cubicBezTo>
                  <a:cubicBezTo>
                    <a:pt x="15078" y="8429"/>
                    <a:pt x="14929" y="8846"/>
                    <a:pt x="14750" y="9234"/>
                  </a:cubicBezTo>
                  <a:cubicBezTo>
                    <a:pt x="13618" y="11796"/>
                    <a:pt x="11502" y="14657"/>
                    <a:pt x="8463" y="14776"/>
                  </a:cubicBezTo>
                  <a:cubicBezTo>
                    <a:pt x="8351" y="14783"/>
                    <a:pt x="8239" y="14787"/>
                    <a:pt x="8128" y="14787"/>
                  </a:cubicBezTo>
                  <a:cubicBezTo>
                    <a:pt x="7813" y="14787"/>
                    <a:pt x="7499" y="14757"/>
                    <a:pt x="7185" y="14699"/>
                  </a:cubicBezTo>
                  <a:lnTo>
                    <a:pt x="7185" y="14699"/>
                  </a:lnTo>
                  <a:cubicBezTo>
                    <a:pt x="7176" y="14694"/>
                    <a:pt x="7165" y="14690"/>
                    <a:pt x="7152" y="14686"/>
                  </a:cubicBezTo>
                  <a:cubicBezTo>
                    <a:pt x="6437" y="14478"/>
                    <a:pt x="5781" y="14210"/>
                    <a:pt x="5156" y="13882"/>
                  </a:cubicBezTo>
                  <a:cubicBezTo>
                    <a:pt x="3785" y="13256"/>
                    <a:pt x="2623" y="12332"/>
                    <a:pt x="1729" y="11141"/>
                  </a:cubicBezTo>
                  <a:cubicBezTo>
                    <a:pt x="686" y="9681"/>
                    <a:pt x="448" y="7833"/>
                    <a:pt x="686" y="6105"/>
                  </a:cubicBezTo>
                  <a:cubicBezTo>
                    <a:pt x="865" y="4347"/>
                    <a:pt x="1669" y="2708"/>
                    <a:pt x="2951" y="1516"/>
                  </a:cubicBezTo>
                  <a:cubicBezTo>
                    <a:pt x="3986" y="582"/>
                    <a:pt x="5195" y="198"/>
                    <a:pt x="6437" y="198"/>
                  </a:cubicBezTo>
                  <a:close/>
                  <a:moveTo>
                    <a:pt x="6457" y="0"/>
                  </a:moveTo>
                  <a:cubicBezTo>
                    <a:pt x="5636" y="0"/>
                    <a:pt x="4821" y="151"/>
                    <a:pt x="4053" y="503"/>
                  </a:cubicBezTo>
                  <a:cubicBezTo>
                    <a:pt x="2474" y="1278"/>
                    <a:pt x="1282" y="2678"/>
                    <a:pt x="716" y="4317"/>
                  </a:cubicBezTo>
                  <a:cubicBezTo>
                    <a:pt x="60" y="6105"/>
                    <a:pt x="1" y="8042"/>
                    <a:pt x="597" y="9859"/>
                  </a:cubicBezTo>
                  <a:cubicBezTo>
                    <a:pt x="1550" y="12422"/>
                    <a:pt x="4172" y="14090"/>
                    <a:pt x="6705" y="14835"/>
                  </a:cubicBezTo>
                  <a:lnTo>
                    <a:pt x="6871" y="14863"/>
                  </a:lnTo>
                  <a:lnTo>
                    <a:pt x="6871" y="14863"/>
                  </a:lnTo>
                  <a:cubicBezTo>
                    <a:pt x="6875" y="14864"/>
                    <a:pt x="6879" y="14864"/>
                    <a:pt x="6884" y="14865"/>
                  </a:cubicBezTo>
                  <a:cubicBezTo>
                    <a:pt x="6884" y="14865"/>
                    <a:pt x="6884" y="14865"/>
                    <a:pt x="6884" y="14865"/>
                  </a:cubicBezTo>
                  <a:lnTo>
                    <a:pt x="6884" y="14865"/>
                  </a:lnTo>
                  <a:cubicBezTo>
                    <a:pt x="6884" y="14865"/>
                    <a:pt x="6884" y="14865"/>
                    <a:pt x="6885" y="14865"/>
                  </a:cubicBezTo>
                  <a:lnTo>
                    <a:pt x="6885" y="14865"/>
                  </a:lnTo>
                  <a:cubicBezTo>
                    <a:pt x="7274" y="14942"/>
                    <a:pt x="7666" y="14979"/>
                    <a:pt x="8054" y="14979"/>
                  </a:cubicBezTo>
                  <a:cubicBezTo>
                    <a:pt x="9328" y="14979"/>
                    <a:pt x="10571" y="14576"/>
                    <a:pt x="11621" y="13822"/>
                  </a:cubicBezTo>
                  <a:cubicBezTo>
                    <a:pt x="12843" y="12869"/>
                    <a:pt x="13856" y="11677"/>
                    <a:pt x="14571" y="10306"/>
                  </a:cubicBezTo>
                  <a:cubicBezTo>
                    <a:pt x="14869" y="9770"/>
                    <a:pt x="15137" y="9204"/>
                    <a:pt x="15346" y="8638"/>
                  </a:cubicBezTo>
                  <a:cubicBezTo>
                    <a:pt x="15525" y="8310"/>
                    <a:pt x="15614" y="7923"/>
                    <a:pt x="15674" y="7535"/>
                  </a:cubicBezTo>
                  <a:cubicBezTo>
                    <a:pt x="15674" y="7029"/>
                    <a:pt x="15555" y="6492"/>
                    <a:pt x="15316" y="6045"/>
                  </a:cubicBezTo>
                  <a:cubicBezTo>
                    <a:pt x="15018" y="5360"/>
                    <a:pt x="14631" y="4734"/>
                    <a:pt x="14184" y="4168"/>
                  </a:cubicBezTo>
                  <a:cubicBezTo>
                    <a:pt x="13022" y="2649"/>
                    <a:pt x="11502" y="1457"/>
                    <a:pt x="9744" y="712"/>
                  </a:cubicBezTo>
                  <a:cubicBezTo>
                    <a:pt x="8712" y="282"/>
                    <a:pt x="7580" y="0"/>
                    <a:pt x="6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7"/>
            <p:cNvSpPr/>
            <p:nvPr/>
          </p:nvSpPr>
          <p:spPr>
            <a:xfrm>
              <a:off x="3786900" y="1956875"/>
              <a:ext cx="286075" cy="248100"/>
            </a:xfrm>
            <a:custGeom>
              <a:avLst/>
              <a:gdLst/>
              <a:ahLst/>
              <a:cxnLst/>
              <a:rect l="l" t="t" r="r" b="b"/>
              <a:pathLst>
                <a:path w="11443" h="9924" extrusionOk="0">
                  <a:moveTo>
                    <a:pt x="6972" y="217"/>
                  </a:moveTo>
                  <a:cubicBezTo>
                    <a:pt x="7693" y="217"/>
                    <a:pt x="8417" y="390"/>
                    <a:pt x="9058" y="686"/>
                  </a:cubicBezTo>
                  <a:cubicBezTo>
                    <a:pt x="9565" y="954"/>
                    <a:pt x="9803" y="1580"/>
                    <a:pt x="10072" y="2087"/>
                  </a:cubicBezTo>
                  <a:cubicBezTo>
                    <a:pt x="11055" y="4113"/>
                    <a:pt x="11442" y="6765"/>
                    <a:pt x="9535" y="8404"/>
                  </a:cubicBezTo>
                  <a:cubicBezTo>
                    <a:pt x="9058" y="8731"/>
                    <a:pt x="8552" y="9000"/>
                    <a:pt x="8016" y="9238"/>
                  </a:cubicBezTo>
                  <a:cubicBezTo>
                    <a:pt x="7333" y="9560"/>
                    <a:pt x="6591" y="9713"/>
                    <a:pt x="5849" y="9713"/>
                  </a:cubicBezTo>
                  <a:cubicBezTo>
                    <a:pt x="5425" y="9713"/>
                    <a:pt x="5001" y="9663"/>
                    <a:pt x="4589" y="9566"/>
                  </a:cubicBezTo>
                  <a:cubicBezTo>
                    <a:pt x="2503" y="8910"/>
                    <a:pt x="715" y="6526"/>
                    <a:pt x="954" y="4292"/>
                  </a:cubicBezTo>
                  <a:cubicBezTo>
                    <a:pt x="1252" y="1699"/>
                    <a:pt x="4172" y="329"/>
                    <a:pt x="6526" y="239"/>
                  </a:cubicBezTo>
                  <a:cubicBezTo>
                    <a:pt x="6674" y="224"/>
                    <a:pt x="6823" y="217"/>
                    <a:pt x="6972" y="217"/>
                  </a:cubicBezTo>
                  <a:close/>
                  <a:moveTo>
                    <a:pt x="7062" y="1"/>
                  </a:moveTo>
                  <a:cubicBezTo>
                    <a:pt x="5781" y="1"/>
                    <a:pt x="4500" y="269"/>
                    <a:pt x="3338" y="865"/>
                  </a:cubicBezTo>
                  <a:cubicBezTo>
                    <a:pt x="2205" y="1461"/>
                    <a:pt x="1133" y="2355"/>
                    <a:pt x="745" y="3606"/>
                  </a:cubicBezTo>
                  <a:cubicBezTo>
                    <a:pt x="0" y="5930"/>
                    <a:pt x="1639" y="8463"/>
                    <a:pt x="3695" y="9476"/>
                  </a:cubicBezTo>
                  <a:cubicBezTo>
                    <a:pt x="4309" y="9788"/>
                    <a:pt x="4984" y="9923"/>
                    <a:pt x="5671" y="9923"/>
                  </a:cubicBezTo>
                  <a:cubicBezTo>
                    <a:pt x="7139" y="9923"/>
                    <a:pt x="8669" y="9308"/>
                    <a:pt x="9805" y="8484"/>
                  </a:cubicBezTo>
                  <a:lnTo>
                    <a:pt x="9805" y="8484"/>
                  </a:lnTo>
                  <a:cubicBezTo>
                    <a:pt x="9816" y="8477"/>
                    <a:pt x="9826" y="8471"/>
                    <a:pt x="9833" y="8463"/>
                  </a:cubicBezTo>
                  <a:lnTo>
                    <a:pt x="9833" y="8463"/>
                  </a:lnTo>
                  <a:cubicBezTo>
                    <a:pt x="9833" y="8463"/>
                    <a:pt x="9833" y="8463"/>
                    <a:pt x="9833" y="8463"/>
                  </a:cubicBezTo>
                  <a:cubicBezTo>
                    <a:pt x="9865" y="8447"/>
                    <a:pt x="9879" y="8434"/>
                    <a:pt x="9880" y="8424"/>
                  </a:cubicBezTo>
                  <a:lnTo>
                    <a:pt x="9880" y="8424"/>
                  </a:lnTo>
                  <a:cubicBezTo>
                    <a:pt x="10774" y="7650"/>
                    <a:pt x="11264" y="6536"/>
                    <a:pt x="11293" y="5364"/>
                  </a:cubicBezTo>
                  <a:cubicBezTo>
                    <a:pt x="11263" y="4292"/>
                    <a:pt x="11025" y="3249"/>
                    <a:pt x="10578" y="2295"/>
                  </a:cubicBezTo>
                  <a:cubicBezTo>
                    <a:pt x="10429" y="1938"/>
                    <a:pt x="10250" y="1580"/>
                    <a:pt x="10042" y="1252"/>
                  </a:cubicBezTo>
                  <a:cubicBezTo>
                    <a:pt x="9923" y="1014"/>
                    <a:pt x="9774" y="805"/>
                    <a:pt x="9565" y="627"/>
                  </a:cubicBezTo>
                  <a:cubicBezTo>
                    <a:pt x="8880" y="120"/>
                    <a:pt x="7896" y="31"/>
                    <a:pt x="7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6" name="Google Shape;1836;p47"/>
          <p:cNvSpPr/>
          <p:nvPr/>
        </p:nvSpPr>
        <p:spPr>
          <a:xfrm>
            <a:off x="6028562" y="1807880"/>
            <a:ext cx="66928" cy="106276"/>
          </a:xfrm>
          <a:custGeom>
            <a:avLst/>
            <a:gdLst/>
            <a:ahLst/>
            <a:cxnLst/>
            <a:rect l="l" t="t" r="r" b="b"/>
            <a:pathLst>
              <a:path w="2087" h="3314" extrusionOk="0">
                <a:moveTo>
                  <a:pt x="1506" y="1"/>
                </a:moveTo>
                <a:cubicBezTo>
                  <a:pt x="1178" y="1"/>
                  <a:pt x="984" y="239"/>
                  <a:pt x="925" y="567"/>
                </a:cubicBezTo>
                <a:cubicBezTo>
                  <a:pt x="835" y="1103"/>
                  <a:pt x="537" y="1505"/>
                  <a:pt x="299" y="1938"/>
                </a:cubicBezTo>
                <a:cubicBezTo>
                  <a:pt x="1" y="2489"/>
                  <a:pt x="46" y="2921"/>
                  <a:pt x="373" y="3174"/>
                </a:cubicBezTo>
                <a:cubicBezTo>
                  <a:pt x="488" y="3267"/>
                  <a:pt x="617" y="3314"/>
                  <a:pt x="752" y="3314"/>
                </a:cubicBezTo>
                <a:cubicBezTo>
                  <a:pt x="986" y="3314"/>
                  <a:pt x="1240" y="3174"/>
                  <a:pt x="1476" y="2891"/>
                </a:cubicBezTo>
                <a:cubicBezTo>
                  <a:pt x="1863" y="2399"/>
                  <a:pt x="2087" y="1789"/>
                  <a:pt x="2087" y="1148"/>
                </a:cubicBezTo>
                <a:cubicBezTo>
                  <a:pt x="2087" y="984"/>
                  <a:pt x="2087" y="835"/>
                  <a:pt x="2072" y="671"/>
                </a:cubicBezTo>
                <a:cubicBezTo>
                  <a:pt x="2012" y="314"/>
                  <a:pt x="1878" y="16"/>
                  <a:pt x="15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7"/>
          <p:cNvSpPr/>
          <p:nvPr/>
        </p:nvSpPr>
        <p:spPr>
          <a:xfrm>
            <a:off x="5991297" y="1928111"/>
            <a:ext cx="42074" cy="35596"/>
          </a:xfrm>
          <a:custGeom>
            <a:avLst/>
            <a:gdLst/>
            <a:ahLst/>
            <a:cxnLst/>
            <a:rect l="l" t="t" r="r" b="b"/>
            <a:pathLst>
              <a:path w="1312" h="1110" extrusionOk="0">
                <a:moveTo>
                  <a:pt x="821" y="1"/>
                </a:moveTo>
                <a:cubicBezTo>
                  <a:pt x="469" y="1"/>
                  <a:pt x="158" y="243"/>
                  <a:pt x="75" y="587"/>
                </a:cubicBezTo>
                <a:cubicBezTo>
                  <a:pt x="1" y="825"/>
                  <a:pt x="165" y="1079"/>
                  <a:pt x="418" y="1108"/>
                </a:cubicBezTo>
                <a:cubicBezTo>
                  <a:pt x="429" y="1109"/>
                  <a:pt x="440" y="1109"/>
                  <a:pt x="451" y="1109"/>
                </a:cubicBezTo>
                <a:cubicBezTo>
                  <a:pt x="825" y="1109"/>
                  <a:pt x="1166" y="860"/>
                  <a:pt x="1267" y="498"/>
                </a:cubicBezTo>
                <a:cubicBezTo>
                  <a:pt x="1312" y="259"/>
                  <a:pt x="1148" y="36"/>
                  <a:pt x="910" y="6"/>
                </a:cubicBezTo>
                <a:cubicBezTo>
                  <a:pt x="880" y="3"/>
                  <a:pt x="850" y="1"/>
                  <a:pt x="8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8" name="Google Shape;1838;p47"/>
          <p:cNvGrpSpPr/>
          <p:nvPr/>
        </p:nvGrpSpPr>
        <p:grpSpPr>
          <a:xfrm>
            <a:off x="3118973" y="314948"/>
            <a:ext cx="3032892" cy="3057461"/>
            <a:chOff x="3118973" y="329248"/>
            <a:chExt cx="3032892" cy="3057461"/>
          </a:xfrm>
        </p:grpSpPr>
        <p:sp>
          <p:nvSpPr>
            <p:cNvPr id="1839" name="Google Shape;1839;p47"/>
            <p:cNvSpPr/>
            <p:nvPr/>
          </p:nvSpPr>
          <p:spPr>
            <a:xfrm>
              <a:off x="3118973" y="566761"/>
              <a:ext cx="2945469" cy="2683874"/>
            </a:xfrm>
            <a:custGeom>
              <a:avLst/>
              <a:gdLst/>
              <a:ahLst/>
              <a:cxnLst/>
              <a:rect l="l" t="t" r="r" b="b"/>
              <a:pathLst>
                <a:path w="91845" h="83688" extrusionOk="0">
                  <a:moveTo>
                    <a:pt x="45924" y="1"/>
                  </a:moveTo>
                  <a:cubicBezTo>
                    <a:pt x="35215" y="1"/>
                    <a:pt x="24507" y="4086"/>
                    <a:pt x="16343" y="12258"/>
                  </a:cubicBezTo>
                  <a:cubicBezTo>
                    <a:pt x="1" y="28600"/>
                    <a:pt x="1" y="55088"/>
                    <a:pt x="16343" y="71431"/>
                  </a:cubicBezTo>
                  <a:cubicBezTo>
                    <a:pt x="24507" y="79602"/>
                    <a:pt x="35215" y="83688"/>
                    <a:pt x="45924" y="83688"/>
                  </a:cubicBezTo>
                  <a:cubicBezTo>
                    <a:pt x="56634" y="83688"/>
                    <a:pt x="67345" y="79602"/>
                    <a:pt x="75517" y="71431"/>
                  </a:cubicBezTo>
                  <a:cubicBezTo>
                    <a:pt x="91844" y="55088"/>
                    <a:pt x="91844" y="28600"/>
                    <a:pt x="75517" y="12258"/>
                  </a:cubicBezTo>
                  <a:cubicBezTo>
                    <a:pt x="67345" y="4086"/>
                    <a:pt x="56634" y="1"/>
                    <a:pt x="459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7"/>
            <p:cNvSpPr/>
            <p:nvPr/>
          </p:nvSpPr>
          <p:spPr>
            <a:xfrm>
              <a:off x="3619202" y="1173883"/>
              <a:ext cx="228403" cy="356939"/>
            </a:xfrm>
            <a:custGeom>
              <a:avLst/>
              <a:gdLst/>
              <a:ahLst/>
              <a:cxnLst/>
              <a:rect l="l" t="t" r="r" b="b"/>
              <a:pathLst>
                <a:path w="7122" h="11130" extrusionOk="0">
                  <a:moveTo>
                    <a:pt x="3010" y="194"/>
                  </a:moveTo>
                  <a:cubicBezTo>
                    <a:pt x="1878" y="1"/>
                    <a:pt x="2161" y="1356"/>
                    <a:pt x="2235" y="2206"/>
                  </a:cubicBezTo>
                  <a:cubicBezTo>
                    <a:pt x="2340" y="3353"/>
                    <a:pt x="1937" y="4679"/>
                    <a:pt x="1401" y="5051"/>
                  </a:cubicBezTo>
                  <a:cubicBezTo>
                    <a:pt x="865" y="5409"/>
                    <a:pt x="224" y="5140"/>
                    <a:pt x="120" y="5900"/>
                  </a:cubicBezTo>
                  <a:cubicBezTo>
                    <a:pt x="1" y="6705"/>
                    <a:pt x="671" y="6794"/>
                    <a:pt x="1177" y="6913"/>
                  </a:cubicBezTo>
                  <a:cubicBezTo>
                    <a:pt x="2474" y="7196"/>
                    <a:pt x="2846" y="7479"/>
                    <a:pt x="3010" y="8924"/>
                  </a:cubicBezTo>
                  <a:cubicBezTo>
                    <a:pt x="3114" y="9982"/>
                    <a:pt x="2891" y="11129"/>
                    <a:pt x="3874" y="11114"/>
                  </a:cubicBezTo>
                  <a:cubicBezTo>
                    <a:pt x="5215" y="11099"/>
                    <a:pt x="4440" y="8582"/>
                    <a:pt x="5096" y="7301"/>
                  </a:cubicBezTo>
                  <a:cubicBezTo>
                    <a:pt x="5230" y="7018"/>
                    <a:pt x="5438" y="6779"/>
                    <a:pt x="5706" y="6600"/>
                  </a:cubicBezTo>
                  <a:cubicBezTo>
                    <a:pt x="5989" y="6422"/>
                    <a:pt x="7077" y="6422"/>
                    <a:pt x="7122" y="5602"/>
                  </a:cubicBezTo>
                  <a:cubicBezTo>
                    <a:pt x="7107" y="5304"/>
                    <a:pt x="6943" y="5036"/>
                    <a:pt x="6690" y="4857"/>
                  </a:cubicBezTo>
                  <a:cubicBezTo>
                    <a:pt x="6258" y="4619"/>
                    <a:pt x="6034" y="4828"/>
                    <a:pt x="5736" y="4753"/>
                  </a:cubicBezTo>
                  <a:cubicBezTo>
                    <a:pt x="4708" y="4485"/>
                    <a:pt x="4217" y="3248"/>
                    <a:pt x="3948" y="2027"/>
                  </a:cubicBezTo>
                  <a:cubicBezTo>
                    <a:pt x="3755" y="1178"/>
                    <a:pt x="3814" y="329"/>
                    <a:pt x="3010" y="19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7"/>
            <p:cNvSpPr/>
            <p:nvPr/>
          </p:nvSpPr>
          <p:spPr>
            <a:xfrm>
              <a:off x="3477324" y="1609621"/>
              <a:ext cx="139056" cy="222181"/>
            </a:xfrm>
            <a:custGeom>
              <a:avLst/>
              <a:gdLst/>
              <a:ahLst/>
              <a:cxnLst/>
              <a:rect l="l" t="t" r="r" b="b"/>
              <a:pathLst>
                <a:path w="4336" h="6928" extrusionOk="0">
                  <a:moveTo>
                    <a:pt x="3218" y="6704"/>
                  </a:moveTo>
                  <a:cubicBezTo>
                    <a:pt x="2994" y="6823"/>
                    <a:pt x="2920" y="6928"/>
                    <a:pt x="2637" y="6868"/>
                  </a:cubicBezTo>
                  <a:cubicBezTo>
                    <a:pt x="2071" y="6749"/>
                    <a:pt x="2160" y="6198"/>
                    <a:pt x="1996" y="5781"/>
                  </a:cubicBezTo>
                  <a:cubicBezTo>
                    <a:pt x="1847" y="5363"/>
                    <a:pt x="1534" y="4842"/>
                    <a:pt x="1177" y="4663"/>
                  </a:cubicBezTo>
                  <a:cubicBezTo>
                    <a:pt x="685" y="4440"/>
                    <a:pt x="0" y="4589"/>
                    <a:pt x="194" y="3844"/>
                  </a:cubicBezTo>
                  <a:cubicBezTo>
                    <a:pt x="283" y="3471"/>
                    <a:pt x="715" y="3501"/>
                    <a:pt x="953" y="3203"/>
                  </a:cubicBezTo>
                  <a:cubicBezTo>
                    <a:pt x="1102" y="2980"/>
                    <a:pt x="1192" y="2742"/>
                    <a:pt x="1237" y="2488"/>
                  </a:cubicBezTo>
                  <a:cubicBezTo>
                    <a:pt x="1400" y="1669"/>
                    <a:pt x="939" y="0"/>
                    <a:pt x="1937" y="149"/>
                  </a:cubicBezTo>
                  <a:cubicBezTo>
                    <a:pt x="2831" y="283"/>
                    <a:pt x="2384" y="2354"/>
                    <a:pt x="3218" y="2816"/>
                  </a:cubicBezTo>
                  <a:cubicBezTo>
                    <a:pt x="3665" y="3069"/>
                    <a:pt x="4335" y="2876"/>
                    <a:pt x="4261" y="3606"/>
                  </a:cubicBezTo>
                  <a:cubicBezTo>
                    <a:pt x="4216" y="4112"/>
                    <a:pt x="3650" y="4157"/>
                    <a:pt x="3486" y="4604"/>
                  </a:cubicBezTo>
                  <a:cubicBezTo>
                    <a:pt x="3188" y="5363"/>
                    <a:pt x="3590" y="5900"/>
                    <a:pt x="3218" y="670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7"/>
            <p:cNvSpPr/>
            <p:nvPr/>
          </p:nvSpPr>
          <p:spPr>
            <a:xfrm>
              <a:off x="3831346" y="489247"/>
              <a:ext cx="532715" cy="496925"/>
            </a:xfrm>
            <a:custGeom>
              <a:avLst/>
              <a:gdLst/>
              <a:ahLst/>
              <a:cxnLst/>
              <a:rect l="l" t="t" r="r" b="b"/>
              <a:pathLst>
                <a:path w="16611" h="15495" extrusionOk="0">
                  <a:moveTo>
                    <a:pt x="14823" y="2369"/>
                  </a:moveTo>
                  <a:cubicBezTo>
                    <a:pt x="14778" y="2071"/>
                    <a:pt x="15270" y="1878"/>
                    <a:pt x="15464" y="1520"/>
                  </a:cubicBezTo>
                  <a:cubicBezTo>
                    <a:pt x="15702" y="1029"/>
                    <a:pt x="15583" y="120"/>
                    <a:pt x="14883" y="75"/>
                  </a:cubicBezTo>
                  <a:cubicBezTo>
                    <a:pt x="13497" y="1"/>
                    <a:pt x="12544" y="1803"/>
                    <a:pt x="12365" y="2891"/>
                  </a:cubicBezTo>
                  <a:cubicBezTo>
                    <a:pt x="12127" y="3099"/>
                    <a:pt x="11695" y="3174"/>
                    <a:pt x="11412" y="3338"/>
                  </a:cubicBezTo>
                  <a:cubicBezTo>
                    <a:pt x="11650" y="2757"/>
                    <a:pt x="12157" y="567"/>
                    <a:pt x="10905" y="567"/>
                  </a:cubicBezTo>
                  <a:cubicBezTo>
                    <a:pt x="9713" y="567"/>
                    <a:pt x="9371" y="2667"/>
                    <a:pt x="9862" y="4068"/>
                  </a:cubicBezTo>
                  <a:cubicBezTo>
                    <a:pt x="9356" y="4530"/>
                    <a:pt x="8670" y="4857"/>
                    <a:pt x="8149" y="5319"/>
                  </a:cubicBezTo>
                  <a:cubicBezTo>
                    <a:pt x="8358" y="4157"/>
                    <a:pt x="8149" y="2146"/>
                    <a:pt x="7062" y="2057"/>
                  </a:cubicBezTo>
                  <a:cubicBezTo>
                    <a:pt x="6704" y="2027"/>
                    <a:pt x="6346" y="2146"/>
                    <a:pt x="6078" y="2369"/>
                  </a:cubicBezTo>
                  <a:cubicBezTo>
                    <a:pt x="5095" y="3263"/>
                    <a:pt x="5870" y="5736"/>
                    <a:pt x="6659" y="6541"/>
                  </a:cubicBezTo>
                  <a:cubicBezTo>
                    <a:pt x="6376" y="6883"/>
                    <a:pt x="6019" y="7151"/>
                    <a:pt x="5721" y="7494"/>
                  </a:cubicBezTo>
                  <a:cubicBezTo>
                    <a:pt x="5557" y="6451"/>
                    <a:pt x="4350" y="4783"/>
                    <a:pt x="3322" y="5736"/>
                  </a:cubicBezTo>
                  <a:cubicBezTo>
                    <a:pt x="2488" y="6511"/>
                    <a:pt x="3888" y="8462"/>
                    <a:pt x="4633" y="8716"/>
                  </a:cubicBezTo>
                  <a:cubicBezTo>
                    <a:pt x="4052" y="9416"/>
                    <a:pt x="3516" y="10161"/>
                    <a:pt x="3039" y="10950"/>
                  </a:cubicBezTo>
                  <a:cubicBezTo>
                    <a:pt x="2652" y="10310"/>
                    <a:pt x="1162" y="9371"/>
                    <a:pt x="596" y="10205"/>
                  </a:cubicBezTo>
                  <a:cubicBezTo>
                    <a:pt x="0" y="11084"/>
                    <a:pt x="1475" y="12142"/>
                    <a:pt x="2279" y="12246"/>
                  </a:cubicBezTo>
                  <a:cubicBezTo>
                    <a:pt x="2175" y="12574"/>
                    <a:pt x="1981" y="12991"/>
                    <a:pt x="1803" y="13453"/>
                  </a:cubicBezTo>
                  <a:cubicBezTo>
                    <a:pt x="1624" y="13975"/>
                    <a:pt x="1058" y="15271"/>
                    <a:pt x="1952" y="15390"/>
                  </a:cubicBezTo>
                  <a:cubicBezTo>
                    <a:pt x="2697" y="15494"/>
                    <a:pt x="2726" y="14705"/>
                    <a:pt x="2860" y="14198"/>
                  </a:cubicBezTo>
                  <a:cubicBezTo>
                    <a:pt x="2995" y="13706"/>
                    <a:pt x="3188" y="13230"/>
                    <a:pt x="3427" y="12783"/>
                  </a:cubicBezTo>
                  <a:cubicBezTo>
                    <a:pt x="4022" y="12887"/>
                    <a:pt x="4797" y="13423"/>
                    <a:pt x="5631" y="13245"/>
                  </a:cubicBezTo>
                  <a:cubicBezTo>
                    <a:pt x="7389" y="12857"/>
                    <a:pt x="5974" y="10801"/>
                    <a:pt x="4291" y="11338"/>
                  </a:cubicBezTo>
                  <a:cubicBezTo>
                    <a:pt x="4454" y="10742"/>
                    <a:pt x="5170" y="10071"/>
                    <a:pt x="5557" y="9446"/>
                  </a:cubicBezTo>
                  <a:cubicBezTo>
                    <a:pt x="5974" y="9997"/>
                    <a:pt x="8581" y="10697"/>
                    <a:pt x="8507" y="9297"/>
                  </a:cubicBezTo>
                  <a:cubicBezTo>
                    <a:pt x="8462" y="8507"/>
                    <a:pt x="7553" y="8284"/>
                    <a:pt x="6823" y="8194"/>
                  </a:cubicBezTo>
                  <a:cubicBezTo>
                    <a:pt x="6704" y="7911"/>
                    <a:pt x="7255" y="7673"/>
                    <a:pt x="7419" y="7420"/>
                  </a:cubicBezTo>
                  <a:cubicBezTo>
                    <a:pt x="8253" y="7792"/>
                    <a:pt x="9892" y="9222"/>
                    <a:pt x="11263" y="8731"/>
                  </a:cubicBezTo>
                  <a:cubicBezTo>
                    <a:pt x="12335" y="8343"/>
                    <a:pt x="11427" y="7077"/>
                    <a:pt x="10786" y="6705"/>
                  </a:cubicBezTo>
                  <a:cubicBezTo>
                    <a:pt x="10190" y="6347"/>
                    <a:pt x="9520" y="6287"/>
                    <a:pt x="8834" y="6213"/>
                  </a:cubicBezTo>
                  <a:cubicBezTo>
                    <a:pt x="9266" y="5736"/>
                    <a:pt x="9877" y="5394"/>
                    <a:pt x="10428" y="4976"/>
                  </a:cubicBezTo>
                  <a:cubicBezTo>
                    <a:pt x="11188" y="5692"/>
                    <a:pt x="12454" y="6973"/>
                    <a:pt x="13929" y="6079"/>
                  </a:cubicBezTo>
                  <a:cubicBezTo>
                    <a:pt x="14138" y="4872"/>
                    <a:pt x="12842" y="4470"/>
                    <a:pt x="11903" y="4276"/>
                  </a:cubicBezTo>
                  <a:cubicBezTo>
                    <a:pt x="12976" y="3457"/>
                    <a:pt x="14704" y="4872"/>
                    <a:pt x="16089" y="3874"/>
                  </a:cubicBezTo>
                  <a:cubicBezTo>
                    <a:pt x="16462" y="3651"/>
                    <a:pt x="16611" y="3174"/>
                    <a:pt x="16447" y="2757"/>
                  </a:cubicBezTo>
                  <a:cubicBezTo>
                    <a:pt x="16253" y="2310"/>
                    <a:pt x="15538" y="2280"/>
                    <a:pt x="14823" y="236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7"/>
            <p:cNvSpPr/>
            <p:nvPr/>
          </p:nvSpPr>
          <p:spPr>
            <a:xfrm>
              <a:off x="5347298" y="2308945"/>
              <a:ext cx="329199" cy="395423"/>
            </a:xfrm>
            <a:custGeom>
              <a:avLst/>
              <a:gdLst/>
              <a:ahLst/>
              <a:cxnLst/>
              <a:rect l="l" t="t" r="r" b="b"/>
              <a:pathLst>
                <a:path w="10265" h="12330" extrusionOk="0">
                  <a:moveTo>
                    <a:pt x="9682" y="1"/>
                  </a:moveTo>
                  <a:cubicBezTo>
                    <a:pt x="9465" y="1"/>
                    <a:pt x="9260" y="144"/>
                    <a:pt x="9192" y="362"/>
                  </a:cubicBezTo>
                  <a:cubicBezTo>
                    <a:pt x="9147" y="511"/>
                    <a:pt x="9117" y="645"/>
                    <a:pt x="9102" y="794"/>
                  </a:cubicBezTo>
                  <a:cubicBezTo>
                    <a:pt x="9013" y="1390"/>
                    <a:pt x="8879" y="1986"/>
                    <a:pt x="8700" y="2552"/>
                  </a:cubicBezTo>
                  <a:cubicBezTo>
                    <a:pt x="8638" y="2751"/>
                    <a:pt x="8555" y="2846"/>
                    <a:pt x="8391" y="2846"/>
                  </a:cubicBezTo>
                  <a:cubicBezTo>
                    <a:pt x="8358" y="2846"/>
                    <a:pt x="8322" y="2842"/>
                    <a:pt x="8283" y="2835"/>
                  </a:cubicBezTo>
                  <a:cubicBezTo>
                    <a:pt x="8164" y="2820"/>
                    <a:pt x="8045" y="2805"/>
                    <a:pt x="7926" y="2805"/>
                  </a:cubicBezTo>
                  <a:cubicBezTo>
                    <a:pt x="7881" y="2802"/>
                    <a:pt x="7836" y="2801"/>
                    <a:pt x="7791" y="2801"/>
                  </a:cubicBezTo>
                  <a:cubicBezTo>
                    <a:pt x="7348" y="2801"/>
                    <a:pt x="6920" y="2935"/>
                    <a:pt x="6555" y="3192"/>
                  </a:cubicBezTo>
                  <a:cubicBezTo>
                    <a:pt x="6332" y="3326"/>
                    <a:pt x="6212" y="3595"/>
                    <a:pt x="6272" y="3848"/>
                  </a:cubicBezTo>
                  <a:cubicBezTo>
                    <a:pt x="6302" y="4116"/>
                    <a:pt x="6495" y="4340"/>
                    <a:pt x="6749" y="4414"/>
                  </a:cubicBezTo>
                  <a:cubicBezTo>
                    <a:pt x="6922" y="4476"/>
                    <a:pt x="7107" y="4507"/>
                    <a:pt x="7292" y="4507"/>
                  </a:cubicBezTo>
                  <a:cubicBezTo>
                    <a:pt x="7330" y="4507"/>
                    <a:pt x="7367" y="4506"/>
                    <a:pt x="7404" y="4503"/>
                  </a:cubicBezTo>
                  <a:cubicBezTo>
                    <a:pt x="7488" y="4503"/>
                    <a:pt x="7572" y="4474"/>
                    <a:pt x="7652" y="4474"/>
                  </a:cubicBezTo>
                  <a:cubicBezTo>
                    <a:pt x="7700" y="4474"/>
                    <a:pt x="7747" y="4485"/>
                    <a:pt x="7791" y="4518"/>
                  </a:cubicBezTo>
                  <a:cubicBezTo>
                    <a:pt x="7791" y="4548"/>
                    <a:pt x="7806" y="4578"/>
                    <a:pt x="7791" y="4608"/>
                  </a:cubicBezTo>
                  <a:cubicBezTo>
                    <a:pt x="7508" y="5204"/>
                    <a:pt x="7151" y="5770"/>
                    <a:pt x="6749" y="6276"/>
                  </a:cubicBezTo>
                  <a:cubicBezTo>
                    <a:pt x="6684" y="6359"/>
                    <a:pt x="6592" y="6402"/>
                    <a:pt x="6503" y="6402"/>
                  </a:cubicBezTo>
                  <a:cubicBezTo>
                    <a:pt x="6447" y="6402"/>
                    <a:pt x="6392" y="6385"/>
                    <a:pt x="6346" y="6351"/>
                  </a:cubicBezTo>
                  <a:cubicBezTo>
                    <a:pt x="6019" y="6232"/>
                    <a:pt x="5691" y="6127"/>
                    <a:pt x="5348" y="6068"/>
                  </a:cubicBezTo>
                  <a:cubicBezTo>
                    <a:pt x="5112" y="6006"/>
                    <a:pt x="4875" y="5973"/>
                    <a:pt x="4639" y="5973"/>
                  </a:cubicBezTo>
                  <a:cubicBezTo>
                    <a:pt x="4532" y="5973"/>
                    <a:pt x="4426" y="5979"/>
                    <a:pt x="4320" y="5993"/>
                  </a:cubicBezTo>
                  <a:cubicBezTo>
                    <a:pt x="4052" y="6008"/>
                    <a:pt x="3829" y="6187"/>
                    <a:pt x="3739" y="6440"/>
                  </a:cubicBezTo>
                  <a:cubicBezTo>
                    <a:pt x="3665" y="6693"/>
                    <a:pt x="3724" y="6961"/>
                    <a:pt x="3918" y="7155"/>
                  </a:cubicBezTo>
                  <a:cubicBezTo>
                    <a:pt x="4097" y="7349"/>
                    <a:pt x="4335" y="7498"/>
                    <a:pt x="4588" y="7572"/>
                  </a:cubicBezTo>
                  <a:cubicBezTo>
                    <a:pt x="4842" y="7632"/>
                    <a:pt x="5080" y="7706"/>
                    <a:pt x="5363" y="7796"/>
                  </a:cubicBezTo>
                  <a:cubicBezTo>
                    <a:pt x="4752" y="8377"/>
                    <a:pt x="4037" y="8853"/>
                    <a:pt x="3278" y="9211"/>
                  </a:cubicBezTo>
                  <a:cubicBezTo>
                    <a:pt x="3190" y="9266"/>
                    <a:pt x="3093" y="9292"/>
                    <a:pt x="2996" y="9292"/>
                  </a:cubicBezTo>
                  <a:cubicBezTo>
                    <a:pt x="2830" y="9292"/>
                    <a:pt x="2666" y="9213"/>
                    <a:pt x="2562" y="9062"/>
                  </a:cubicBezTo>
                  <a:cubicBezTo>
                    <a:pt x="2175" y="8645"/>
                    <a:pt x="1654" y="8362"/>
                    <a:pt x="1073" y="8258"/>
                  </a:cubicBezTo>
                  <a:cubicBezTo>
                    <a:pt x="994" y="8243"/>
                    <a:pt x="917" y="8236"/>
                    <a:pt x="842" y="8236"/>
                  </a:cubicBezTo>
                  <a:cubicBezTo>
                    <a:pt x="534" y="8236"/>
                    <a:pt x="272" y="8358"/>
                    <a:pt x="164" y="8585"/>
                  </a:cubicBezTo>
                  <a:cubicBezTo>
                    <a:pt x="0" y="8928"/>
                    <a:pt x="119" y="9241"/>
                    <a:pt x="313" y="9524"/>
                  </a:cubicBezTo>
                  <a:cubicBezTo>
                    <a:pt x="358" y="9583"/>
                    <a:pt x="417" y="9628"/>
                    <a:pt x="462" y="9688"/>
                  </a:cubicBezTo>
                  <a:cubicBezTo>
                    <a:pt x="581" y="9792"/>
                    <a:pt x="700" y="9881"/>
                    <a:pt x="819" y="9971"/>
                  </a:cubicBezTo>
                  <a:cubicBezTo>
                    <a:pt x="1028" y="10090"/>
                    <a:pt x="998" y="10209"/>
                    <a:pt x="834" y="10343"/>
                  </a:cubicBezTo>
                  <a:cubicBezTo>
                    <a:pt x="775" y="10403"/>
                    <a:pt x="700" y="10462"/>
                    <a:pt x="656" y="10537"/>
                  </a:cubicBezTo>
                  <a:cubicBezTo>
                    <a:pt x="417" y="10760"/>
                    <a:pt x="253" y="11058"/>
                    <a:pt x="179" y="11386"/>
                  </a:cubicBezTo>
                  <a:cubicBezTo>
                    <a:pt x="77" y="11934"/>
                    <a:pt x="400" y="12330"/>
                    <a:pt x="888" y="12330"/>
                  </a:cubicBezTo>
                  <a:cubicBezTo>
                    <a:pt x="970" y="12330"/>
                    <a:pt x="1057" y="12318"/>
                    <a:pt x="1147" y="12295"/>
                  </a:cubicBezTo>
                  <a:cubicBezTo>
                    <a:pt x="1415" y="12205"/>
                    <a:pt x="1654" y="12071"/>
                    <a:pt x="1847" y="11893"/>
                  </a:cubicBezTo>
                  <a:cubicBezTo>
                    <a:pt x="2264" y="11535"/>
                    <a:pt x="2622" y="11133"/>
                    <a:pt x="2935" y="10686"/>
                  </a:cubicBezTo>
                  <a:cubicBezTo>
                    <a:pt x="3009" y="10582"/>
                    <a:pt x="3069" y="10448"/>
                    <a:pt x="3218" y="10403"/>
                  </a:cubicBezTo>
                  <a:cubicBezTo>
                    <a:pt x="3754" y="10179"/>
                    <a:pt x="4276" y="9926"/>
                    <a:pt x="4797" y="9628"/>
                  </a:cubicBezTo>
                  <a:cubicBezTo>
                    <a:pt x="4872" y="9703"/>
                    <a:pt x="4916" y="9822"/>
                    <a:pt x="4886" y="9926"/>
                  </a:cubicBezTo>
                  <a:cubicBezTo>
                    <a:pt x="4872" y="10269"/>
                    <a:pt x="4961" y="10596"/>
                    <a:pt x="5155" y="10865"/>
                  </a:cubicBezTo>
                  <a:cubicBezTo>
                    <a:pt x="5301" y="11101"/>
                    <a:pt x="5545" y="11221"/>
                    <a:pt x="5793" y="11221"/>
                  </a:cubicBezTo>
                  <a:cubicBezTo>
                    <a:pt x="5998" y="11221"/>
                    <a:pt x="6206" y="11138"/>
                    <a:pt x="6361" y="10969"/>
                  </a:cubicBezTo>
                  <a:cubicBezTo>
                    <a:pt x="6555" y="10775"/>
                    <a:pt x="6689" y="10537"/>
                    <a:pt x="6764" y="10269"/>
                  </a:cubicBezTo>
                  <a:cubicBezTo>
                    <a:pt x="6927" y="9628"/>
                    <a:pt x="6957" y="8958"/>
                    <a:pt x="6868" y="8302"/>
                  </a:cubicBezTo>
                  <a:cubicBezTo>
                    <a:pt x="6793" y="8123"/>
                    <a:pt x="6838" y="7915"/>
                    <a:pt x="6957" y="7751"/>
                  </a:cubicBezTo>
                  <a:cubicBezTo>
                    <a:pt x="7359" y="7289"/>
                    <a:pt x="7747" y="6798"/>
                    <a:pt x="8089" y="6291"/>
                  </a:cubicBezTo>
                  <a:cubicBezTo>
                    <a:pt x="8152" y="6208"/>
                    <a:pt x="8205" y="6170"/>
                    <a:pt x="8256" y="6170"/>
                  </a:cubicBezTo>
                  <a:cubicBezTo>
                    <a:pt x="8314" y="6170"/>
                    <a:pt x="8369" y="6219"/>
                    <a:pt x="8432" y="6306"/>
                  </a:cubicBezTo>
                  <a:cubicBezTo>
                    <a:pt x="8551" y="6500"/>
                    <a:pt x="8715" y="6649"/>
                    <a:pt x="8909" y="6768"/>
                  </a:cubicBezTo>
                  <a:cubicBezTo>
                    <a:pt x="9059" y="6865"/>
                    <a:pt x="9221" y="6910"/>
                    <a:pt x="9379" y="6910"/>
                  </a:cubicBezTo>
                  <a:cubicBezTo>
                    <a:pt x="9801" y="6910"/>
                    <a:pt x="10191" y="6593"/>
                    <a:pt x="10235" y="6127"/>
                  </a:cubicBezTo>
                  <a:cubicBezTo>
                    <a:pt x="10264" y="5889"/>
                    <a:pt x="10235" y="5636"/>
                    <a:pt x="10175" y="5412"/>
                  </a:cubicBezTo>
                  <a:cubicBezTo>
                    <a:pt x="10056" y="4980"/>
                    <a:pt x="9847" y="4593"/>
                    <a:pt x="9564" y="4265"/>
                  </a:cubicBezTo>
                  <a:cubicBezTo>
                    <a:pt x="9386" y="4086"/>
                    <a:pt x="9356" y="3818"/>
                    <a:pt x="9475" y="3610"/>
                  </a:cubicBezTo>
                  <a:cubicBezTo>
                    <a:pt x="9818" y="2745"/>
                    <a:pt x="10056" y="1837"/>
                    <a:pt x="10175" y="898"/>
                  </a:cubicBezTo>
                  <a:cubicBezTo>
                    <a:pt x="10190" y="749"/>
                    <a:pt x="10190" y="600"/>
                    <a:pt x="10190" y="451"/>
                  </a:cubicBezTo>
                  <a:cubicBezTo>
                    <a:pt x="10160" y="213"/>
                    <a:pt x="9981" y="34"/>
                    <a:pt x="9743" y="4"/>
                  </a:cubicBezTo>
                  <a:cubicBezTo>
                    <a:pt x="9723" y="2"/>
                    <a:pt x="9702" y="1"/>
                    <a:pt x="96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7"/>
            <p:cNvSpPr/>
            <p:nvPr/>
          </p:nvSpPr>
          <p:spPr>
            <a:xfrm>
              <a:off x="4475826" y="329248"/>
              <a:ext cx="1211188" cy="684213"/>
            </a:xfrm>
            <a:custGeom>
              <a:avLst/>
              <a:gdLst/>
              <a:ahLst/>
              <a:cxnLst/>
              <a:rect l="l" t="t" r="r" b="b"/>
              <a:pathLst>
                <a:path w="37767" h="21335" extrusionOk="0">
                  <a:moveTo>
                    <a:pt x="17153" y="0"/>
                  </a:moveTo>
                  <a:cubicBezTo>
                    <a:pt x="7851" y="0"/>
                    <a:pt x="445" y="3261"/>
                    <a:pt x="209" y="7731"/>
                  </a:cubicBezTo>
                  <a:cubicBezTo>
                    <a:pt x="1" y="11545"/>
                    <a:pt x="5111" y="15075"/>
                    <a:pt x="12381" y="16640"/>
                  </a:cubicBezTo>
                  <a:lnTo>
                    <a:pt x="11800" y="20245"/>
                  </a:lnTo>
                  <a:cubicBezTo>
                    <a:pt x="11676" y="20927"/>
                    <a:pt x="11910" y="21335"/>
                    <a:pt x="12270" y="21335"/>
                  </a:cubicBezTo>
                  <a:cubicBezTo>
                    <a:pt x="12516" y="21335"/>
                    <a:pt x="12821" y="21144"/>
                    <a:pt x="13111" y="20721"/>
                  </a:cubicBezTo>
                  <a:lnTo>
                    <a:pt x="15301" y="17146"/>
                  </a:lnTo>
                  <a:cubicBezTo>
                    <a:pt x="16299" y="17280"/>
                    <a:pt x="17327" y="17370"/>
                    <a:pt x="18384" y="17429"/>
                  </a:cubicBezTo>
                  <a:cubicBezTo>
                    <a:pt x="19132" y="17470"/>
                    <a:pt x="19871" y="17490"/>
                    <a:pt x="20597" y="17490"/>
                  </a:cubicBezTo>
                  <a:cubicBezTo>
                    <a:pt x="29877" y="17490"/>
                    <a:pt x="37249" y="14220"/>
                    <a:pt x="37498" y="9772"/>
                  </a:cubicBezTo>
                  <a:cubicBezTo>
                    <a:pt x="37766" y="4975"/>
                    <a:pt x="29632" y="625"/>
                    <a:pt x="19323" y="59"/>
                  </a:cubicBezTo>
                  <a:cubicBezTo>
                    <a:pt x="18590" y="19"/>
                    <a:pt x="17866" y="0"/>
                    <a:pt x="171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7"/>
            <p:cNvSpPr/>
            <p:nvPr/>
          </p:nvSpPr>
          <p:spPr>
            <a:xfrm>
              <a:off x="4122285" y="971968"/>
              <a:ext cx="924995" cy="869450"/>
            </a:xfrm>
            <a:custGeom>
              <a:avLst/>
              <a:gdLst/>
              <a:ahLst/>
              <a:cxnLst/>
              <a:rect l="l" t="t" r="r" b="b"/>
              <a:pathLst>
                <a:path w="28843" h="27111" extrusionOk="0">
                  <a:moveTo>
                    <a:pt x="14377" y="1"/>
                  </a:moveTo>
                  <a:cubicBezTo>
                    <a:pt x="11869" y="1"/>
                    <a:pt x="9345" y="698"/>
                    <a:pt x="7107" y="2126"/>
                  </a:cubicBezTo>
                  <a:lnTo>
                    <a:pt x="7017" y="2170"/>
                  </a:lnTo>
                  <a:cubicBezTo>
                    <a:pt x="5051" y="3451"/>
                    <a:pt x="3457" y="5209"/>
                    <a:pt x="2369" y="7280"/>
                  </a:cubicBezTo>
                  <a:cubicBezTo>
                    <a:pt x="1" y="11809"/>
                    <a:pt x="373" y="17261"/>
                    <a:pt x="3338" y="21418"/>
                  </a:cubicBezTo>
                  <a:cubicBezTo>
                    <a:pt x="5894" y="25019"/>
                    <a:pt x="10015" y="27111"/>
                    <a:pt x="14356" y="27111"/>
                  </a:cubicBezTo>
                  <a:cubicBezTo>
                    <a:pt x="15025" y="27111"/>
                    <a:pt x="15699" y="27061"/>
                    <a:pt x="16373" y="26960"/>
                  </a:cubicBezTo>
                  <a:cubicBezTo>
                    <a:pt x="21409" y="26215"/>
                    <a:pt x="25610" y="22699"/>
                    <a:pt x="27219" y="17857"/>
                  </a:cubicBezTo>
                  <a:cubicBezTo>
                    <a:pt x="28842" y="13031"/>
                    <a:pt x="27606" y="7697"/>
                    <a:pt x="24030" y="4062"/>
                  </a:cubicBezTo>
                  <a:cubicBezTo>
                    <a:pt x="21416" y="1386"/>
                    <a:pt x="17913" y="1"/>
                    <a:pt x="14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7"/>
            <p:cNvSpPr/>
            <p:nvPr/>
          </p:nvSpPr>
          <p:spPr>
            <a:xfrm>
              <a:off x="4978941" y="1245560"/>
              <a:ext cx="162467" cy="250852"/>
            </a:xfrm>
            <a:custGeom>
              <a:avLst/>
              <a:gdLst/>
              <a:ahLst/>
              <a:cxnLst/>
              <a:rect l="l" t="t" r="r" b="b"/>
              <a:pathLst>
                <a:path w="5066" h="7822" extrusionOk="0">
                  <a:moveTo>
                    <a:pt x="5006" y="2727"/>
                  </a:moveTo>
                  <a:cubicBezTo>
                    <a:pt x="5065" y="4261"/>
                    <a:pt x="3352" y="7822"/>
                    <a:pt x="1534" y="7673"/>
                  </a:cubicBezTo>
                  <a:cubicBezTo>
                    <a:pt x="179" y="7553"/>
                    <a:pt x="119" y="4455"/>
                    <a:pt x="45" y="2935"/>
                  </a:cubicBezTo>
                  <a:cubicBezTo>
                    <a:pt x="0" y="2101"/>
                    <a:pt x="60" y="1282"/>
                    <a:pt x="238" y="477"/>
                  </a:cubicBezTo>
                  <a:cubicBezTo>
                    <a:pt x="1728" y="0"/>
                    <a:pt x="2771" y="164"/>
                    <a:pt x="3382" y="358"/>
                  </a:cubicBezTo>
                  <a:cubicBezTo>
                    <a:pt x="4499" y="730"/>
                    <a:pt x="4976" y="1669"/>
                    <a:pt x="5006" y="27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7"/>
            <p:cNvSpPr/>
            <p:nvPr/>
          </p:nvSpPr>
          <p:spPr>
            <a:xfrm>
              <a:off x="4969384" y="1293986"/>
              <a:ext cx="111828" cy="118819"/>
            </a:xfrm>
            <a:custGeom>
              <a:avLst/>
              <a:gdLst/>
              <a:ahLst/>
              <a:cxnLst/>
              <a:rect l="l" t="t" r="r" b="b"/>
              <a:pathLst>
                <a:path w="3487" h="3705" extrusionOk="0">
                  <a:moveTo>
                    <a:pt x="2872" y="1"/>
                  </a:moveTo>
                  <a:cubicBezTo>
                    <a:pt x="2828" y="1"/>
                    <a:pt x="2784" y="8"/>
                    <a:pt x="2741" y="25"/>
                  </a:cubicBezTo>
                  <a:cubicBezTo>
                    <a:pt x="1356" y="517"/>
                    <a:pt x="402" y="1664"/>
                    <a:pt x="45" y="3258"/>
                  </a:cubicBezTo>
                  <a:cubicBezTo>
                    <a:pt x="0" y="3466"/>
                    <a:pt x="134" y="3660"/>
                    <a:pt x="343" y="3705"/>
                  </a:cubicBezTo>
                  <a:lnTo>
                    <a:pt x="447" y="3705"/>
                  </a:lnTo>
                  <a:cubicBezTo>
                    <a:pt x="611" y="3705"/>
                    <a:pt x="775" y="3571"/>
                    <a:pt x="819" y="3407"/>
                  </a:cubicBezTo>
                  <a:cubicBezTo>
                    <a:pt x="924" y="2855"/>
                    <a:pt x="1162" y="2334"/>
                    <a:pt x="1475" y="1887"/>
                  </a:cubicBezTo>
                  <a:cubicBezTo>
                    <a:pt x="2160" y="2215"/>
                    <a:pt x="2577" y="2721"/>
                    <a:pt x="2682" y="3332"/>
                  </a:cubicBezTo>
                  <a:cubicBezTo>
                    <a:pt x="2710" y="3516"/>
                    <a:pt x="2872" y="3646"/>
                    <a:pt x="3055" y="3646"/>
                  </a:cubicBezTo>
                  <a:cubicBezTo>
                    <a:pt x="3064" y="3646"/>
                    <a:pt x="3074" y="3646"/>
                    <a:pt x="3084" y="3645"/>
                  </a:cubicBezTo>
                  <a:lnTo>
                    <a:pt x="3129" y="3645"/>
                  </a:lnTo>
                  <a:cubicBezTo>
                    <a:pt x="3337" y="3615"/>
                    <a:pt x="3486" y="3422"/>
                    <a:pt x="3456" y="3213"/>
                  </a:cubicBezTo>
                  <a:cubicBezTo>
                    <a:pt x="3322" y="2423"/>
                    <a:pt x="2816" y="1768"/>
                    <a:pt x="1996" y="1306"/>
                  </a:cubicBezTo>
                  <a:cubicBezTo>
                    <a:pt x="2294" y="1053"/>
                    <a:pt x="2637" y="859"/>
                    <a:pt x="3009" y="725"/>
                  </a:cubicBezTo>
                  <a:cubicBezTo>
                    <a:pt x="3203" y="665"/>
                    <a:pt x="3307" y="442"/>
                    <a:pt x="3248" y="248"/>
                  </a:cubicBezTo>
                  <a:cubicBezTo>
                    <a:pt x="3178" y="97"/>
                    <a:pt x="3027" y="1"/>
                    <a:pt x="28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7"/>
            <p:cNvSpPr/>
            <p:nvPr/>
          </p:nvSpPr>
          <p:spPr>
            <a:xfrm>
              <a:off x="4019565" y="1299053"/>
              <a:ext cx="174429" cy="255181"/>
            </a:xfrm>
            <a:custGeom>
              <a:avLst/>
              <a:gdLst/>
              <a:ahLst/>
              <a:cxnLst/>
              <a:rect l="l" t="t" r="r" b="b"/>
              <a:pathLst>
                <a:path w="5439" h="7957" extrusionOk="0">
                  <a:moveTo>
                    <a:pt x="75" y="3100"/>
                  </a:moveTo>
                  <a:cubicBezTo>
                    <a:pt x="194" y="4619"/>
                    <a:pt x="2310" y="7956"/>
                    <a:pt x="4098" y="7599"/>
                  </a:cubicBezTo>
                  <a:cubicBezTo>
                    <a:pt x="5438" y="7331"/>
                    <a:pt x="5140" y="4247"/>
                    <a:pt x="5036" y="2712"/>
                  </a:cubicBezTo>
                  <a:cubicBezTo>
                    <a:pt x="4991" y="1893"/>
                    <a:pt x="4828" y="1074"/>
                    <a:pt x="4574" y="299"/>
                  </a:cubicBezTo>
                  <a:cubicBezTo>
                    <a:pt x="3025" y="1"/>
                    <a:pt x="2012" y="284"/>
                    <a:pt x="1431" y="552"/>
                  </a:cubicBezTo>
                  <a:cubicBezTo>
                    <a:pt x="358" y="1044"/>
                    <a:pt x="1" y="2042"/>
                    <a:pt x="75" y="310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7"/>
            <p:cNvSpPr/>
            <p:nvPr/>
          </p:nvSpPr>
          <p:spPr>
            <a:xfrm>
              <a:off x="4082647" y="1350365"/>
              <a:ext cx="117088" cy="117376"/>
            </a:xfrm>
            <a:custGeom>
              <a:avLst/>
              <a:gdLst/>
              <a:ahLst/>
              <a:cxnLst/>
              <a:rect l="l" t="t" r="r" b="b"/>
              <a:pathLst>
                <a:path w="3651" h="3660" extrusionOk="0">
                  <a:moveTo>
                    <a:pt x="434" y="1"/>
                  </a:moveTo>
                  <a:cubicBezTo>
                    <a:pt x="257" y="1"/>
                    <a:pt x="96" y="114"/>
                    <a:pt x="45" y="293"/>
                  </a:cubicBezTo>
                  <a:cubicBezTo>
                    <a:pt x="0" y="487"/>
                    <a:pt x="134" y="695"/>
                    <a:pt x="343" y="740"/>
                  </a:cubicBezTo>
                  <a:cubicBezTo>
                    <a:pt x="715" y="829"/>
                    <a:pt x="1088" y="978"/>
                    <a:pt x="1415" y="1202"/>
                  </a:cubicBezTo>
                  <a:cubicBezTo>
                    <a:pt x="671" y="1738"/>
                    <a:pt x="224" y="2453"/>
                    <a:pt x="194" y="3258"/>
                  </a:cubicBezTo>
                  <a:cubicBezTo>
                    <a:pt x="179" y="3481"/>
                    <a:pt x="343" y="3660"/>
                    <a:pt x="566" y="3660"/>
                  </a:cubicBezTo>
                  <a:lnTo>
                    <a:pt x="611" y="3660"/>
                  </a:lnTo>
                  <a:cubicBezTo>
                    <a:pt x="805" y="3645"/>
                    <a:pt x="954" y="3496"/>
                    <a:pt x="969" y="3302"/>
                  </a:cubicBezTo>
                  <a:cubicBezTo>
                    <a:pt x="998" y="2677"/>
                    <a:pt x="1371" y="2125"/>
                    <a:pt x="1996" y="1708"/>
                  </a:cubicBezTo>
                  <a:cubicBezTo>
                    <a:pt x="2369" y="2125"/>
                    <a:pt x="2652" y="2617"/>
                    <a:pt x="2831" y="3153"/>
                  </a:cubicBezTo>
                  <a:cubicBezTo>
                    <a:pt x="2887" y="3307"/>
                    <a:pt x="3034" y="3408"/>
                    <a:pt x="3199" y="3408"/>
                  </a:cubicBezTo>
                  <a:cubicBezTo>
                    <a:pt x="3210" y="3408"/>
                    <a:pt x="3222" y="3407"/>
                    <a:pt x="3233" y="3407"/>
                  </a:cubicBezTo>
                  <a:cubicBezTo>
                    <a:pt x="3263" y="3407"/>
                    <a:pt x="3293" y="3392"/>
                    <a:pt x="3337" y="3392"/>
                  </a:cubicBezTo>
                  <a:cubicBezTo>
                    <a:pt x="3531" y="3332"/>
                    <a:pt x="3650" y="3109"/>
                    <a:pt x="3576" y="2915"/>
                  </a:cubicBezTo>
                  <a:cubicBezTo>
                    <a:pt x="3039" y="1366"/>
                    <a:pt x="1952" y="338"/>
                    <a:pt x="522" y="10"/>
                  </a:cubicBezTo>
                  <a:cubicBezTo>
                    <a:pt x="492" y="4"/>
                    <a:pt x="463" y="1"/>
                    <a:pt x="4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7"/>
            <p:cNvSpPr/>
            <p:nvPr/>
          </p:nvSpPr>
          <p:spPr>
            <a:xfrm>
              <a:off x="4197778" y="932009"/>
              <a:ext cx="695181" cy="273910"/>
            </a:xfrm>
            <a:custGeom>
              <a:avLst/>
              <a:gdLst/>
              <a:ahLst/>
              <a:cxnLst/>
              <a:rect l="l" t="t" r="r" b="b"/>
              <a:pathLst>
                <a:path w="21677" h="8541" extrusionOk="0">
                  <a:moveTo>
                    <a:pt x="3920" y="0"/>
                  </a:moveTo>
                  <a:cubicBezTo>
                    <a:pt x="3909" y="0"/>
                    <a:pt x="3899" y="2"/>
                    <a:pt x="3889" y="5"/>
                  </a:cubicBezTo>
                  <a:cubicBezTo>
                    <a:pt x="3636" y="64"/>
                    <a:pt x="3680" y="1048"/>
                    <a:pt x="3978" y="2195"/>
                  </a:cubicBezTo>
                  <a:cubicBezTo>
                    <a:pt x="3563" y="1853"/>
                    <a:pt x="3198" y="1641"/>
                    <a:pt x="3015" y="1641"/>
                  </a:cubicBezTo>
                  <a:cubicBezTo>
                    <a:pt x="2974" y="1641"/>
                    <a:pt x="2942" y="1652"/>
                    <a:pt x="2920" y="1673"/>
                  </a:cubicBezTo>
                  <a:cubicBezTo>
                    <a:pt x="2742" y="1852"/>
                    <a:pt x="3233" y="2701"/>
                    <a:pt x="4038" y="3580"/>
                  </a:cubicBezTo>
                  <a:lnTo>
                    <a:pt x="4142" y="3684"/>
                  </a:lnTo>
                  <a:cubicBezTo>
                    <a:pt x="2444" y="4638"/>
                    <a:pt x="865" y="6545"/>
                    <a:pt x="1" y="8526"/>
                  </a:cubicBezTo>
                  <a:cubicBezTo>
                    <a:pt x="164" y="8541"/>
                    <a:pt x="328" y="8541"/>
                    <a:pt x="492" y="8541"/>
                  </a:cubicBezTo>
                  <a:cubicBezTo>
                    <a:pt x="3099" y="8496"/>
                    <a:pt x="5185" y="6858"/>
                    <a:pt x="5140" y="4906"/>
                  </a:cubicBezTo>
                  <a:cubicBezTo>
                    <a:pt x="5125" y="4385"/>
                    <a:pt x="4961" y="3878"/>
                    <a:pt x="4678" y="3446"/>
                  </a:cubicBezTo>
                  <a:lnTo>
                    <a:pt x="4753" y="3401"/>
                  </a:lnTo>
                  <a:lnTo>
                    <a:pt x="4768" y="3386"/>
                  </a:lnTo>
                  <a:cubicBezTo>
                    <a:pt x="6968" y="5297"/>
                    <a:pt x="10646" y="6533"/>
                    <a:pt x="14816" y="6533"/>
                  </a:cubicBezTo>
                  <a:cubicBezTo>
                    <a:pt x="14937" y="6533"/>
                    <a:pt x="15059" y="6532"/>
                    <a:pt x="15181" y="6530"/>
                  </a:cubicBezTo>
                  <a:cubicBezTo>
                    <a:pt x="17401" y="6500"/>
                    <a:pt x="19606" y="6083"/>
                    <a:pt x="21676" y="5308"/>
                  </a:cubicBezTo>
                  <a:cubicBezTo>
                    <a:pt x="19557" y="2633"/>
                    <a:pt x="15859" y="1105"/>
                    <a:pt x="12062" y="1105"/>
                  </a:cubicBezTo>
                  <a:cubicBezTo>
                    <a:pt x="11989" y="1105"/>
                    <a:pt x="11917" y="1106"/>
                    <a:pt x="11844" y="1107"/>
                  </a:cubicBezTo>
                  <a:cubicBezTo>
                    <a:pt x="9475" y="1137"/>
                    <a:pt x="7166" y="1763"/>
                    <a:pt x="5110" y="2954"/>
                  </a:cubicBezTo>
                  <a:cubicBezTo>
                    <a:pt x="5066" y="2612"/>
                    <a:pt x="5006" y="2284"/>
                    <a:pt x="4902" y="1971"/>
                  </a:cubicBezTo>
                  <a:cubicBezTo>
                    <a:pt x="4616" y="855"/>
                    <a:pt x="4178" y="0"/>
                    <a:pt x="39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7"/>
            <p:cNvSpPr/>
            <p:nvPr/>
          </p:nvSpPr>
          <p:spPr>
            <a:xfrm>
              <a:off x="4635407" y="1006604"/>
              <a:ext cx="91303" cy="44000"/>
            </a:xfrm>
            <a:custGeom>
              <a:avLst/>
              <a:gdLst/>
              <a:ahLst/>
              <a:cxnLst/>
              <a:rect l="l" t="t" r="r" b="b"/>
              <a:pathLst>
                <a:path w="2847" h="1372" extrusionOk="0">
                  <a:moveTo>
                    <a:pt x="1282" y="1"/>
                  </a:moveTo>
                  <a:cubicBezTo>
                    <a:pt x="1132" y="1"/>
                    <a:pt x="982" y="16"/>
                    <a:pt x="835" y="47"/>
                  </a:cubicBezTo>
                  <a:cubicBezTo>
                    <a:pt x="716" y="77"/>
                    <a:pt x="597" y="107"/>
                    <a:pt x="477" y="152"/>
                  </a:cubicBezTo>
                  <a:cubicBezTo>
                    <a:pt x="209" y="256"/>
                    <a:pt x="1" y="420"/>
                    <a:pt x="45" y="703"/>
                  </a:cubicBezTo>
                  <a:cubicBezTo>
                    <a:pt x="98" y="915"/>
                    <a:pt x="281" y="1068"/>
                    <a:pt x="499" y="1068"/>
                  </a:cubicBezTo>
                  <a:cubicBezTo>
                    <a:pt x="526" y="1068"/>
                    <a:pt x="554" y="1065"/>
                    <a:pt x="582" y="1060"/>
                  </a:cubicBezTo>
                  <a:cubicBezTo>
                    <a:pt x="600" y="1060"/>
                    <a:pt x="619" y="1059"/>
                    <a:pt x="637" y="1059"/>
                  </a:cubicBezTo>
                  <a:cubicBezTo>
                    <a:pt x="1044" y="1059"/>
                    <a:pt x="1389" y="1214"/>
                    <a:pt x="1773" y="1314"/>
                  </a:cubicBezTo>
                  <a:cubicBezTo>
                    <a:pt x="1907" y="1352"/>
                    <a:pt x="2029" y="1371"/>
                    <a:pt x="2139" y="1371"/>
                  </a:cubicBezTo>
                  <a:cubicBezTo>
                    <a:pt x="2410" y="1371"/>
                    <a:pt x="2606" y="1257"/>
                    <a:pt x="2712" y="1046"/>
                  </a:cubicBezTo>
                  <a:cubicBezTo>
                    <a:pt x="2846" y="748"/>
                    <a:pt x="2712" y="435"/>
                    <a:pt x="2310" y="241"/>
                  </a:cubicBezTo>
                  <a:cubicBezTo>
                    <a:pt x="1986" y="84"/>
                    <a:pt x="1633" y="1"/>
                    <a:pt x="1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7"/>
            <p:cNvSpPr/>
            <p:nvPr/>
          </p:nvSpPr>
          <p:spPr>
            <a:xfrm>
              <a:off x="4740051" y="1040599"/>
              <a:ext cx="31044" cy="29216"/>
            </a:xfrm>
            <a:custGeom>
              <a:avLst/>
              <a:gdLst/>
              <a:ahLst/>
              <a:cxnLst/>
              <a:rect l="l" t="t" r="r" b="b"/>
              <a:pathLst>
                <a:path w="968" h="911" extrusionOk="0">
                  <a:moveTo>
                    <a:pt x="328" y="0"/>
                  </a:moveTo>
                  <a:cubicBezTo>
                    <a:pt x="149" y="0"/>
                    <a:pt x="0" y="164"/>
                    <a:pt x="15" y="358"/>
                  </a:cubicBezTo>
                  <a:cubicBezTo>
                    <a:pt x="45" y="656"/>
                    <a:pt x="298" y="909"/>
                    <a:pt x="611" y="909"/>
                  </a:cubicBezTo>
                  <a:cubicBezTo>
                    <a:pt x="619" y="910"/>
                    <a:pt x="627" y="910"/>
                    <a:pt x="635" y="910"/>
                  </a:cubicBezTo>
                  <a:cubicBezTo>
                    <a:pt x="818" y="910"/>
                    <a:pt x="968" y="751"/>
                    <a:pt x="954" y="552"/>
                  </a:cubicBezTo>
                  <a:cubicBezTo>
                    <a:pt x="909" y="254"/>
                    <a:pt x="641" y="15"/>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7"/>
            <p:cNvSpPr/>
            <p:nvPr/>
          </p:nvSpPr>
          <p:spPr>
            <a:xfrm>
              <a:off x="4318939" y="1190559"/>
              <a:ext cx="211886" cy="58399"/>
            </a:xfrm>
            <a:custGeom>
              <a:avLst/>
              <a:gdLst/>
              <a:ahLst/>
              <a:cxnLst/>
              <a:rect l="l" t="t" r="r" b="b"/>
              <a:pathLst>
                <a:path w="6607" h="1821" extrusionOk="0">
                  <a:moveTo>
                    <a:pt x="3941" y="1"/>
                  </a:moveTo>
                  <a:cubicBezTo>
                    <a:pt x="3771" y="1"/>
                    <a:pt x="3602" y="6"/>
                    <a:pt x="3433" y="17"/>
                  </a:cubicBezTo>
                  <a:cubicBezTo>
                    <a:pt x="2301" y="77"/>
                    <a:pt x="1228" y="464"/>
                    <a:pt x="304" y="1105"/>
                  </a:cubicBezTo>
                  <a:cubicBezTo>
                    <a:pt x="0" y="1336"/>
                    <a:pt x="161" y="1821"/>
                    <a:pt x="539" y="1821"/>
                  </a:cubicBezTo>
                  <a:cubicBezTo>
                    <a:pt x="550" y="1821"/>
                    <a:pt x="561" y="1821"/>
                    <a:pt x="573" y="1820"/>
                  </a:cubicBezTo>
                  <a:lnTo>
                    <a:pt x="588" y="1820"/>
                  </a:lnTo>
                  <a:lnTo>
                    <a:pt x="6144" y="1105"/>
                  </a:lnTo>
                  <a:cubicBezTo>
                    <a:pt x="6547" y="1045"/>
                    <a:pt x="6606" y="479"/>
                    <a:pt x="6219" y="345"/>
                  </a:cubicBezTo>
                  <a:cubicBezTo>
                    <a:pt x="5474" y="113"/>
                    <a:pt x="4709" y="1"/>
                    <a:pt x="39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7"/>
            <p:cNvSpPr/>
            <p:nvPr/>
          </p:nvSpPr>
          <p:spPr>
            <a:xfrm>
              <a:off x="4639864" y="1172279"/>
              <a:ext cx="214869" cy="47047"/>
            </a:xfrm>
            <a:custGeom>
              <a:avLst/>
              <a:gdLst/>
              <a:ahLst/>
              <a:cxnLst/>
              <a:rect l="l" t="t" r="r" b="b"/>
              <a:pathLst>
                <a:path w="6700" h="1467" extrusionOk="0">
                  <a:moveTo>
                    <a:pt x="3595" y="1"/>
                  </a:moveTo>
                  <a:cubicBezTo>
                    <a:pt x="3428" y="1"/>
                    <a:pt x="3261" y="8"/>
                    <a:pt x="3094" y="21"/>
                  </a:cubicBezTo>
                  <a:cubicBezTo>
                    <a:pt x="2156" y="81"/>
                    <a:pt x="1232" y="319"/>
                    <a:pt x="368" y="721"/>
                  </a:cubicBezTo>
                  <a:cubicBezTo>
                    <a:pt x="1" y="912"/>
                    <a:pt x="141" y="1466"/>
                    <a:pt x="546" y="1466"/>
                  </a:cubicBezTo>
                  <a:cubicBezTo>
                    <a:pt x="551" y="1466"/>
                    <a:pt x="556" y="1466"/>
                    <a:pt x="562" y="1466"/>
                  </a:cubicBezTo>
                  <a:lnTo>
                    <a:pt x="6163" y="1406"/>
                  </a:lnTo>
                  <a:lnTo>
                    <a:pt x="6178" y="1406"/>
                  </a:lnTo>
                  <a:cubicBezTo>
                    <a:pt x="6595" y="1392"/>
                    <a:pt x="6700" y="840"/>
                    <a:pt x="6327" y="662"/>
                  </a:cubicBezTo>
                  <a:cubicBezTo>
                    <a:pt x="5478" y="218"/>
                    <a:pt x="4543" y="1"/>
                    <a:pt x="3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7"/>
            <p:cNvSpPr/>
            <p:nvPr/>
          </p:nvSpPr>
          <p:spPr>
            <a:xfrm>
              <a:off x="4412295" y="1335677"/>
              <a:ext cx="87134" cy="73344"/>
            </a:xfrm>
            <a:custGeom>
              <a:avLst/>
              <a:gdLst/>
              <a:ahLst/>
              <a:cxnLst/>
              <a:rect l="l" t="t" r="r" b="b"/>
              <a:pathLst>
                <a:path w="2717" h="2287" extrusionOk="0">
                  <a:moveTo>
                    <a:pt x="1524" y="1"/>
                  </a:moveTo>
                  <a:cubicBezTo>
                    <a:pt x="1489" y="1"/>
                    <a:pt x="1452" y="3"/>
                    <a:pt x="1416" y="6"/>
                  </a:cubicBezTo>
                  <a:cubicBezTo>
                    <a:pt x="403" y="95"/>
                    <a:pt x="1" y="1362"/>
                    <a:pt x="775" y="2017"/>
                  </a:cubicBezTo>
                  <a:cubicBezTo>
                    <a:pt x="999" y="2203"/>
                    <a:pt x="1255" y="2286"/>
                    <a:pt x="1504" y="2286"/>
                  </a:cubicBezTo>
                  <a:cubicBezTo>
                    <a:pt x="2131" y="2286"/>
                    <a:pt x="2716" y="1759"/>
                    <a:pt x="2652" y="1034"/>
                  </a:cubicBezTo>
                  <a:cubicBezTo>
                    <a:pt x="2596" y="445"/>
                    <a:pt x="210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7"/>
            <p:cNvSpPr/>
            <p:nvPr/>
          </p:nvSpPr>
          <p:spPr>
            <a:xfrm>
              <a:off x="4699418" y="1321342"/>
              <a:ext cx="87134" cy="73344"/>
            </a:xfrm>
            <a:custGeom>
              <a:avLst/>
              <a:gdLst/>
              <a:ahLst/>
              <a:cxnLst/>
              <a:rect l="l" t="t" r="r" b="b"/>
              <a:pathLst>
                <a:path w="2717" h="2287" extrusionOk="0">
                  <a:moveTo>
                    <a:pt x="1525" y="1"/>
                  </a:moveTo>
                  <a:cubicBezTo>
                    <a:pt x="1489" y="1"/>
                    <a:pt x="1453" y="3"/>
                    <a:pt x="1416" y="6"/>
                  </a:cubicBezTo>
                  <a:cubicBezTo>
                    <a:pt x="388" y="96"/>
                    <a:pt x="1" y="1362"/>
                    <a:pt x="776" y="2017"/>
                  </a:cubicBezTo>
                  <a:cubicBezTo>
                    <a:pt x="1000" y="2203"/>
                    <a:pt x="1255" y="2286"/>
                    <a:pt x="1504" y="2286"/>
                  </a:cubicBezTo>
                  <a:cubicBezTo>
                    <a:pt x="2131" y="2286"/>
                    <a:pt x="2717" y="1759"/>
                    <a:pt x="2653" y="1034"/>
                  </a:cubicBezTo>
                  <a:cubicBezTo>
                    <a:pt x="2597" y="445"/>
                    <a:pt x="2105"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7"/>
            <p:cNvSpPr/>
            <p:nvPr/>
          </p:nvSpPr>
          <p:spPr>
            <a:xfrm>
              <a:off x="4547984" y="1288277"/>
              <a:ext cx="166283" cy="216633"/>
            </a:xfrm>
            <a:custGeom>
              <a:avLst/>
              <a:gdLst/>
              <a:ahLst/>
              <a:cxnLst/>
              <a:rect l="l" t="t" r="r" b="b"/>
              <a:pathLst>
                <a:path w="5185" h="6755" extrusionOk="0">
                  <a:moveTo>
                    <a:pt x="1537" y="1"/>
                  </a:moveTo>
                  <a:cubicBezTo>
                    <a:pt x="1196" y="1"/>
                    <a:pt x="858" y="202"/>
                    <a:pt x="641" y="605"/>
                  </a:cubicBezTo>
                  <a:cubicBezTo>
                    <a:pt x="343" y="1216"/>
                    <a:pt x="149" y="1901"/>
                    <a:pt x="105" y="2587"/>
                  </a:cubicBezTo>
                  <a:cubicBezTo>
                    <a:pt x="0" y="3376"/>
                    <a:pt x="15" y="4181"/>
                    <a:pt x="149" y="4970"/>
                  </a:cubicBezTo>
                  <a:cubicBezTo>
                    <a:pt x="194" y="5223"/>
                    <a:pt x="254" y="5462"/>
                    <a:pt x="343" y="5685"/>
                  </a:cubicBezTo>
                  <a:cubicBezTo>
                    <a:pt x="547" y="6326"/>
                    <a:pt x="1138" y="6754"/>
                    <a:pt x="1796" y="6754"/>
                  </a:cubicBezTo>
                  <a:cubicBezTo>
                    <a:pt x="1858" y="6754"/>
                    <a:pt x="1920" y="6751"/>
                    <a:pt x="1982" y="6743"/>
                  </a:cubicBezTo>
                  <a:cubicBezTo>
                    <a:pt x="2801" y="6668"/>
                    <a:pt x="3606" y="6430"/>
                    <a:pt x="4321" y="6043"/>
                  </a:cubicBezTo>
                  <a:cubicBezTo>
                    <a:pt x="4485" y="5953"/>
                    <a:pt x="4619" y="5849"/>
                    <a:pt x="4738" y="5730"/>
                  </a:cubicBezTo>
                  <a:cubicBezTo>
                    <a:pt x="5185" y="5253"/>
                    <a:pt x="5110" y="4747"/>
                    <a:pt x="4574" y="4374"/>
                  </a:cubicBezTo>
                  <a:cubicBezTo>
                    <a:pt x="4485" y="4315"/>
                    <a:pt x="4380" y="4255"/>
                    <a:pt x="4276" y="4210"/>
                  </a:cubicBezTo>
                  <a:cubicBezTo>
                    <a:pt x="3486" y="3823"/>
                    <a:pt x="3099" y="3153"/>
                    <a:pt x="2950" y="2318"/>
                  </a:cubicBezTo>
                  <a:cubicBezTo>
                    <a:pt x="2891" y="1991"/>
                    <a:pt x="2831" y="1678"/>
                    <a:pt x="2756" y="1365"/>
                  </a:cubicBezTo>
                  <a:cubicBezTo>
                    <a:pt x="2697" y="1067"/>
                    <a:pt x="2578" y="784"/>
                    <a:pt x="2399" y="516"/>
                  </a:cubicBezTo>
                  <a:cubicBezTo>
                    <a:pt x="2170" y="173"/>
                    <a:pt x="1852" y="1"/>
                    <a:pt x="1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7"/>
            <p:cNvSpPr/>
            <p:nvPr/>
          </p:nvSpPr>
          <p:spPr>
            <a:xfrm>
              <a:off x="4532846" y="1540638"/>
              <a:ext cx="165193" cy="97204"/>
            </a:xfrm>
            <a:custGeom>
              <a:avLst/>
              <a:gdLst/>
              <a:ahLst/>
              <a:cxnLst/>
              <a:rect l="l" t="t" r="r" b="b"/>
              <a:pathLst>
                <a:path w="5151" h="3031" extrusionOk="0">
                  <a:moveTo>
                    <a:pt x="4697" y="0"/>
                  </a:moveTo>
                  <a:cubicBezTo>
                    <a:pt x="4488" y="0"/>
                    <a:pt x="4279" y="142"/>
                    <a:pt x="4286" y="423"/>
                  </a:cubicBezTo>
                  <a:cubicBezTo>
                    <a:pt x="4331" y="1287"/>
                    <a:pt x="3720" y="2062"/>
                    <a:pt x="2856" y="2211"/>
                  </a:cubicBezTo>
                  <a:cubicBezTo>
                    <a:pt x="2779" y="2222"/>
                    <a:pt x="2700" y="2228"/>
                    <a:pt x="2620" y="2228"/>
                  </a:cubicBezTo>
                  <a:cubicBezTo>
                    <a:pt x="1969" y="2228"/>
                    <a:pt x="1234" y="1829"/>
                    <a:pt x="890" y="662"/>
                  </a:cubicBezTo>
                  <a:cubicBezTo>
                    <a:pt x="825" y="458"/>
                    <a:pt x="666" y="370"/>
                    <a:pt x="505" y="370"/>
                  </a:cubicBezTo>
                  <a:cubicBezTo>
                    <a:pt x="254" y="370"/>
                    <a:pt x="0" y="583"/>
                    <a:pt x="100" y="900"/>
                  </a:cubicBezTo>
                  <a:cubicBezTo>
                    <a:pt x="577" y="2464"/>
                    <a:pt x="1649" y="3015"/>
                    <a:pt x="2573" y="3030"/>
                  </a:cubicBezTo>
                  <a:cubicBezTo>
                    <a:pt x="2707" y="3030"/>
                    <a:pt x="2841" y="3030"/>
                    <a:pt x="2990" y="3001"/>
                  </a:cubicBezTo>
                  <a:cubicBezTo>
                    <a:pt x="4242" y="2792"/>
                    <a:pt x="5150" y="1675"/>
                    <a:pt x="5106" y="393"/>
                  </a:cubicBezTo>
                  <a:cubicBezTo>
                    <a:pt x="5098" y="131"/>
                    <a:pt x="4898" y="0"/>
                    <a:pt x="46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7"/>
            <p:cNvSpPr/>
            <p:nvPr/>
          </p:nvSpPr>
          <p:spPr>
            <a:xfrm>
              <a:off x="4771063" y="1439040"/>
              <a:ext cx="189726" cy="161986"/>
            </a:xfrm>
            <a:custGeom>
              <a:avLst/>
              <a:gdLst/>
              <a:ahLst/>
              <a:cxnLst/>
              <a:rect l="l" t="t" r="r" b="b"/>
              <a:pathLst>
                <a:path w="5916" h="5051" extrusionOk="0">
                  <a:moveTo>
                    <a:pt x="2540" y="0"/>
                  </a:moveTo>
                  <a:cubicBezTo>
                    <a:pt x="1179" y="0"/>
                    <a:pt x="61" y="1107"/>
                    <a:pt x="31" y="2474"/>
                  </a:cubicBezTo>
                  <a:cubicBezTo>
                    <a:pt x="1" y="4013"/>
                    <a:pt x="1254" y="5051"/>
                    <a:pt x="2564" y="5051"/>
                  </a:cubicBezTo>
                  <a:cubicBezTo>
                    <a:pt x="3168" y="5051"/>
                    <a:pt x="3784" y="4830"/>
                    <a:pt x="4292" y="4336"/>
                  </a:cubicBezTo>
                  <a:cubicBezTo>
                    <a:pt x="5916" y="2772"/>
                    <a:pt x="4843" y="46"/>
                    <a:pt x="2594" y="1"/>
                  </a:cubicBezTo>
                  <a:cubicBezTo>
                    <a:pt x="2576" y="1"/>
                    <a:pt x="2558" y="0"/>
                    <a:pt x="25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7"/>
            <p:cNvSpPr/>
            <p:nvPr/>
          </p:nvSpPr>
          <p:spPr>
            <a:xfrm>
              <a:off x="4302391" y="1461489"/>
              <a:ext cx="189245" cy="161793"/>
            </a:xfrm>
            <a:custGeom>
              <a:avLst/>
              <a:gdLst/>
              <a:ahLst/>
              <a:cxnLst/>
              <a:rect l="l" t="t" r="r" b="b"/>
              <a:pathLst>
                <a:path w="5901" h="5045" extrusionOk="0">
                  <a:moveTo>
                    <a:pt x="2565" y="1"/>
                  </a:moveTo>
                  <a:cubicBezTo>
                    <a:pt x="1178" y="1"/>
                    <a:pt x="46" y="1098"/>
                    <a:pt x="31" y="2474"/>
                  </a:cubicBezTo>
                  <a:cubicBezTo>
                    <a:pt x="0" y="4014"/>
                    <a:pt x="1254" y="5044"/>
                    <a:pt x="2564" y="5044"/>
                  </a:cubicBezTo>
                  <a:cubicBezTo>
                    <a:pt x="3168" y="5044"/>
                    <a:pt x="3784" y="4825"/>
                    <a:pt x="4292" y="4336"/>
                  </a:cubicBezTo>
                  <a:cubicBezTo>
                    <a:pt x="5901" y="2787"/>
                    <a:pt x="4828" y="46"/>
                    <a:pt x="2593" y="1"/>
                  </a:cubicBezTo>
                  <a:cubicBezTo>
                    <a:pt x="2584" y="1"/>
                    <a:pt x="2575" y="1"/>
                    <a:pt x="25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7"/>
            <p:cNvSpPr/>
            <p:nvPr/>
          </p:nvSpPr>
          <p:spPr>
            <a:xfrm>
              <a:off x="4427592" y="797891"/>
              <a:ext cx="182542" cy="226959"/>
            </a:xfrm>
            <a:custGeom>
              <a:avLst/>
              <a:gdLst/>
              <a:ahLst/>
              <a:cxnLst/>
              <a:rect l="l" t="t" r="r" b="b"/>
              <a:pathLst>
                <a:path w="5692" h="7077" extrusionOk="0">
                  <a:moveTo>
                    <a:pt x="2905" y="2056"/>
                  </a:moveTo>
                  <a:cubicBezTo>
                    <a:pt x="3024" y="1654"/>
                    <a:pt x="3203" y="1297"/>
                    <a:pt x="3427" y="954"/>
                  </a:cubicBezTo>
                  <a:cubicBezTo>
                    <a:pt x="3665" y="611"/>
                    <a:pt x="4008" y="343"/>
                    <a:pt x="4395" y="209"/>
                  </a:cubicBezTo>
                  <a:cubicBezTo>
                    <a:pt x="5110" y="0"/>
                    <a:pt x="5691" y="507"/>
                    <a:pt x="5483" y="1237"/>
                  </a:cubicBezTo>
                  <a:cubicBezTo>
                    <a:pt x="5408" y="1446"/>
                    <a:pt x="5304" y="1624"/>
                    <a:pt x="5170" y="1788"/>
                  </a:cubicBezTo>
                  <a:cubicBezTo>
                    <a:pt x="4648" y="2429"/>
                    <a:pt x="3680" y="2905"/>
                    <a:pt x="2965" y="3308"/>
                  </a:cubicBezTo>
                  <a:cubicBezTo>
                    <a:pt x="2875" y="4365"/>
                    <a:pt x="2935" y="5423"/>
                    <a:pt x="3144" y="6466"/>
                  </a:cubicBezTo>
                  <a:cubicBezTo>
                    <a:pt x="3173" y="6645"/>
                    <a:pt x="3308" y="6973"/>
                    <a:pt x="3069" y="7032"/>
                  </a:cubicBezTo>
                  <a:cubicBezTo>
                    <a:pt x="2846" y="7077"/>
                    <a:pt x="2771" y="6481"/>
                    <a:pt x="2727" y="6168"/>
                  </a:cubicBezTo>
                  <a:cubicBezTo>
                    <a:pt x="2607" y="5200"/>
                    <a:pt x="2592" y="4231"/>
                    <a:pt x="2682" y="3263"/>
                  </a:cubicBezTo>
                  <a:cubicBezTo>
                    <a:pt x="2056" y="3203"/>
                    <a:pt x="1460" y="2980"/>
                    <a:pt x="939" y="2593"/>
                  </a:cubicBezTo>
                  <a:cubicBezTo>
                    <a:pt x="566" y="2324"/>
                    <a:pt x="119" y="1922"/>
                    <a:pt x="45" y="1356"/>
                  </a:cubicBezTo>
                  <a:cubicBezTo>
                    <a:pt x="0" y="969"/>
                    <a:pt x="268" y="611"/>
                    <a:pt x="656" y="552"/>
                  </a:cubicBezTo>
                  <a:cubicBezTo>
                    <a:pt x="1699" y="313"/>
                    <a:pt x="2637" y="1148"/>
                    <a:pt x="2905" y="20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7"/>
            <p:cNvSpPr/>
            <p:nvPr/>
          </p:nvSpPr>
          <p:spPr>
            <a:xfrm>
              <a:off x="3291446" y="777751"/>
              <a:ext cx="2860420" cy="2608959"/>
            </a:xfrm>
            <a:custGeom>
              <a:avLst/>
              <a:gdLst/>
              <a:ahLst/>
              <a:cxnLst/>
              <a:rect l="l" t="t" r="r" b="b"/>
              <a:pathLst>
                <a:path w="89193" h="81352" extrusionOk="0">
                  <a:moveTo>
                    <a:pt x="58014" y="0"/>
                  </a:moveTo>
                  <a:cubicBezTo>
                    <a:pt x="57875" y="0"/>
                    <a:pt x="57731" y="25"/>
                    <a:pt x="57580" y="77"/>
                  </a:cubicBezTo>
                  <a:cubicBezTo>
                    <a:pt x="56895" y="792"/>
                    <a:pt x="57178" y="2237"/>
                    <a:pt x="57327" y="3444"/>
                  </a:cubicBezTo>
                  <a:cubicBezTo>
                    <a:pt x="57595" y="5515"/>
                    <a:pt x="57937" y="8003"/>
                    <a:pt x="57848" y="10208"/>
                  </a:cubicBezTo>
                  <a:cubicBezTo>
                    <a:pt x="57379" y="9865"/>
                    <a:pt x="55926" y="9369"/>
                    <a:pt x="54790" y="9369"/>
                  </a:cubicBezTo>
                  <a:cubicBezTo>
                    <a:pt x="54050" y="9369"/>
                    <a:pt x="53446" y="9579"/>
                    <a:pt x="53334" y="10178"/>
                  </a:cubicBezTo>
                  <a:cubicBezTo>
                    <a:pt x="53200" y="10863"/>
                    <a:pt x="53766" y="11265"/>
                    <a:pt x="54377" y="11668"/>
                  </a:cubicBezTo>
                  <a:cubicBezTo>
                    <a:pt x="55673" y="12517"/>
                    <a:pt x="57282" y="13649"/>
                    <a:pt x="58191" y="15139"/>
                  </a:cubicBezTo>
                  <a:cubicBezTo>
                    <a:pt x="58638" y="15869"/>
                    <a:pt x="71554" y="30885"/>
                    <a:pt x="71554" y="30885"/>
                  </a:cubicBezTo>
                  <a:cubicBezTo>
                    <a:pt x="71554" y="30885"/>
                    <a:pt x="69379" y="30856"/>
                    <a:pt x="68440" y="30856"/>
                  </a:cubicBezTo>
                  <a:cubicBezTo>
                    <a:pt x="67737" y="30852"/>
                    <a:pt x="67034" y="30851"/>
                    <a:pt x="66332" y="30851"/>
                  </a:cubicBezTo>
                  <a:cubicBezTo>
                    <a:pt x="63643" y="30851"/>
                    <a:pt x="60961" y="30877"/>
                    <a:pt x="58280" y="30960"/>
                  </a:cubicBezTo>
                  <a:cubicBezTo>
                    <a:pt x="56790" y="31000"/>
                    <a:pt x="55301" y="31000"/>
                    <a:pt x="53806" y="31000"/>
                  </a:cubicBezTo>
                  <a:lnTo>
                    <a:pt x="53806" y="31000"/>
                  </a:lnTo>
                  <a:cubicBezTo>
                    <a:pt x="53059" y="31000"/>
                    <a:pt x="52311" y="31000"/>
                    <a:pt x="51561" y="31005"/>
                  </a:cubicBezTo>
                  <a:cubicBezTo>
                    <a:pt x="50280" y="31019"/>
                    <a:pt x="48999" y="31049"/>
                    <a:pt x="47703" y="31109"/>
                  </a:cubicBezTo>
                  <a:cubicBezTo>
                    <a:pt x="44381" y="31288"/>
                    <a:pt x="41044" y="31362"/>
                    <a:pt x="37707" y="31481"/>
                  </a:cubicBezTo>
                  <a:cubicBezTo>
                    <a:pt x="36068" y="31541"/>
                    <a:pt x="34429" y="31615"/>
                    <a:pt x="32790" y="31720"/>
                  </a:cubicBezTo>
                  <a:cubicBezTo>
                    <a:pt x="30526" y="31839"/>
                    <a:pt x="28604" y="31973"/>
                    <a:pt x="26355" y="32107"/>
                  </a:cubicBezTo>
                  <a:cubicBezTo>
                    <a:pt x="24105" y="32226"/>
                    <a:pt x="21870" y="32539"/>
                    <a:pt x="19681" y="33016"/>
                  </a:cubicBezTo>
                  <a:cubicBezTo>
                    <a:pt x="14720" y="34178"/>
                    <a:pt x="10891" y="36308"/>
                    <a:pt x="6973" y="39302"/>
                  </a:cubicBezTo>
                  <a:cubicBezTo>
                    <a:pt x="4887" y="40882"/>
                    <a:pt x="3353" y="42997"/>
                    <a:pt x="2027" y="45261"/>
                  </a:cubicBezTo>
                  <a:cubicBezTo>
                    <a:pt x="1491" y="46155"/>
                    <a:pt x="1044" y="47109"/>
                    <a:pt x="716" y="48107"/>
                  </a:cubicBezTo>
                  <a:cubicBezTo>
                    <a:pt x="329" y="49284"/>
                    <a:pt x="105" y="50520"/>
                    <a:pt x="75" y="51757"/>
                  </a:cubicBezTo>
                  <a:cubicBezTo>
                    <a:pt x="1" y="54826"/>
                    <a:pt x="984" y="57567"/>
                    <a:pt x="2638" y="60099"/>
                  </a:cubicBezTo>
                  <a:cubicBezTo>
                    <a:pt x="4127" y="62349"/>
                    <a:pt x="6019" y="64226"/>
                    <a:pt x="8135" y="65880"/>
                  </a:cubicBezTo>
                  <a:cubicBezTo>
                    <a:pt x="10057" y="67354"/>
                    <a:pt x="12113" y="68636"/>
                    <a:pt x="14288" y="69723"/>
                  </a:cubicBezTo>
                  <a:cubicBezTo>
                    <a:pt x="13766" y="70036"/>
                    <a:pt x="13126" y="70096"/>
                    <a:pt x="12321" y="70260"/>
                  </a:cubicBezTo>
                  <a:cubicBezTo>
                    <a:pt x="11755" y="70379"/>
                    <a:pt x="10370" y="70572"/>
                    <a:pt x="10265" y="71109"/>
                  </a:cubicBezTo>
                  <a:cubicBezTo>
                    <a:pt x="10101" y="71824"/>
                    <a:pt x="11249" y="72286"/>
                    <a:pt x="11755" y="72390"/>
                  </a:cubicBezTo>
                  <a:cubicBezTo>
                    <a:pt x="12063" y="72447"/>
                    <a:pt x="12351" y="72472"/>
                    <a:pt x="12623" y="72472"/>
                  </a:cubicBezTo>
                  <a:cubicBezTo>
                    <a:pt x="13549" y="72472"/>
                    <a:pt x="14280" y="72188"/>
                    <a:pt x="14913" y="71958"/>
                  </a:cubicBezTo>
                  <a:cubicBezTo>
                    <a:pt x="15052" y="71918"/>
                    <a:pt x="15277" y="71812"/>
                    <a:pt x="15434" y="71812"/>
                  </a:cubicBezTo>
                  <a:cubicBezTo>
                    <a:pt x="15513" y="71812"/>
                    <a:pt x="15574" y="71839"/>
                    <a:pt x="15599" y="71913"/>
                  </a:cubicBezTo>
                  <a:cubicBezTo>
                    <a:pt x="15703" y="72181"/>
                    <a:pt x="14928" y="72435"/>
                    <a:pt x="14526" y="72569"/>
                  </a:cubicBezTo>
                  <a:cubicBezTo>
                    <a:pt x="14124" y="72688"/>
                    <a:pt x="13632" y="72852"/>
                    <a:pt x="13170" y="72956"/>
                  </a:cubicBezTo>
                  <a:cubicBezTo>
                    <a:pt x="12455" y="73135"/>
                    <a:pt x="10772" y="73194"/>
                    <a:pt x="10757" y="74014"/>
                  </a:cubicBezTo>
                  <a:cubicBezTo>
                    <a:pt x="10742" y="74639"/>
                    <a:pt x="11934" y="75012"/>
                    <a:pt x="12485" y="75071"/>
                  </a:cubicBezTo>
                  <a:cubicBezTo>
                    <a:pt x="12654" y="75091"/>
                    <a:pt x="12825" y="75100"/>
                    <a:pt x="12995" y="75100"/>
                  </a:cubicBezTo>
                  <a:cubicBezTo>
                    <a:pt x="14112" y="75100"/>
                    <a:pt x="15221" y="74711"/>
                    <a:pt x="15971" y="74401"/>
                  </a:cubicBezTo>
                  <a:cubicBezTo>
                    <a:pt x="16238" y="74292"/>
                    <a:pt x="16672" y="74045"/>
                    <a:pt x="16873" y="74045"/>
                  </a:cubicBezTo>
                  <a:cubicBezTo>
                    <a:pt x="16919" y="74045"/>
                    <a:pt x="16953" y="74058"/>
                    <a:pt x="16969" y="74088"/>
                  </a:cubicBezTo>
                  <a:cubicBezTo>
                    <a:pt x="17133" y="74356"/>
                    <a:pt x="15450" y="75086"/>
                    <a:pt x="14347" y="75414"/>
                  </a:cubicBezTo>
                  <a:cubicBezTo>
                    <a:pt x="13781" y="75563"/>
                    <a:pt x="11591" y="75816"/>
                    <a:pt x="11576" y="76546"/>
                  </a:cubicBezTo>
                  <a:cubicBezTo>
                    <a:pt x="11561" y="76904"/>
                    <a:pt x="12127" y="77276"/>
                    <a:pt x="12589" y="77381"/>
                  </a:cubicBezTo>
                  <a:cubicBezTo>
                    <a:pt x="12920" y="77458"/>
                    <a:pt x="13265" y="77491"/>
                    <a:pt x="13612" y="77491"/>
                  </a:cubicBezTo>
                  <a:cubicBezTo>
                    <a:pt x="14876" y="77491"/>
                    <a:pt x="16178" y="77048"/>
                    <a:pt x="16984" y="76651"/>
                  </a:cubicBezTo>
                  <a:cubicBezTo>
                    <a:pt x="17446" y="76440"/>
                    <a:pt x="18210" y="75844"/>
                    <a:pt x="18504" y="75844"/>
                  </a:cubicBezTo>
                  <a:cubicBezTo>
                    <a:pt x="18542" y="75844"/>
                    <a:pt x="18572" y="75854"/>
                    <a:pt x="18593" y="75876"/>
                  </a:cubicBezTo>
                  <a:cubicBezTo>
                    <a:pt x="18787" y="76114"/>
                    <a:pt x="17476" y="77783"/>
                    <a:pt x="16656" y="78513"/>
                  </a:cubicBezTo>
                  <a:cubicBezTo>
                    <a:pt x="16329" y="78811"/>
                    <a:pt x="15911" y="79094"/>
                    <a:pt x="15435" y="79496"/>
                  </a:cubicBezTo>
                  <a:cubicBezTo>
                    <a:pt x="15092" y="79794"/>
                    <a:pt x="14362" y="80271"/>
                    <a:pt x="14511" y="80911"/>
                  </a:cubicBezTo>
                  <a:cubicBezTo>
                    <a:pt x="14591" y="81218"/>
                    <a:pt x="15137" y="81351"/>
                    <a:pt x="15538" y="81351"/>
                  </a:cubicBezTo>
                  <a:cubicBezTo>
                    <a:pt x="15663" y="81351"/>
                    <a:pt x="15774" y="81338"/>
                    <a:pt x="15852" y="81313"/>
                  </a:cubicBezTo>
                  <a:cubicBezTo>
                    <a:pt x="19204" y="80151"/>
                    <a:pt x="21424" y="77127"/>
                    <a:pt x="22198" y="72867"/>
                  </a:cubicBezTo>
                  <a:cubicBezTo>
                    <a:pt x="22243" y="72598"/>
                    <a:pt x="22288" y="72345"/>
                    <a:pt x="22317" y="72062"/>
                  </a:cubicBezTo>
                  <a:cubicBezTo>
                    <a:pt x="22779" y="68576"/>
                    <a:pt x="21528" y="62632"/>
                    <a:pt x="16790" y="59936"/>
                  </a:cubicBezTo>
                  <a:cubicBezTo>
                    <a:pt x="16731" y="59906"/>
                    <a:pt x="16671" y="59876"/>
                    <a:pt x="16597" y="59846"/>
                  </a:cubicBezTo>
                  <a:cubicBezTo>
                    <a:pt x="15867" y="59384"/>
                    <a:pt x="15167" y="58878"/>
                    <a:pt x="14496" y="58327"/>
                  </a:cubicBezTo>
                  <a:cubicBezTo>
                    <a:pt x="13483" y="57448"/>
                    <a:pt x="12589" y="56464"/>
                    <a:pt x="12008" y="55228"/>
                  </a:cubicBezTo>
                  <a:cubicBezTo>
                    <a:pt x="10936" y="52993"/>
                    <a:pt x="11308" y="50818"/>
                    <a:pt x="13081" y="49075"/>
                  </a:cubicBezTo>
                  <a:cubicBezTo>
                    <a:pt x="13543" y="48599"/>
                    <a:pt x="14079" y="48196"/>
                    <a:pt x="14660" y="47854"/>
                  </a:cubicBezTo>
                  <a:cubicBezTo>
                    <a:pt x="16641" y="46677"/>
                    <a:pt x="18980" y="46126"/>
                    <a:pt x="21260" y="45887"/>
                  </a:cubicBezTo>
                  <a:cubicBezTo>
                    <a:pt x="21339" y="45879"/>
                    <a:pt x="21406" y="45874"/>
                    <a:pt x="21462" y="45874"/>
                  </a:cubicBezTo>
                  <a:cubicBezTo>
                    <a:pt x="21721" y="45874"/>
                    <a:pt x="21751" y="45983"/>
                    <a:pt x="21751" y="46423"/>
                  </a:cubicBezTo>
                  <a:cubicBezTo>
                    <a:pt x="21766" y="48390"/>
                    <a:pt x="21856" y="50342"/>
                    <a:pt x="21915" y="52293"/>
                  </a:cubicBezTo>
                  <a:cubicBezTo>
                    <a:pt x="22005" y="55377"/>
                    <a:pt x="22005" y="58476"/>
                    <a:pt x="22154" y="61559"/>
                  </a:cubicBezTo>
                  <a:cubicBezTo>
                    <a:pt x="22332" y="64986"/>
                    <a:pt x="22600" y="68412"/>
                    <a:pt x="22749" y="71839"/>
                  </a:cubicBezTo>
                  <a:cubicBezTo>
                    <a:pt x="22764" y="72286"/>
                    <a:pt x="22794" y="72732"/>
                    <a:pt x="22809" y="73165"/>
                  </a:cubicBezTo>
                  <a:cubicBezTo>
                    <a:pt x="27442" y="75578"/>
                    <a:pt x="32522" y="76993"/>
                    <a:pt x="37736" y="77351"/>
                  </a:cubicBezTo>
                  <a:cubicBezTo>
                    <a:pt x="39092" y="77381"/>
                    <a:pt x="40463" y="77410"/>
                    <a:pt x="41833" y="77440"/>
                  </a:cubicBezTo>
                  <a:cubicBezTo>
                    <a:pt x="48418" y="77246"/>
                    <a:pt x="55181" y="75295"/>
                    <a:pt x="60008" y="72300"/>
                  </a:cubicBezTo>
                  <a:lnTo>
                    <a:pt x="60008" y="72137"/>
                  </a:lnTo>
                  <a:cubicBezTo>
                    <a:pt x="59934" y="68219"/>
                    <a:pt x="59934" y="64315"/>
                    <a:pt x="59919" y="60412"/>
                  </a:cubicBezTo>
                  <a:cubicBezTo>
                    <a:pt x="59919" y="58580"/>
                    <a:pt x="59964" y="56747"/>
                    <a:pt x="59964" y="54900"/>
                  </a:cubicBezTo>
                  <a:cubicBezTo>
                    <a:pt x="59934" y="51831"/>
                    <a:pt x="59889" y="48762"/>
                    <a:pt x="59874" y="45693"/>
                  </a:cubicBezTo>
                  <a:cubicBezTo>
                    <a:pt x="59874" y="45008"/>
                    <a:pt x="59919" y="44964"/>
                    <a:pt x="60604" y="44949"/>
                  </a:cubicBezTo>
                  <a:cubicBezTo>
                    <a:pt x="62913" y="44829"/>
                    <a:pt x="65222" y="44755"/>
                    <a:pt x="67517" y="44531"/>
                  </a:cubicBezTo>
                  <a:cubicBezTo>
                    <a:pt x="70958" y="44234"/>
                    <a:pt x="74369" y="43638"/>
                    <a:pt x="77707" y="42714"/>
                  </a:cubicBezTo>
                  <a:cubicBezTo>
                    <a:pt x="79181" y="42312"/>
                    <a:pt x="80612" y="41775"/>
                    <a:pt x="81997" y="41120"/>
                  </a:cubicBezTo>
                  <a:cubicBezTo>
                    <a:pt x="82727" y="40762"/>
                    <a:pt x="83427" y="40360"/>
                    <a:pt x="84112" y="39913"/>
                  </a:cubicBezTo>
                  <a:cubicBezTo>
                    <a:pt x="85632" y="38915"/>
                    <a:pt x="86943" y="37679"/>
                    <a:pt x="87882" y="36070"/>
                  </a:cubicBezTo>
                  <a:cubicBezTo>
                    <a:pt x="89058" y="34029"/>
                    <a:pt x="89193" y="31943"/>
                    <a:pt x="88105" y="29798"/>
                  </a:cubicBezTo>
                  <a:cubicBezTo>
                    <a:pt x="87747" y="29083"/>
                    <a:pt x="87286" y="28412"/>
                    <a:pt x="86734" y="27816"/>
                  </a:cubicBezTo>
                  <a:cubicBezTo>
                    <a:pt x="86228" y="27250"/>
                    <a:pt x="83561" y="24852"/>
                    <a:pt x="80224" y="21977"/>
                  </a:cubicBezTo>
                  <a:cubicBezTo>
                    <a:pt x="76500" y="18759"/>
                    <a:pt x="71911" y="14930"/>
                    <a:pt x="68530" y="12427"/>
                  </a:cubicBezTo>
                  <a:cubicBezTo>
                    <a:pt x="68470" y="12398"/>
                    <a:pt x="68396" y="12368"/>
                    <a:pt x="68336" y="12353"/>
                  </a:cubicBezTo>
                  <a:cubicBezTo>
                    <a:pt x="69274" y="11653"/>
                    <a:pt x="70556" y="9865"/>
                    <a:pt x="69915" y="8271"/>
                  </a:cubicBezTo>
                  <a:cubicBezTo>
                    <a:pt x="69602" y="7481"/>
                    <a:pt x="68783" y="7154"/>
                    <a:pt x="68038" y="6707"/>
                  </a:cubicBezTo>
                  <a:cubicBezTo>
                    <a:pt x="68396" y="5902"/>
                    <a:pt x="67934" y="5262"/>
                    <a:pt x="67561" y="4725"/>
                  </a:cubicBezTo>
                  <a:cubicBezTo>
                    <a:pt x="66872" y="3747"/>
                    <a:pt x="65660" y="2586"/>
                    <a:pt x="64433" y="2586"/>
                  </a:cubicBezTo>
                  <a:cubicBezTo>
                    <a:pt x="64016" y="2586"/>
                    <a:pt x="63597" y="2721"/>
                    <a:pt x="63196" y="3042"/>
                  </a:cubicBezTo>
                  <a:cubicBezTo>
                    <a:pt x="62377" y="3697"/>
                    <a:pt x="61900" y="4949"/>
                    <a:pt x="61245" y="5738"/>
                  </a:cubicBezTo>
                  <a:cubicBezTo>
                    <a:pt x="61096" y="4785"/>
                    <a:pt x="60664" y="3459"/>
                    <a:pt x="60157" y="2282"/>
                  </a:cubicBezTo>
                  <a:cubicBezTo>
                    <a:pt x="59712" y="1262"/>
                    <a:pt x="59015" y="0"/>
                    <a:pt x="58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7"/>
            <p:cNvSpPr/>
            <p:nvPr/>
          </p:nvSpPr>
          <p:spPr>
            <a:xfrm>
              <a:off x="5106965" y="778777"/>
              <a:ext cx="214067" cy="368388"/>
            </a:xfrm>
            <a:custGeom>
              <a:avLst/>
              <a:gdLst/>
              <a:ahLst/>
              <a:cxnLst/>
              <a:rect l="l" t="t" r="r" b="b"/>
              <a:pathLst>
                <a:path w="6675" h="11487" extrusionOk="0">
                  <a:moveTo>
                    <a:pt x="1222" y="10176"/>
                  </a:moveTo>
                  <a:cubicBezTo>
                    <a:pt x="1282" y="7792"/>
                    <a:pt x="745" y="5170"/>
                    <a:pt x="433" y="2861"/>
                  </a:cubicBezTo>
                  <a:cubicBezTo>
                    <a:pt x="284" y="1699"/>
                    <a:pt x="1" y="254"/>
                    <a:pt x="1163" y="1"/>
                  </a:cubicBezTo>
                  <a:cubicBezTo>
                    <a:pt x="507" y="716"/>
                    <a:pt x="954" y="2176"/>
                    <a:pt x="1163" y="3367"/>
                  </a:cubicBezTo>
                  <a:cubicBezTo>
                    <a:pt x="1535" y="5513"/>
                    <a:pt x="2116" y="7986"/>
                    <a:pt x="2444" y="10205"/>
                  </a:cubicBezTo>
                  <a:cubicBezTo>
                    <a:pt x="4395" y="10101"/>
                    <a:pt x="5662" y="10682"/>
                    <a:pt x="6675" y="11487"/>
                  </a:cubicBezTo>
                  <a:cubicBezTo>
                    <a:pt x="5989" y="11174"/>
                    <a:pt x="5274" y="10980"/>
                    <a:pt x="4529" y="10876"/>
                  </a:cubicBezTo>
                  <a:cubicBezTo>
                    <a:pt x="3859" y="10831"/>
                    <a:pt x="3204" y="10846"/>
                    <a:pt x="2548" y="10906"/>
                  </a:cubicBezTo>
                  <a:cubicBezTo>
                    <a:pt x="2131" y="10623"/>
                    <a:pt x="1684" y="10384"/>
                    <a:pt x="1222" y="10176"/>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7"/>
            <p:cNvSpPr/>
            <p:nvPr/>
          </p:nvSpPr>
          <p:spPr>
            <a:xfrm>
              <a:off x="5241210" y="860941"/>
              <a:ext cx="268073" cy="362199"/>
            </a:xfrm>
            <a:custGeom>
              <a:avLst/>
              <a:gdLst/>
              <a:ahLst/>
              <a:cxnLst/>
              <a:rect l="l" t="t" r="r" b="b"/>
              <a:pathLst>
                <a:path w="8359" h="11294" extrusionOk="0">
                  <a:moveTo>
                    <a:pt x="6094" y="9952"/>
                  </a:moveTo>
                  <a:cubicBezTo>
                    <a:pt x="3889" y="11293"/>
                    <a:pt x="4172" y="7599"/>
                    <a:pt x="4515" y="6034"/>
                  </a:cubicBezTo>
                  <a:cubicBezTo>
                    <a:pt x="3099" y="5945"/>
                    <a:pt x="1565" y="6020"/>
                    <a:pt x="1" y="5945"/>
                  </a:cubicBezTo>
                  <a:cubicBezTo>
                    <a:pt x="284" y="5811"/>
                    <a:pt x="582" y="5707"/>
                    <a:pt x="895" y="5647"/>
                  </a:cubicBezTo>
                  <a:cubicBezTo>
                    <a:pt x="761" y="4843"/>
                    <a:pt x="656" y="3889"/>
                    <a:pt x="433" y="3159"/>
                  </a:cubicBezTo>
                  <a:cubicBezTo>
                    <a:pt x="924" y="2340"/>
                    <a:pt x="1312" y="1461"/>
                    <a:pt x="1923" y="776"/>
                  </a:cubicBezTo>
                  <a:cubicBezTo>
                    <a:pt x="2340" y="284"/>
                    <a:pt x="2951" y="1"/>
                    <a:pt x="3591" y="1"/>
                  </a:cubicBezTo>
                  <a:cubicBezTo>
                    <a:pt x="1937" y="999"/>
                    <a:pt x="1356" y="3129"/>
                    <a:pt x="1029" y="5513"/>
                  </a:cubicBezTo>
                  <a:cubicBezTo>
                    <a:pt x="1997" y="5558"/>
                    <a:pt x="4500" y="5617"/>
                    <a:pt x="4500" y="5617"/>
                  </a:cubicBezTo>
                  <a:lnTo>
                    <a:pt x="4798" y="4321"/>
                  </a:lnTo>
                  <a:cubicBezTo>
                    <a:pt x="4291" y="3770"/>
                    <a:pt x="3800" y="3189"/>
                    <a:pt x="3368" y="2578"/>
                  </a:cubicBezTo>
                  <a:cubicBezTo>
                    <a:pt x="4068" y="3085"/>
                    <a:pt x="5856" y="4932"/>
                    <a:pt x="7345" y="3636"/>
                  </a:cubicBezTo>
                  <a:cubicBezTo>
                    <a:pt x="7375" y="3800"/>
                    <a:pt x="7345" y="3964"/>
                    <a:pt x="7286" y="4113"/>
                  </a:cubicBezTo>
                  <a:cubicBezTo>
                    <a:pt x="8358" y="4992"/>
                    <a:pt x="8150" y="6586"/>
                    <a:pt x="7539" y="8001"/>
                  </a:cubicBezTo>
                  <a:cubicBezTo>
                    <a:pt x="7256" y="8642"/>
                    <a:pt x="6839" y="9357"/>
                    <a:pt x="6362" y="9506"/>
                  </a:cubicBezTo>
                  <a:cubicBezTo>
                    <a:pt x="7062" y="8269"/>
                    <a:pt x="8254" y="5930"/>
                    <a:pt x="7226" y="4291"/>
                  </a:cubicBezTo>
                  <a:cubicBezTo>
                    <a:pt x="6764" y="4783"/>
                    <a:pt x="6019" y="4902"/>
                    <a:pt x="5438" y="4574"/>
                  </a:cubicBezTo>
                  <a:cubicBezTo>
                    <a:pt x="5170" y="5215"/>
                    <a:pt x="4723" y="7167"/>
                    <a:pt x="4857" y="8448"/>
                  </a:cubicBezTo>
                  <a:cubicBezTo>
                    <a:pt x="4932" y="9267"/>
                    <a:pt x="5364" y="10146"/>
                    <a:pt x="6302" y="9550"/>
                  </a:cubicBezTo>
                  <a:cubicBezTo>
                    <a:pt x="6615" y="10623"/>
                    <a:pt x="8045" y="9282"/>
                    <a:pt x="8045" y="9282"/>
                  </a:cubicBezTo>
                  <a:cubicBezTo>
                    <a:pt x="7926" y="9461"/>
                    <a:pt x="7211" y="10489"/>
                    <a:pt x="6407" y="10325"/>
                  </a:cubicBezTo>
                  <a:cubicBezTo>
                    <a:pt x="6228" y="10280"/>
                    <a:pt x="6094" y="10116"/>
                    <a:pt x="6094" y="993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7"/>
            <p:cNvSpPr/>
            <p:nvPr/>
          </p:nvSpPr>
          <p:spPr>
            <a:xfrm>
              <a:off x="4760576" y="2176720"/>
              <a:ext cx="275706" cy="249922"/>
            </a:xfrm>
            <a:custGeom>
              <a:avLst/>
              <a:gdLst/>
              <a:ahLst/>
              <a:cxnLst/>
              <a:rect l="l" t="t" r="r" b="b"/>
              <a:pathLst>
                <a:path w="8597" h="7793" extrusionOk="0">
                  <a:moveTo>
                    <a:pt x="4276" y="2176"/>
                  </a:moveTo>
                  <a:cubicBezTo>
                    <a:pt x="4723" y="1267"/>
                    <a:pt x="5811" y="16"/>
                    <a:pt x="7167" y="224"/>
                  </a:cubicBezTo>
                  <a:cubicBezTo>
                    <a:pt x="8180" y="388"/>
                    <a:pt x="8597" y="1252"/>
                    <a:pt x="8418" y="2414"/>
                  </a:cubicBezTo>
                  <a:cubicBezTo>
                    <a:pt x="8180" y="3874"/>
                    <a:pt x="7107" y="5781"/>
                    <a:pt x="6094" y="6868"/>
                  </a:cubicBezTo>
                  <a:cubicBezTo>
                    <a:pt x="5692" y="7286"/>
                    <a:pt x="5155" y="7762"/>
                    <a:pt x="4843" y="7762"/>
                  </a:cubicBezTo>
                  <a:cubicBezTo>
                    <a:pt x="4083" y="7792"/>
                    <a:pt x="2668" y="6481"/>
                    <a:pt x="2161" y="5975"/>
                  </a:cubicBezTo>
                  <a:cubicBezTo>
                    <a:pt x="1327" y="5125"/>
                    <a:pt x="701" y="4202"/>
                    <a:pt x="448" y="3397"/>
                  </a:cubicBezTo>
                  <a:cubicBezTo>
                    <a:pt x="1" y="2042"/>
                    <a:pt x="343" y="1148"/>
                    <a:pt x="865" y="746"/>
                  </a:cubicBezTo>
                  <a:cubicBezTo>
                    <a:pt x="1833" y="1"/>
                    <a:pt x="3770" y="805"/>
                    <a:pt x="4276" y="21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7"/>
            <p:cNvSpPr/>
            <p:nvPr/>
          </p:nvSpPr>
          <p:spPr>
            <a:xfrm>
              <a:off x="3793118" y="1882411"/>
              <a:ext cx="134277" cy="68117"/>
            </a:xfrm>
            <a:custGeom>
              <a:avLst/>
              <a:gdLst/>
              <a:ahLst/>
              <a:cxnLst/>
              <a:rect l="l" t="t" r="r" b="b"/>
              <a:pathLst>
                <a:path w="4187" h="2124" extrusionOk="0">
                  <a:moveTo>
                    <a:pt x="3308" y="1"/>
                  </a:moveTo>
                  <a:cubicBezTo>
                    <a:pt x="2414" y="16"/>
                    <a:pt x="1535" y="254"/>
                    <a:pt x="760" y="671"/>
                  </a:cubicBezTo>
                  <a:cubicBezTo>
                    <a:pt x="581" y="790"/>
                    <a:pt x="403" y="925"/>
                    <a:pt x="268" y="1088"/>
                  </a:cubicBezTo>
                  <a:cubicBezTo>
                    <a:pt x="60" y="1267"/>
                    <a:pt x="0" y="1565"/>
                    <a:pt x="134" y="1803"/>
                  </a:cubicBezTo>
                  <a:cubicBezTo>
                    <a:pt x="230" y="2006"/>
                    <a:pt x="431" y="2123"/>
                    <a:pt x="645" y="2123"/>
                  </a:cubicBezTo>
                  <a:cubicBezTo>
                    <a:pt x="698" y="2123"/>
                    <a:pt x="752" y="2116"/>
                    <a:pt x="805" y="2101"/>
                  </a:cubicBezTo>
                  <a:cubicBezTo>
                    <a:pt x="1028" y="2042"/>
                    <a:pt x="1267" y="1967"/>
                    <a:pt x="1490" y="1878"/>
                  </a:cubicBezTo>
                  <a:cubicBezTo>
                    <a:pt x="2071" y="1610"/>
                    <a:pt x="2682" y="1401"/>
                    <a:pt x="3308" y="1222"/>
                  </a:cubicBezTo>
                  <a:cubicBezTo>
                    <a:pt x="3471" y="1178"/>
                    <a:pt x="3620" y="1118"/>
                    <a:pt x="3769" y="1059"/>
                  </a:cubicBezTo>
                  <a:cubicBezTo>
                    <a:pt x="4008" y="939"/>
                    <a:pt x="4187" y="761"/>
                    <a:pt x="4142" y="492"/>
                  </a:cubicBezTo>
                  <a:cubicBezTo>
                    <a:pt x="4112" y="224"/>
                    <a:pt x="3903" y="90"/>
                    <a:pt x="3606" y="16"/>
                  </a:cubicBezTo>
                  <a:cubicBezTo>
                    <a:pt x="3501" y="1"/>
                    <a:pt x="3397" y="1"/>
                    <a:pt x="3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7"/>
            <p:cNvSpPr/>
            <p:nvPr/>
          </p:nvSpPr>
          <p:spPr>
            <a:xfrm>
              <a:off x="3720736" y="1945076"/>
              <a:ext cx="50414" cy="39510"/>
            </a:xfrm>
            <a:custGeom>
              <a:avLst/>
              <a:gdLst/>
              <a:ahLst/>
              <a:cxnLst/>
              <a:rect l="l" t="t" r="r" b="b"/>
              <a:pathLst>
                <a:path w="1572" h="1232" extrusionOk="0">
                  <a:moveTo>
                    <a:pt x="1026" y="0"/>
                  </a:moveTo>
                  <a:cubicBezTo>
                    <a:pt x="661" y="0"/>
                    <a:pt x="134" y="347"/>
                    <a:pt x="67" y="669"/>
                  </a:cubicBezTo>
                  <a:cubicBezTo>
                    <a:pt x="1" y="962"/>
                    <a:pt x="220" y="1232"/>
                    <a:pt x="502" y="1232"/>
                  </a:cubicBezTo>
                  <a:cubicBezTo>
                    <a:pt x="535" y="1232"/>
                    <a:pt x="569" y="1228"/>
                    <a:pt x="604" y="1220"/>
                  </a:cubicBezTo>
                  <a:cubicBezTo>
                    <a:pt x="961" y="1160"/>
                    <a:pt x="1259" y="937"/>
                    <a:pt x="1438" y="624"/>
                  </a:cubicBezTo>
                  <a:cubicBezTo>
                    <a:pt x="1572" y="371"/>
                    <a:pt x="1423" y="58"/>
                    <a:pt x="1140" y="13"/>
                  </a:cubicBezTo>
                  <a:cubicBezTo>
                    <a:pt x="1105" y="4"/>
                    <a:pt x="1066"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7"/>
            <p:cNvSpPr/>
            <p:nvPr/>
          </p:nvSpPr>
          <p:spPr>
            <a:xfrm>
              <a:off x="5117003" y="2252181"/>
              <a:ext cx="54968" cy="112534"/>
            </a:xfrm>
            <a:custGeom>
              <a:avLst/>
              <a:gdLst/>
              <a:ahLst/>
              <a:cxnLst/>
              <a:rect l="l" t="t" r="r" b="b"/>
              <a:pathLst>
                <a:path w="1714" h="3509" extrusionOk="0">
                  <a:moveTo>
                    <a:pt x="978" y="1"/>
                  </a:moveTo>
                  <a:cubicBezTo>
                    <a:pt x="709" y="1"/>
                    <a:pt x="473" y="162"/>
                    <a:pt x="388" y="419"/>
                  </a:cubicBezTo>
                  <a:cubicBezTo>
                    <a:pt x="60" y="1208"/>
                    <a:pt x="0" y="2087"/>
                    <a:pt x="239" y="2907"/>
                  </a:cubicBezTo>
                  <a:cubicBezTo>
                    <a:pt x="428" y="3312"/>
                    <a:pt x="641" y="3509"/>
                    <a:pt x="879" y="3509"/>
                  </a:cubicBezTo>
                  <a:cubicBezTo>
                    <a:pt x="904" y="3509"/>
                    <a:pt x="929" y="3507"/>
                    <a:pt x="954" y="3502"/>
                  </a:cubicBezTo>
                  <a:cubicBezTo>
                    <a:pt x="1222" y="3473"/>
                    <a:pt x="1445" y="3249"/>
                    <a:pt x="1475" y="2981"/>
                  </a:cubicBezTo>
                  <a:cubicBezTo>
                    <a:pt x="1684" y="2191"/>
                    <a:pt x="1714" y="1357"/>
                    <a:pt x="1565" y="568"/>
                  </a:cubicBezTo>
                  <a:cubicBezTo>
                    <a:pt x="1475" y="195"/>
                    <a:pt x="1282" y="16"/>
                    <a:pt x="1013" y="2"/>
                  </a:cubicBezTo>
                  <a:cubicBezTo>
                    <a:pt x="1002" y="1"/>
                    <a:pt x="990" y="1"/>
                    <a:pt x="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7"/>
            <p:cNvSpPr/>
            <p:nvPr/>
          </p:nvSpPr>
          <p:spPr>
            <a:xfrm>
              <a:off x="5131338" y="2398902"/>
              <a:ext cx="36816" cy="75012"/>
            </a:xfrm>
            <a:custGeom>
              <a:avLst/>
              <a:gdLst/>
              <a:ahLst/>
              <a:cxnLst/>
              <a:rect l="l" t="t" r="r" b="b"/>
              <a:pathLst>
                <a:path w="1148" h="2339" extrusionOk="0">
                  <a:moveTo>
                    <a:pt x="626" y="0"/>
                  </a:moveTo>
                  <a:cubicBezTo>
                    <a:pt x="447" y="15"/>
                    <a:pt x="298" y="134"/>
                    <a:pt x="254" y="298"/>
                  </a:cubicBezTo>
                  <a:cubicBezTo>
                    <a:pt x="45" y="819"/>
                    <a:pt x="0" y="1386"/>
                    <a:pt x="120" y="1922"/>
                  </a:cubicBezTo>
                  <a:cubicBezTo>
                    <a:pt x="149" y="2160"/>
                    <a:pt x="343" y="2339"/>
                    <a:pt x="581" y="2339"/>
                  </a:cubicBezTo>
                  <a:cubicBezTo>
                    <a:pt x="850" y="2339"/>
                    <a:pt x="954" y="2145"/>
                    <a:pt x="1013" y="1937"/>
                  </a:cubicBezTo>
                  <a:cubicBezTo>
                    <a:pt x="1133" y="1460"/>
                    <a:pt x="1147" y="968"/>
                    <a:pt x="1088" y="477"/>
                  </a:cubicBezTo>
                  <a:cubicBezTo>
                    <a:pt x="1073" y="402"/>
                    <a:pt x="1043" y="328"/>
                    <a:pt x="1013" y="253"/>
                  </a:cubicBezTo>
                  <a:cubicBezTo>
                    <a:pt x="954" y="89"/>
                    <a:pt x="790" y="0"/>
                    <a:pt x="6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0" name="Google Shape;1870;p47"/>
          <p:cNvSpPr txBox="1"/>
          <p:nvPr/>
        </p:nvSpPr>
        <p:spPr>
          <a:xfrm>
            <a:off x="4512463" y="415150"/>
            <a:ext cx="1155600" cy="327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chemeClr val="dk1"/>
                </a:solidFill>
                <a:latin typeface="Chewy"/>
                <a:ea typeface="Chewy"/>
                <a:cs typeface="Chewy"/>
                <a:sym typeface="Chewy"/>
              </a:rPr>
              <a:t>Think green!</a:t>
            </a:r>
            <a:endParaRPr sz="1500" dirty="0">
              <a:solidFill>
                <a:schemeClr val="dk1"/>
              </a:solidFill>
              <a:latin typeface="Chewy"/>
              <a:ea typeface="Chewy"/>
              <a:cs typeface="Chewy"/>
              <a:sym typeface="Chew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sp>
        <p:nvSpPr>
          <p:cNvPr id="1875" name="Google Shape;1875;p48"/>
          <p:cNvSpPr txBox="1">
            <a:spLocks noGrp="1"/>
          </p:cNvSpPr>
          <p:nvPr>
            <p:ph type="title"/>
          </p:nvPr>
        </p:nvSpPr>
        <p:spPr>
          <a:xfrm>
            <a:off x="935210" y="1861450"/>
            <a:ext cx="2664900" cy="147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What Did We Do?</a:t>
            </a:r>
            <a:endParaRPr dirty="0"/>
          </a:p>
        </p:txBody>
      </p:sp>
      <p:sp>
        <p:nvSpPr>
          <p:cNvPr id="1876" name="Google Shape;1876;p48"/>
          <p:cNvSpPr txBox="1">
            <a:spLocks noGrp="1"/>
          </p:cNvSpPr>
          <p:nvPr>
            <p:ph type="body" idx="1"/>
          </p:nvPr>
        </p:nvSpPr>
        <p:spPr>
          <a:xfrm>
            <a:off x="3741032" y="1563908"/>
            <a:ext cx="3762580" cy="2344800"/>
          </a:xfrm>
          <a:prstGeom prst="rect">
            <a:avLst/>
          </a:prstGeom>
        </p:spPr>
        <p:txBody>
          <a:bodyPr spcFirstLastPara="1" wrap="square" lIns="91425" tIns="91425" rIns="91425" bIns="91425" anchor="t" anchorCtr="0">
            <a:noAutofit/>
          </a:bodyPr>
          <a:lstStyle/>
          <a:p>
            <a:pPr marL="285750" indent="-285750">
              <a:spcAft>
                <a:spcPts val="1600"/>
              </a:spcAft>
            </a:pPr>
            <a:r>
              <a:rPr lang="en-GB" sz="1600" dirty="0">
                <a:effectLst/>
                <a:latin typeface="Century Gothic" panose="020B0502020202020204" pitchFamily="34" charset="0"/>
                <a:ea typeface="Times New Roman" panose="02020603050405020304" pitchFamily="18" charset="0"/>
                <a:cs typeface="Calibri Light" panose="020F0302020204030204" pitchFamily="34" charset="0"/>
              </a:rPr>
              <a:t>Brainstorming our project and planning the preparation and implementation phases. </a:t>
            </a:r>
          </a:p>
          <a:p>
            <a:pPr marL="285750" indent="-285750">
              <a:spcAft>
                <a:spcPts val="1600"/>
              </a:spcAft>
            </a:pPr>
            <a:r>
              <a:rPr lang="en-GB" sz="1600" dirty="0">
                <a:effectLst/>
                <a:latin typeface="Century Gothic" panose="020B0502020202020204" pitchFamily="34" charset="0"/>
                <a:ea typeface="Times New Roman" panose="02020603050405020304" pitchFamily="18" charset="0"/>
                <a:cs typeface="Calibri Light" panose="020F0302020204030204" pitchFamily="34" charset="0"/>
              </a:rPr>
              <a:t>Grouping each student into teams such as research, social media, and photography teams (providing them with tasks to do).</a:t>
            </a:r>
            <a:endParaRPr lang="en-GB" sz="1600" dirty="0"/>
          </a:p>
          <a:p>
            <a:pPr marL="139700" lvl="0" indent="0" algn="l" rtl="0">
              <a:spcBef>
                <a:spcPts val="1600"/>
              </a:spcBef>
              <a:spcAft>
                <a:spcPts val="0"/>
              </a:spcAft>
              <a:buSzPts val="1400"/>
              <a:buNone/>
            </a:pPr>
            <a:endParaRPr sz="1600" dirty="0"/>
          </a:p>
        </p:txBody>
      </p:sp>
      <p:grpSp>
        <p:nvGrpSpPr>
          <p:cNvPr id="1877" name="Google Shape;1877;p48"/>
          <p:cNvGrpSpPr/>
          <p:nvPr/>
        </p:nvGrpSpPr>
        <p:grpSpPr>
          <a:xfrm rot="2996445">
            <a:off x="8093396" y="2259109"/>
            <a:ext cx="740371" cy="757532"/>
            <a:chOff x="4391775" y="4244400"/>
            <a:chExt cx="715125" cy="731700"/>
          </a:xfrm>
        </p:grpSpPr>
        <p:sp>
          <p:nvSpPr>
            <p:cNvPr id="1878" name="Google Shape;1878;p48"/>
            <p:cNvSpPr/>
            <p:nvPr/>
          </p:nvSpPr>
          <p:spPr>
            <a:xfrm>
              <a:off x="4391775" y="4244400"/>
              <a:ext cx="715125" cy="731700"/>
            </a:xfrm>
            <a:custGeom>
              <a:avLst/>
              <a:gdLst/>
              <a:ahLst/>
              <a:cxnLst/>
              <a:rect l="l" t="t" r="r" b="b"/>
              <a:pathLst>
                <a:path w="28605" h="29268" extrusionOk="0">
                  <a:moveTo>
                    <a:pt x="15770" y="550"/>
                  </a:moveTo>
                  <a:cubicBezTo>
                    <a:pt x="16901" y="550"/>
                    <a:pt x="18030" y="688"/>
                    <a:pt x="19130" y="988"/>
                  </a:cubicBezTo>
                  <a:cubicBezTo>
                    <a:pt x="27056" y="3134"/>
                    <a:pt x="28605" y="12907"/>
                    <a:pt x="26758" y="19820"/>
                  </a:cubicBezTo>
                  <a:cubicBezTo>
                    <a:pt x="26311" y="21548"/>
                    <a:pt x="25625" y="23217"/>
                    <a:pt x="24731" y="24766"/>
                  </a:cubicBezTo>
                  <a:cubicBezTo>
                    <a:pt x="24106" y="25809"/>
                    <a:pt x="23331" y="26912"/>
                    <a:pt x="22288" y="27597"/>
                  </a:cubicBezTo>
                  <a:cubicBezTo>
                    <a:pt x="21692" y="27954"/>
                    <a:pt x="21007" y="28163"/>
                    <a:pt x="20292" y="28252"/>
                  </a:cubicBezTo>
                  <a:cubicBezTo>
                    <a:pt x="19308" y="28431"/>
                    <a:pt x="18355" y="28550"/>
                    <a:pt x="17372" y="28640"/>
                  </a:cubicBezTo>
                  <a:cubicBezTo>
                    <a:pt x="16627" y="28703"/>
                    <a:pt x="15862" y="28738"/>
                    <a:pt x="15089" y="28738"/>
                  </a:cubicBezTo>
                  <a:cubicBezTo>
                    <a:pt x="10415" y="28738"/>
                    <a:pt x="5434" y="27452"/>
                    <a:pt x="2801" y="23336"/>
                  </a:cubicBezTo>
                  <a:cubicBezTo>
                    <a:pt x="2364" y="22665"/>
                    <a:pt x="2012" y="21966"/>
                    <a:pt x="1746" y="21239"/>
                  </a:cubicBezTo>
                  <a:lnTo>
                    <a:pt x="1746" y="21239"/>
                  </a:lnTo>
                  <a:cubicBezTo>
                    <a:pt x="1307" y="19763"/>
                    <a:pt x="1072" y="18286"/>
                    <a:pt x="983" y="16751"/>
                  </a:cubicBezTo>
                  <a:cubicBezTo>
                    <a:pt x="745" y="13682"/>
                    <a:pt x="1103" y="10464"/>
                    <a:pt x="2622" y="7752"/>
                  </a:cubicBezTo>
                  <a:cubicBezTo>
                    <a:pt x="4231" y="4832"/>
                    <a:pt x="7151" y="2806"/>
                    <a:pt x="10191" y="1614"/>
                  </a:cubicBezTo>
                  <a:cubicBezTo>
                    <a:pt x="11966" y="942"/>
                    <a:pt x="13870" y="550"/>
                    <a:pt x="15770" y="550"/>
                  </a:cubicBezTo>
                  <a:close/>
                  <a:moveTo>
                    <a:pt x="15687" y="0"/>
                  </a:moveTo>
                  <a:cubicBezTo>
                    <a:pt x="14592" y="0"/>
                    <a:pt x="13493" y="128"/>
                    <a:pt x="12425" y="363"/>
                  </a:cubicBezTo>
                  <a:cubicBezTo>
                    <a:pt x="9267" y="1078"/>
                    <a:pt x="6049" y="2746"/>
                    <a:pt x="3874" y="5190"/>
                  </a:cubicBezTo>
                  <a:cubicBezTo>
                    <a:pt x="119" y="9391"/>
                    <a:pt x="0" y="15827"/>
                    <a:pt x="1401" y="20982"/>
                  </a:cubicBezTo>
                  <a:cubicBezTo>
                    <a:pt x="1430" y="21101"/>
                    <a:pt x="1460" y="21220"/>
                    <a:pt x="1490" y="21340"/>
                  </a:cubicBezTo>
                  <a:cubicBezTo>
                    <a:pt x="1505" y="21394"/>
                    <a:pt x="1525" y="21439"/>
                    <a:pt x="1548" y="21472"/>
                  </a:cubicBezTo>
                  <a:lnTo>
                    <a:pt x="1548" y="21472"/>
                  </a:lnTo>
                  <a:cubicBezTo>
                    <a:pt x="2629" y="24299"/>
                    <a:pt x="4762" y="26594"/>
                    <a:pt x="7509" y="27805"/>
                  </a:cubicBezTo>
                  <a:cubicBezTo>
                    <a:pt x="9968" y="28920"/>
                    <a:pt x="12700" y="29267"/>
                    <a:pt x="15365" y="29267"/>
                  </a:cubicBezTo>
                  <a:cubicBezTo>
                    <a:pt x="15478" y="29267"/>
                    <a:pt x="15591" y="29267"/>
                    <a:pt x="15703" y="29265"/>
                  </a:cubicBezTo>
                  <a:cubicBezTo>
                    <a:pt x="17699" y="29265"/>
                    <a:pt x="19696" y="28997"/>
                    <a:pt x="21603" y="28521"/>
                  </a:cubicBezTo>
                  <a:cubicBezTo>
                    <a:pt x="22586" y="28252"/>
                    <a:pt x="23361" y="27478"/>
                    <a:pt x="23957" y="26703"/>
                  </a:cubicBezTo>
                  <a:cubicBezTo>
                    <a:pt x="24970" y="25392"/>
                    <a:pt x="25774" y="23932"/>
                    <a:pt x="26340" y="22353"/>
                  </a:cubicBezTo>
                  <a:cubicBezTo>
                    <a:pt x="27920" y="18270"/>
                    <a:pt x="28218" y="13771"/>
                    <a:pt x="27145" y="9510"/>
                  </a:cubicBezTo>
                  <a:cubicBezTo>
                    <a:pt x="26281" y="6143"/>
                    <a:pt x="24463" y="3015"/>
                    <a:pt x="21335" y="1346"/>
                  </a:cubicBezTo>
                  <a:cubicBezTo>
                    <a:pt x="19595" y="409"/>
                    <a:pt x="17647" y="0"/>
                    <a:pt x="156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879" name="Google Shape;1879;p48"/>
            <p:cNvSpPr/>
            <p:nvPr/>
          </p:nvSpPr>
          <p:spPr>
            <a:xfrm>
              <a:off x="4434225" y="4314550"/>
              <a:ext cx="592225" cy="558725"/>
            </a:xfrm>
            <a:custGeom>
              <a:avLst/>
              <a:gdLst/>
              <a:ahLst/>
              <a:cxnLst/>
              <a:rect l="l" t="t" r="r" b="b"/>
              <a:pathLst>
                <a:path w="23689" h="22349" extrusionOk="0">
                  <a:moveTo>
                    <a:pt x="12524" y="547"/>
                  </a:moveTo>
                  <a:cubicBezTo>
                    <a:pt x="12794" y="547"/>
                    <a:pt x="13064" y="585"/>
                    <a:pt x="13320" y="656"/>
                  </a:cubicBezTo>
                  <a:cubicBezTo>
                    <a:pt x="13916" y="864"/>
                    <a:pt x="14512" y="1073"/>
                    <a:pt x="15108" y="1341"/>
                  </a:cubicBezTo>
                  <a:cubicBezTo>
                    <a:pt x="18773" y="2980"/>
                    <a:pt x="22914" y="6019"/>
                    <a:pt x="23093" y="10429"/>
                  </a:cubicBezTo>
                  <a:cubicBezTo>
                    <a:pt x="23122" y="11027"/>
                    <a:pt x="23068" y="11653"/>
                    <a:pt x="22959" y="12253"/>
                  </a:cubicBezTo>
                  <a:lnTo>
                    <a:pt x="22959" y="12253"/>
                  </a:lnTo>
                  <a:cubicBezTo>
                    <a:pt x="22942" y="12268"/>
                    <a:pt x="22927" y="12294"/>
                    <a:pt x="22914" y="12336"/>
                  </a:cubicBezTo>
                  <a:cubicBezTo>
                    <a:pt x="22646" y="13349"/>
                    <a:pt x="22259" y="14302"/>
                    <a:pt x="21782" y="15226"/>
                  </a:cubicBezTo>
                  <a:cubicBezTo>
                    <a:pt x="20888" y="17193"/>
                    <a:pt x="19517" y="18861"/>
                    <a:pt x="17789" y="20172"/>
                  </a:cubicBezTo>
                  <a:cubicBezTo>
                    <a:pt x="16182" y="21320"/>
                    <a:pt x="14240" y="21778"/>
                    <a:pt x="12274" y="21778"/>
                  </a:cubicBezTo>
                  <a:cubicBezTo>
                    <a:pt x="11688" y="21778"/>
                    <a:pt x="11100" y="21737"/>
                    <a:pt x="10519" y="21662"/>
                  </a:cubicBezTo>
                  <a:cubicBezTo>
                    <a:pt x="8016" y="21305"/>
                    <a:pt x="5602" y="20262"/>
                    <a:pt x="3934" y="18385"/>
                  </a:cubicBezTo>
                  <a:cubicBezTo>
                    <a:pt x="1" y="14004"/>
                    <a:pt x="2861" y="7449"/>
                    <a:pt x="6526" y="3874"/>
                  </a:cubicBezTo>
                  <a:cubicBezTo>
                    <a:pt x="7956" y="2503"/>
                    <a:pt x="9714" y="1192"/>
                    <a:pt x="11651" y="685"/>
                  </a:cubicBezTo>
                  <a:cubicBezTo>
                    <a:pt x="11931" y="592"/>
                    <a:pt x="12228" y="547"/>
                    <a:pt x="12524" y="547"/>
                  </a:cubicBezTo>
                  <a:close/>
                  <a:moveTo>
                    <a:pt x="12634" y="0"/>
                  </a:moveTo>
                  <a:cubicBezTo>
                    <a:pt x="11889" y="0"/>
                    <a:pt x="11145" y="179"/>
                    <a:pt x="10459" y="536"/>
                  </a:cubicBezTo>
                  <a:cubicBezTo>
                    <a:pt x="9506" y="954"/>
                    <a:pt x="8612" y="1490"/>
                    <a:pt x="7778" y="2145"/>
                  </a:cubicBezTo>
                  <a:cubicBezTo>
                    <a:pt x="5573" y="3814"/>
                    <a:pt x="3844" y="6019"/>
                    <a:pt x="2772" y="8552"/>
                  </a:cubicBezTo>
                  <a:cubicBezTo>
                    <a:pt x="1699" y="11144"/>
                    <a:pt x="1282" y="14124"/>
                    <a:pt x="2474" y="16776"/>
                  </a:cubicBezTo>
                  <a:cubicBezTo>
                    <a:pt x="3546" y="19070"/>
                    <a:pt x="5662" y="20709"/>
                    <a:pt x="8016" y="21543"/>
                  </a:cubicBezTo>
                  <a:cubicBezTo>
                    <a:pt x="9374" y="22056"/>
                    <a:pt x="10907" y="22349"/>
                    <a:pt x="12430" y="22349"/>
                  </a:cubicBezTo>
                  <a:cubicBezTo>
                    <a:pt x="13648" y="22349"/>
                    <a:pt x="14860" y="22162"/>
                    <a:pt x="15972" y="21752"/>
                  </a:cubicBezTo>
                  <a:cubicBezTo>
                    <a:pt x="19696" y="20381"/>
                    <a:pt x="22080" y="16567"/>
                    <a:pt x="23153" y="12932"/>
                  </a:cubicBezTo>
                  <a:cubicBezTo>
                    <a:pt x="23182" y="12842"/>
                    <a:pt x="23212" y="12753"/>
                    <a:pt x="23212" y="12664"/>
                  </a:cubicBezTo>
                  <a:cubicBezTo>
                    <a:pt x="23689" y="10280"/>
                    <a:pt x="23123" y="7807"/>
                    <a:pt x="21693" y="5840"/>
                  </a:cubicBezTo>
                  <a:cubicBezTo>
                    <a:pt x="20352" y="4082"/>
                    <a:pt x="18624" y="2622"/>
                    <a:pt x="16627" y="1609"/>
                  </a:cubicBezTo>
                  <a:cubicBezTo>
                    <a:pt x="15852" y="1162"/>
                    <a:pt x="15048" y="805"/>
                    <a:pt x="14214" y="477"/>
                  </a:cubicBezTo>
                  <a:cubicBezTo>
                    <a:pt x="13737" y="238"/>
                    <a:pt x="13201" y="89"/>
                    <a:pt x="12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880" name="Google Shape;1880;p48"/>
            <p:cNvSpPr/>
            <p:nvPr/>
          </p:nvSpPr>
          <p:spPr>
            <a:xfrm>
              <a:off x="4566075" y="4418825"/>
              <a:ext cx="377700" cy="387475"/>
            </a:xfrm>
            <a:custGeom>
              <a:avLst/>
              <a:gdLst/>
              <a:ahLst/>
              <a:cxnLst/>
              <a:rect l="l" t="t" r="r" b="b"/>
              <a:pathLst>
                <a:path w="15108" h="15499" extrusionOk="0">
                  <a:moveTo>
                    <a:pt x="7661" y="581"/>
                  </a:moveTo>
                  <a:cubicBezTo>
                    <a:pt x="9320" y="581"/>
                    <a:pt x="10910" y="1118"/>
                    <a:pt x="12128" y="2533"/>
                  </a:cubicBezTo>
                  <a:cubicBezTo>
                    <a:pt x="12575" y="3219"/>
                    <a:pt x="12992" y="3934"/>
                    <a:pt x="13290" y="4708"/>
                  </a:cubicBezTo>
                  <a:cubicBezTo>
                    <a:pt x="13945" y="6258"/>
                    <a:pt x="14273" y="8016"/>
                    <a:pt x="13767" y="9655"/>
                  </a:cubicBezTo>
                  <a:cubicBezTo>
                    <a:pt x="12900" y="12505"/>
                    <a:pt x="9807" y="14962"/>
                    <a:pt x="6796" y="14962"/>
                  </a:cubicBezTo>
                  <a:cubicBezTo>
                    <a:pt x="6596" y="14962"/>
                    <a:pt x="6397" y="14951"/>
                    <a:pt x="6198" y="14929"/>
                  </a:cubicBezTo>
                  <a:cubicBezTo>
                    <a:pt x="2414" y="14512"/>
                    <a:pt x="448" y="10251"/>
                    <a:pt x="328" y="6884"/>
                  </a:cubicBezTo>
                  <a:cubicBezTo>
                    <a:pt x="269" y="5662"/>
                    <a:pt x="388" y="4262"/>
                    <a:pt x="984" y="3189"/>
                  </a:cubicBezTo>
                  <a:cubicBezTo>
                    <a:pt x="1371" y="2474"/>
                    <a:pt x="2265" y="2116"/>
                    <a:pt x="2980" y="1759"/>
                  </a:cubicBezTo>
                  <a:cubicBezTo>
                    <a:pt x="4423" y="1073"/>
                    <a:pt x="6073" y="581"/>
                    <a:pt x="7661" y="581"/>
                  </a:cubicBezTo>
                  <a:close/>
                  <a:moveTo>
                    <a:pt x="7748" y="1"/>
                  </a:moveTo>
                  <a:cubicBezTo>
                    <a:pt x="6198" y="30"/>
                    <a:pt x="4708" y="358"/>
                    <a:pt x="3338" y="1014"/>
                  </a:cubicBezTo>
                  <a:cubicBezTo>
                    <a:pt x="2802" y="1222"/>
                    <a:pt x="2295" y="1490"/>
                    <a:pt x="1788" y="1788"/>
                  </a:cubicBezTo>
                  <a:cubicBezTo>
                    <a:pt x="1461" y="1937"/>
                    <a:pt x="1163" y="2176"/>
                    <a:pt x="924" y="2474"/>
                  </a:cubicBezTo>
                  <a:cubicBezTo>
                    <a:pt x="179" y="3457"/>
                    <a:pt x="60" y="4917"/>
                    <a:pt x="30" y="6079"/>
                  </a:cubicBezTo>
                  <a:cubicBezTo>
                    <a:pt x="1" y="7956"/>
                    <a:pt x="418" y="9774"/>
                    <a:pt x="1252" y="11442"/>
                  </a:cubicBezTo>
                  <a:cubicBezTo>
                    <a:pt x="2116" y="13111"/>
                    <a:pt x="3397" y="14631"/>
                    <a:pt x="5215" y="15227"/>
                  </a:cubicBezTo>
                  <a:cubicBezTo>
                    <a:pt x="5779" y="15413"/>
                    <a:pt x="6351" y="15499"/>
                    <a:pt x="6921" y="15499"/>
                  </a:cubicBezTo>
                  <a:cubicBezTo>
                    <a:pt x="9727" y="15499"/>
                    <a:pt x="12464" y="13417"/>
                    <a:pt x="13677" y="10966"/>
                  </a:cubicBezTo>
                  <a:cubicBezTo>
                    <a:pt x="15107" y="8135"/>
                    <a:pt x="14005" y="4531"/>
                    <a:pt x="12218" y="2117"/>
                  </a:cubicBezTo>
                  <a:lnTo>
                    <a:pt x="12218" y="2117"/>
                  </a:lnTo>
                  <a:cubicBezTo>
                    <a:pt x="12218" y="2117"/>
                    <a:pt x="12218" y="2117"/>
                    <a:pt x="12217" y="2116"/>
                  </a:cubicBezTo>
                  <a:lnTo>
                    <a:pt x="12217" y="2116"/>
                  </a:lnTo>
                  <a:cubicBezTo>
                    <a:pt x="12217" y="2116"/>
                    <a:pt x="12217" y="2116"/>
                    <a:pt x="12217" y="2116"/>
                  </a:cubicBezTo>
                  <a:cubicBezTo>
                    <a:pt x="12208" y="2104"/>
                    <a:pt x="12199" y="2094"/>
                    <a:pt x="12191" y="2085"/>
                  </a:cubicBezTo>
                  <a:lnTo>
                    <a:pt x="12191" y="2085"/>
                  </a:lnTo>
                  <a:cubicBezTo>
                    <a:pt x="11060" y="764"/>
                    <a:pt x="9433" y="30"/>
                    <a:pt x="77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881" name="Google Shape;1881;p48"/>
          <p:cNvSpPr/>
          <p:nvPr/>
        </p:nvSpPr>
        <p:spPr>
          <a:xfrm rot="10800000" flipH="1">
            <a:off x="5241830" y="4392691"/>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882" name="Google Shape;1882;p48"/>
          <p:cNvSpPr/>
          <p:nvPr/>
        </p:nvSpPr>
        <p:spPr>
          <a:xfrm rot="10800000" flipH="1">
            <a:off x="6414603" y="690715"/>
            <a:ext cx="252885" cy="205750"/>
          </a:xfrm>
          <a:custGeom>
            <a:avLst/>
            <a:gdLst/>
            <a:ahLst/>
            <a:cxnLst/>
            <a:rect l="l" t="t" r="r" b="b"/>
            <a:pathLst>
              <a:path w="7597" h="6181" extrusionOk="0">
                <a:moveTo>
                  <a:pt x="3559" y="0"/>
                </a:moveTo>
                <a:cubicBezTo>
                  <a:pt x="3292" y="0"/>
                  <a:pt x="3026" y="34"/>
                  <a:pt x="2769" y="101"/>
                </a:cubicBezTo>
                <a:cubicBezTo>
                  <a:pt x="2442" y="160"/>
                  <a:pt x="2144" y="279"/>
                  <a:pt x="1846" y="428"/>
                </a:cubicBezTo>
                <a:cubicBezTo>
                  <a:pt x="952" y="905"/>
                  <a:pt x="326" y="1769"/>
                  <a:pt x="147" y="2782"/>
                </a:cubicBezTo>
                <a:cubicBezTo>
                  <a:pt x="1" y="4337"/>
                  <a:pt x="1182" y="6181"/>
                  <a:pt x="2868" y="6181"/>
                </a:cubicBezTo>
                <a:cubicBezTo>
                  <a:pt x="2895" y="6181"/>
                  <a:pt x="2921" y="6180"/>
                  <a:pt x="2948" y="6179"/>
                </a:cubicBezTo>
                <a:cubicBezTo>
                  <a:pt x="4796" y="6090"/>
                  <a:pt x="7597" y="4153"/>
                  <a:pt x="6524" y="2067"/>
                </a:cubicBezTo>
                <a:cubicBezTo>
                  <a:pt x="6166" y="1322"/>
                  <a:pt x="5600" y="697"/>
                  <a:pt x="4885" y="279"/>
                </a:cubicBezTo>
                <a:cubicBezTo>
                  <a:pt x="4457" y="93"/>
                  <a:pt x="4005" y="0"/>
                  <a:pt x="3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883" name="Google Shape;1883;p48"/>
          <p:cNvSpPr/>
          <p:nvPr/>
        </p:nvSpPr>
        <p:spPr>
          <a:xfrm rot="10800000" flipH="1">
            <a:off x="3450155" y="3978966"/>
            <a:ext cx="113943" cy="94536"/>
          </a:xfrm>
          <a:custGeom>
            <a:avLst/>
            <a:gdLst/>
            <a:ahLst/>
            <a:cxnLst/>
            <a:rect l="l" t="t" r="r" b="b"/>
            <a:pathLst>
              <a:path w="3423" h="2840" extrusionOk="0">
                <a:moveTo>
                  <a:pt x="1669" y="0"/>
                </a:moveTo>
                <a:cubicBezTo>
                  <a:pt x="1587" y="0"/>
                  <a:pt x="1505" y="8"/>
                  <a:pt x="1430" y="22"/>
                </a:cubicBezTo>
                <a:cubicBezTo>
                  <a:pt x="954" y="112"/>
                  <a:pt x="566" y="380"/>
                  <a:pt x="328" y="797"/>
                </a:cubicBezTo>
                <a:cubicBezTo>
                  <a:pt x="0" y="1482"/>
                  <a:pt x="268" y="2525"/>
                  <a:pt x="1043" y="2764"/>
                </a:cubicBezTo>
                <a:cubicBezTo>
                  <a:pt x="1201" y="2815"/>
                  <a:pt x="1386" y="2840"/>
                  <a:pt x="1581" y="2840"/>
                </a:cubicBezTo>
                <a:cubicBezTo>
                  <a:pt x="2413" y="2840"/>
                  <a:pt x="3423" y="2381"/>
                  <a:pt x="3278" y="1512"/>
                </a:cubicBezTo>
                <a:cubicBezTo>
                  <a:pt x="3218" y="1095"/>
                  <a:pt x="3069" y="738"/>
                  <a:pt x="2801" y="440"/>
                </a:cubicBezTo>
                <a:cubicBezTo>
                  <a:pt x="2563" y="201"/>
                  <a:pt x="2235" y="52"/>
                  <a:pt x="1907" y="22"/>
                </a:cubicBezTo>
                <a:cubicBezTo>
                  <a:pt x="1833" y="8"/>
                  <a:pt x="1751" y="0"/>
                  <a:pt x="16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grpSp>
        <p:nvGrpSpPr>
          <p:cNvPr id="1891" name="Google Shape;1891;p49"/>
          <p:cNvGrpSpPr/>
          <p:nvPr/>
        </p:nvGrpSpPr>
        <p:grpSpPr>
          <a:xfrm rot="1086421">
            <a:off x="6887375" y="-1257751"/>
            <a:ext cx="3406441" cy="3399387"/>
            <a:chOff x="6888464" y="-1383307"/>
            <a:chExt cx="3406361" cy="3399307"/>
          </a:xfrm>
        </p:grpSpPr>
        <p:grpSp>
          <p:nvGrpSpPr>
            <p:cNvPr id="1892" name="Google Shape;1892;p49"/>
            <p:cNvGrpSpPr/>
            <p:nvPr/>
          </p:nvGrpSpPr>
          <p:grpSpPr>
            <a:xfrm>
              <a:off x="7173820" y="-1293869"/>
              <a:ext cx="3061683" cy="3220448"/>
              <a:chOff x="7173820" y="-1293869"/>
              <a:chExt cx="3061683" cy="3220448"/>
            </a:xfrm>
          </p:grpSpPr>
          <p:sp>
            <p:nvSpPr>
              <p:cNvPr id="1893" name="Google Shape;1893;p49"/>
              <p:cNvSpPr/>
              <p:nvPr/>
            </p:nvSpPr>
            <p:spPr>
              <a:xfrm rot="-776719">
                <a:off x="7447222" y="-1046817"/>
                <a:ext cx="2514879" cy="2726346"/>
              </a:xfrm>
              <a:custGeom>
                <a:avLst/>
                <a:gdLst/>
                <a:ahLst/>
                <a:cxnLst/>
                <a:rect l="l" t="t" r="r" b="b"/>
                <a:pathLst>
                  <a:path w="62425" h="67670" extrusionOk="0">
                    <a:moveTo>
                      <a:pt x="42599" y="1"/>
                    </a:moveTo>
                    <a:cubicBezTo>
                      <a:pt x="33273" y="1"/>
                      <a:pt x="24436" y="5343"/>
                      <a:pt x="14889" y="5343"/>
                    </a:cubicBezTo>
                    <a:cubicBezTo>
                      <a:pt x="14388" y="5343"/>
                      <a:pt x="13885" y="5329"/>
                      <a:pt x="13379" y="5298"/>
                    </a:cubicBezTo>
                    <a:cubicBezTo>
                      <a:pt x="12134" y="5228"/>
                      <a:pt x="10849" y="5098"/>
                      <a:pt x="9587" y="5098"/>
                    </a:cubicBezTo>
                    <a:cubicBezTo>
                      <a:pt x="8161" y="5098"/>
                      <a:pt x="6763" y="5263"/>
                      <a:pt x="5483" y="5864"/>
                    </a:cubicBezTo>
                    <a:cubicBezTo>
                      <a:pt x="2831" y="7085"/>
                      <a:pt x="1252" y="9946"/>
                      <a:pt x="567" y="12806"/>
                    </a:cubicBezTo>
                    <a:cubicBezTo>
                      <a:pt x="1" y="15279"/>
                      <a:pt x="1" y="17812"/>
                      <a:pt x="537" y="20285"/>
                    </a:cubicBezTo>
                    <a:cubicBezTo>
                      <a:pt x="1461" y="24695"/>
                      <a:pt x="3993" y="28598"/>
                      <a:pt x="7658" y="31221"/>
                    </a:cubicBezTo>
                    <a:cubicBezTo>
                      <a:pt x="13350" y="35184"/>
                      <a:pt x="21603" y="35958"/>
                      <a:pt x="25209" y="41918"/>
                    </a:cubicBezTo>
                    <a:cubicBezTo>
                      <a:pt x="27801" y="46208"/>
                      <a:pt x="26937" y="51721"/>
                      <a:pt x="28337" y="56518"/>
                    </a:cubicBezTo>
                    <a:cubicBezTo>
                      <a:pt x="30524" y="64017"/>
                      <a:pt x="36902" y="67669"/>
                      <a:pt x="43484" y="67669"/>
                    </a:cubicBezTo>
                    <a:cubicBezTo>
                      <a:pt x="49010" y="67669"/>
                      <a:pt x="54680" y="65095"/>
                      <a:pt x="58134" y="60064"/>
                    </a:cubicBezTo>
                    <a:cubicBezTo>
                      <a:pt x="61531" y="55117"/>
                      <a:pt x="62425" y="48622"/>
                      <a:pt x="60875" y="42841"/>
                    </a:cubicBezTo>
                    <a:cubicBezTo>
                      <a:pt x="59713" y="38521"/>
                      <a:pt x="57300" y="34647"/>
                      <a:pt x="56108" y="30356"/>
                    </a:cubicBezTo>
                    <a:cubicBezTo>
                      <a:pt x="55274" y="27436"/>
                      <a:pt x="55005" y="24367"/>
                      <a:pt x="55363" y="21358"/>
                    </a:cubicBezTo>
                    <a:cubicBezTo>
                      <a:pt x="55840" y="16888"/>
                      <a:pt x="57598" y="12270"/>
                      <a:pt x="56197" y="7979"/>
                    </a:cubicBezTo>
                    <a:cubicBezTo>
                      <a:pt x="54767" y="3599"/>
                      <a:pt x="50208" y="828"/>
                      <a:pt x="45649" y="202"/>
                    </a:cubicBezTo>
                    <a:cubicBezTo>
                      <a:pt x="44626" y="63"/>
                      <a:pt x="43609" y="1"/>
                      <a:pt x="425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4" name="Google Shape;1894;p49"/>
              <p:cNvGrpSpPr/>
              <p:nvPr/>
            </p:nvGrpSpPr>
            <p:grpSpPr>
              <a:xfrm rot="8100000">
                <a:off x="8939114" y="1159920"/>
                <a:ext cx="70212" cy="266577"/>
                <a:chOff x="5735123" y="3863031"/>
                <a:chExt cx="70213" cy="266579"/>
              </a:xfrm>
            </p:grpSpPr>
            <p:sp>
              <p:nvSpPr>
                <p:cNvPr id="1895" name="Google Shape;1895;p49"/>
                <p:cNvSpPr/>
                <p:nvPr/>
              </p:nvSpPr>
              <p:spPr>
                <a:xfrm>
                  <a:off x="5744701" y="3863031"/>
                  <a:ext cx="60635" cy="166844"/>
                </a:xfrm>
                <a:custGeom>
                  <a:avLst/>
                  <a:gdLst/>
                  <a:ahLst/>
                  <a:cxnLst/>
                  <a:rect l="l" t="t" r="r" b="b"/>
                  <a:pathLst>
                    <a:path w="2355" h="6480" extrusionOk="0">
                      <a:moveTo>
                        <a:pt x="880" y="0"/>
                      </a:moveTo>
                      <a:cubicBezTo>
                        <a:pt x="827" y="0"/>
                        <a:pt x="773" y="6"/>
                        <a:pt x="716" y="19"/>
                      </a:cubicBezTo>
                      <a:cubicBezTo>
                        <a:pt x="298" y="93"/>
                        <a:pt x="135" y="436"/>
                        <a:pt x="90" y="823"/>
                      </a:cubicBezTo>
                      <a:cubicBezTo>
                        <a:pt x="60" y="1077"/>
                        <a:pt x="60" y="1330"/>
                        <a:pt x="75" y="1583"/>
                      </a:cubicBezTo>
                      <a:cubicBezTo>
                        <a:pt x="135" y="2581"/>
                        <a:pt x="120" y="3564"/>
                        <a:pt x="30" y="4548"/>
                      </a:cubicBezTo>
                      <a:cubicBezTo>
                        <a:pt x="1" y="4905"/>
                        <a:pt x="15" y="5278"/>
                        <a:pt x="60" y="5635"/>
                      </a:cubicBezTo>
                      <a:cubicBezTo>
                        <a:pt x="120" y="6067"/>
                        <a:pt x="343" y="6410"/>
                        <a:pt x="805" y="6470"/>
                      </a:cubicBezTo>
                      <a:cubicBezTo>
                        <a:pt x="850" y="6476"/>
                        <a:pt x="895" y="6479"/>
                        <a:pt x="939" y="6479"/>
                      </a:cubicBezTo>
                      <a:cubicBezTo>
                        <a:pt x="1309" y="6479"/>
                        <a:pt x="1655" y="6262"/>
                        <a:pt x="1788" y="5903"/>
                      </a:cubicBezTo>
                      <a:cubicBezTo>
                        <a:pt x="1937" y="5620"/>
                        <a:pt x="2056" y="5308"/>
                        <a:pt x="2131" y="4995"/>
                      </a:cubicBezTo>
                      <a:cubicBezTo>
                        <a:pt x="2354" y="3654"/>
                        <a:pt x="2265" y="2268"/>
                        <a:pt x="1848" y="972"/>
                      </a:cubicBezTo>
                      <a:cubicBezTo>
                        <a:pt x="1788" y="838"/>
                        <a:pt x="1729" y="689"/>
                        <a:pt x="1669" y="555"/>
                      </a:cubicBezTo>
                      <a:cubicBezTo>
                        <a:pt x="1439" y="223"/>
                        <a:pt x="1198" y="0"/>
                        <a:pt x="8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9"/>
                <p:cNvSpPr/>
                <p:nvPr/>
              </p:nvSpPr>
              <p:spPr>
                <a:xfrm>
                  <a:off x="5735123" y="4069722"/>
                  <a:ext cx="48354" cy="59889"/>
                </a:xfrm>
                <a:custGeom>
                  <a:avLst/>
                  <a:gdLst/>
                  <a:ahLst/>
                  <a:cxnLst/>
                  <a:rect l="l" t="t" r="r" b="b"/>
                  <a:pathLst>
                    <a:path w="1878" h="2326" extrusionOk="0">
                      <a:moveTo>
                        <a:pt x="1026" y="0"/>
                      </a:moveTo>
                      <a:cubicBezTo>
                        <a:pt x="855" y="0"/>
                        <a:pt x="683" y="69"/>
                        <a:pt x="551" y="214"/>
                      </a:cubicBezTo>
                      <a:cubicBezTo>
                        <a:pt x="164" y="617"/>
                        <a:pt x="0" y="1168"/>
                        <a:pt x="89" y="1719"/>
                      </a:cubicBezTo>
                      <a:cubicBezTo>
                        <a:pt x="132" y="2084"/>
                        <a:pt x="447" y="2326"/>
                        <a:pt x="781" y="2326"/>
                      </a:cubicBezTo>
                      <a:cubicBezTo>
                        <a:pt x="910" y="2326"/>
                        <a:pt x="1042" y="2290"/>
                        <a:pt x="1162" y="2211"/>
                      </a:cubicBezTo>
                      <a:cubicBezTo>
                        <a:pt x="1639" y="1913"/>
                        <a:pt x="1877" y="795"/>
                        <a:pt x="1579" y="319"/>
                      </a:cubicBezTo>
                      <a:cubicBezTo>
                        <a:pt x="1454" y="111"/>
                        <a:pt x="1242" y="0"/>
                        <a:pt x="1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97" name="Google Shape;1897;p49"/>
            <p:cNvSpPr/>
            <p:nvPr/>
          </p:nvSpPr>
          <p:spPr>
            <a:xfrm rot="-2539449">
              <a:off x="7360537" y="-861338"/>
              <a:ext cx="2462217" cy="2355370"/>
            </a:xfrm>
            <a:custGeom>
              <a:avLst/>
              <a:gdLst/>
              <a:ahLst/>
              <a:cxnLst/>
              <a:rect l="l" t="t" r="r" b="b"/>
              <a:pathLst>
                <a:path w="61114" h="58462" fill="none" extrusionOk="0">
                  <a:moveTo>
                    <a:pt x="2920" y="14929"/>
                  </a:moveTo>
                  <a:cubicBezTo>
                    <a:pt x="4231" y="18594"/>
                    <a:pt x="7479" y="21216"/>
                    <a:pt x="10995" y="22825"/>
                  </a:cubicBezTo>
                  <a:cubicBezTo>
                    <a:pt x="13617" y="24047"/>
                    <a:pt x="16478" y="24821"/>
                    <a:pt x="18951" y="26341"/>
                  </a:cubicBezTo>
                  <a:cubicBezTo>
                    <a:pt x="22735" y="28695"/>
                    <a:pt x="25298" y="32598"/>
                    <a:pt x="25953" y="37008"/>
                  </a:cubicBezTo>
                  <a:cubicBezTo>
                    <a:pt x="26340" y="39600"/>
                    <a:pt x="26013" y="42223"/>
                    <a:pt x="26251" y="44815"/>
                  </a:cubicBezTo>
                  <a:cubicBezTo>
                    <a:pt x="26579" y="48778"/>
                    <a:pt x="28277" y="52741"/>
                    <a:pt x="31495" y="55065"/>
                  </a:cubicBezTo>
                  <a:cubicBezTo>
                    <a:pt x="33641" y="56614"/>
                    <a:pt x="36263" y="57359"/>
                    <a:pt x="38885" y="57627"/>
                  </a:cubicBezTo>
                  <a:cubicBezTo>
                    <a:pt x="46185" y="58462"/>
                    <a:pt x="54320" y="55601"/>
                    <a:pt x="57925" y="49195"/>
                  </a:cubicBezTo>
                  <a:cubicBezTo>
                    <a:pt x="61113" y="43474"/>
                    <a:pt x="60160" y="36412"/>
                    <a:pt x="58580" y="30066"/>
                  </a:cubicBezTo>
                  <a:cubicBezTo>
                    <a:pt x="57001" y="23749"/>
                    <a:pt x="54856" y="17253"/>
                    <a:pt x="55899" y="10817"/>
                  </a:cubicBezTo>
                  <a:cubicBezTo>
                    <a:pt x="56286" y="8612"/>
                    <a:pt x="56971" y="6348"/>
                    <a:pt x="56227" y="4232"/>
                  </a:cubicBezTo>
                  <a:cubicBezTo>
                    <a:pt x="55213" y="1342"/>
                    <a:pt x="51757" y="1"/>
                    <a:pt x="48688" y="239"/>
                  </a:cubicBezTo>
                  <a:cubicBezTo>
                    <a:pt x="45619" y="448"/>
                    <a:pt x="42788" y="1818"/>
                    <a:pt x="39838" y="2712"/>
                  </a:cubicBezTo>
                  <a:cubicBezTo>
                    <a:pt x="35488" y="4023"/>
                    <a:pt x="30870" y="4292"/>
                    <a:pt x="26370" y="3517"/>
                  </a:cubicBezTo>
                  <a:cubicBezTo>
                    <a:pt x="22556" y="2861"/>
                    <a:pt x="18862" y="1431"/>
                    <a:pt x="14958" y="1103"/>
                  </a:cubicBezTo>
                  <a:cubicBezTo>
                    <a:pt x="7420" y="537"/>
                    <a:pt x="0" y="6765"/>
                    <a:pt x="2920" y="14929"/>
                  </a:cubicBezTo>
                  <a:close/>
                </a:path>
              </a:pathLst>
            </a:custGeom>
            <a:noFill/>
            <a:ln w="9675" cap="flat" cmpd="sng">
              <a:solidFill>
                <a:schemeClr val="accent1"/>
              </a:solidFill>
              <a:prstDash val="solid"/>
              <a:miter lim="297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8" name="Google Shape;1898;p49"/>
            <p:cNvGrpSpPr/>
            <p:nvPr/>
          </p:nvGrpSpPr>
          <p:grpSpPr>
            <a:xfrm rot="-3298310">
              <a:off x="8268470" y="-365522"/>
              <a:ext cx="781177" cy="840852"/>
              <a:chOff x="8604632" y="-457076"/>
              <a:chExt cx="781149" cy="840821"/>
            </a:xfrm>
          </p:grpSpPr>
          <p:sp>
            <p:nvSpPr>
              <p:cNvPr id="1899" name="Google Shape;1899;p49"/>
              <p:cNvSpPr/>
              <p:nvPr/>
            </p:nvSpPr>
            <p:spPr>
              <a:xfrm>
                <a:off x="8617645" y="162156"/>
                <a:ext cx="91775" cy="76632"/>
              </a:xfrm>
              <a:custGeom>
                <a:avLst/>
                <a:gdLst/>
                <a:ahLst/>
                <a:cxnLst/>
                <a:rect l="l" t="t" r="r" b="b"/>
                <a:pathLst>
                  <a:path w="2278" h="1902" extrusionOk="0">
                    <a:moveTo>
                      <a:pt x="958" y="0"/>
                    </a:moveTo>
                    <a:cubicBezTo>
                      <a:pt x="479" y="0"/>
                      <a:pt x="1" y="856"/>
                      <a:pt x="362" y="1556"/>
                    </a:cubicBezTo>
                    <a:cubicBezTo>
                      <a:pt x="486" y="1794"/>
                      <a:pt x="716" y="1901"/>
                      <a:pt x="956" y="1901"/>
                    </a:cubicBezTo>
                    <a:cubicBezTo>
                      <a:pt x="1585" y="1901"/>
                      <a:pt x="2278" y="1169"/>
                      <a:pt x="1286" y="155"/>
                    </a:cubicBezTo>
                    <a:cubicBezTo>
                      <a:pt x="1184" y="47"/>
                      <a:pt x="1071" y="0"/>
                      <a:pt x="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9"/>
              <p:cNvSpPr/>
              <p:nvPr/>
            </p:nvSpPr>
            <p:spPr>
              <a:xfrm>
                <a:off x="8805309" y="295309"/>
                <a:ext cx="134480" cy="88437"/>
              </a:xfrm>
              <a:custGeom>
                <a:avLst/>
                <a:gdLst/>
                <a:ahLst/>
                <a:cxnLst/>
                <a:rect l="l" t="t" r="r" b="b"/>
                <a:pathLst>
                  <a:path w="3338" h="2195" extrusionOk="0">
                    <a:moveTo>
                      <a:pt x="1367" y="1"/>
                    </a:moveTo>
                    <a:cubicBezTo>
                      <a:pt x="636" y="1"/>
                      <a:pt x="0" y="1354"/>
                      <a:pt x="1008" y="2035"/>
                    </a:cubicBezTo>
                    <a:cubicBezTo>
                      <a:pt x="1183" y="2145"/>
                      <a:pt x="1368" y="2194"/>
                      <a:pt x="1547" y="2194"/>
                    </a:cubicBezTo>
                    <a:cubicBezTo>
                      <a:pt x="2524" y="2194"/>
                      <a:pt x="3337" y="744"/>
                      <a:pt x="1574" y="38"/>
                    </a:cubicBezTo>
                    <a:cubicBezTo>
                      <a:pt x="1505" y="13"/>
                      <a:pt x="1436" y="1"/>
                      <a:pt x="1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9"/>
              <p:cNvSpPr/>
              <p:nvPr/>
            </p:nvSpPr>
            <p:spPr>
              <a:xfrm>
                <a:off x="8604632" y="-232871"/>
                <a:ext cx="102935" cy="110677"/>
              </a:xfrm>
              <a:custGeom>
                <a:avLst/>
                <a:gdLst/>
                <a:ahLst/>
                <a:cxnLst/>
                <a:rect l="l" t="t" r="r" b="b"/>
                <a:pathLst>
                  <a:path w="2555" h="2747" extrusionOk="0">
                    <a:moveTo>
                      <a:pt x="1324" y="1"/>
                    </a:moveTo>
                    <a:cubicBezTo>
                      <a:pt x="1290" y="1"/>
                      <a:pt x="1255" y="3"/>
                      <a:pt x="1222" y="8"/>
                    </a:cubicBezTo>
                    <a:cubicBezTo>
                      <a:pt x="149" y="127"/>
                      <a:pt x="0" y="991"/>
                      <a:pt x="179" y="2154"/>
                    </a:cubicBezTo>
                    <a:cubicBezTo>
                      <a:pt x="255" y="2576"/>
                      <a:pt x="551" y="2746"/>
                      <a:pt x="905" y="2746"/>
                    </a:cubicBezTo>
                    <a:cubicBezTo>
                      <a:pt x="1524" y="2746"/>
                      <a:pt x="2319" y="2224"/>
                      <a:pt x="2414" y="1617"/>
                    </a:cubicBezTo>
                    <a:cubicBezTo>
                      <a:pt x="2554" y="690"/>
                      <a:pt x="1899" y="1"/>
                      <a:pt x="1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9"/>
              <p:cNvSpPr/>
              <p:nvPr/>
            </p:nvSpPr>
            <p:spPr>
              <a:xfrm>
                <a:off x="8790684" y="-457076"/>
                <a:ext cx="142376" cy="145729"/>
              </a:xfrm>
              <a:custGeom>
                <a:avLst/>
                <a:gdLst/>
                <a:ahLst/>
                <a:cxnLst/>
                <a:rect l="l" t="t" r="r" b="b"/>
                <a:pathLst>
                  <a:path w="3534" h="3617" extrusionOk="0">
                    <a:moveTo>
                      <a:pt x="1139" y="0"/>
                    </a:moveTo>
                    <a:cubicBezTo>
                      <a:pt x="1127" y="0"/>
                      <a:pt x="1115" y="1"/>
                      <a:pt x="1103" y="1"/>
                    </a:cubicBezTo>
                    <a:cubicBezTo>
                      <a:pt x="60" y="61"/>
                      <a:pt x="1" y="1193"/>
                      <a:pt x="150" y="1849"/>
                    </a:cubicBezTo>
                    <a:cubicBezTo>
                      <a:pt x="292" y="2467"/>
                      <a:pt x="947" y="3616"/>
                      <a:pt x="1766" y="3616"/>
                    </a:cubicBezTo>
                    <a:cubicBezTo>
                      <a:pt x="1974" y="3616"/>
                      <a:pt x="2191" y="3543"/>
                      <a:pt x="2414" y="3368"/>
                    </a:cubicBezTo>
                    <a:cubicBezTo>
                      <a:pt x="3533" y="2514"/>
                      <a:pt x="2178"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9"/>
              <p:cNvSpPr/>
              <p:nvPr/>
            </p:nvSpPr>
            <p:spPr>
              <a:xfrm>
                <a:off x="9263669" y="116510"/>
                <a:ext cx="122111" cy="129170"/>
              </a:xfrm>
              <a:custGeom>
                <a:avLst/>
                <a:gdLst/>
                <a:ahLst/>
                <a:cxnLst/>
                <a:rect l="l" t="t" r="r" b="b"/>
                <a:pathLst>
                  <a:path w="3031" h="3206" extrusionOk="0">
                    <a:moveTo>
                      <a:pt x="1533" y="0"/>
                    </a:moveTo>
                    <a:cubicBezTo>
                      <a:pt x="1499" y="0"/>
                      <a:pt x="1464" y="3"/>
                      <a:pt x="1431" y="7"/>
                    </a:cubicBezTo>
                    <a:cubicBezTo>
                      <a:pt x="179" y="186"/>
                      <a:pt x="0" y="1169"/>
                      <a:pt x="239" y="2510"/>
                    </a:cubicBezTo>
                    <a:cubicBezTo>
                      <a:pt x="325" y="3006"/>
                      <a:pt x="666" y="3206"/>
                      <a:pt x="1075" y="3206"/>
                    </a:cubicBezTo>
                    <a:cubicBezTo>
                      <a:pt x="1795" y="3206"/>
                      <a:pt x="2728" y="2587"/>
                      <a:pt x="2861" y="1884"/>
                    </a:cubicBezTo>
                    <a:cubicBezTo>
                      <a:pt x="3031" y="808"/>
                      <a:pt x="2204" y="0"/>
                      <a:pt x="1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9"/>
              <p:cNvSpPr/>
              <p:nvPr/>
            </p:nvSpPr>
            <p:spPr>
              <a:xfrm>
                <a:off x="8937495" y="-208053"/>
                <a:ext cx="179763" cy="162570"/>
              </a:xfrm>
              <a:custGeom>
                <a:avLst/>
                <a:gdLst/>
                <a:ahLst/>
                <a:cxnLst/>
                <a:rect l="l" t="t" r="r" b="b"/>
                <a:pathLst>
                  <a:path w="4462" h="4035" extrusionOk="0">
                    <a:moveTo>
                      <a:pt x="2115" y="0"/>
                    </a:moveTo>
                    <a:cubicBezTo>
                      <a:pt x="1605" y="0"/>
                      <a:pt x="1084" y="161"/>
                      <a:pt x="737" y="495"/>
                    </a:cubicBezTo>
                    <a:cubicBezTo>
                      <a:pt x="1" y="1202"/>
                      <a:pt x="1201" y="4035"/>
                      <a:pt x="2498" y="4035"/>
                    </a:cubicBezTo>
                    <a:cubicBezTo>
                      <a:pt x="2566" y="4035"/>
                      <a:pt x="2635" y="4027"/>
                      <a:pt x="2703" y="4011"/>
                    </a:cubicBezTo>
                    <a:cubicBezTo>
                      <a:pt x="4074" y="3713"/>
                      <a:pt x="4461" y="2163"/>
                      <a:pt x="3597" y="703"/>
                    </a:cubicBezTo>
                    <a:cubicBezTo>
                      <a:pt x="3351" y="243"/>
                      <a:pt x="2741" y="0"/>
                      <a:pt x="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9"/>
              <p:cNvSpPr/>
              <p:nvPr/>
            </p:nvSpPr>
            <p:spPr>
              <a:xfrm>
                <a:off x="8990474" y="198053"/>
                <a:ext cx="112040" cy="93795"/>
              </a:xfrm>
              <a:custGeom>
                <a:avLst/>
                <a:gdLst/>
                <a:ahLst/>
                <a:cxnLst/>
                <a:rect l="l" t="t" r="r" b="b"/>
                <a:pathLst>
                  <a:path w="2781" h="2328" extrusionOk="0">
                    <a:moveTo>
                      <a:pt x="1169" y="1"/>
                    </a:moveTo>
                    <a:cubicBezTo>
                      <a:pt x="583" y="1"/>
                      <a:pt x="0" y="1047"/>
                      <a:pt x="435" y="1916"/>
                    </a:cubicBezTo>
                    <a:cubicBezTo>
                      <a:pt x="589" y="2200"/>
                      <a:pt x="868" y="2328"/>
                      <a:pt x="1157" y="2328"/>
                    </a:cubicBezTo>
                    <a:cubicBezTo>
                      <a:pt x="1929" y="2328"/>
                      <a:pt x="2781" y="1423"/>
                      <a:pt x="1567" y="188"/>
                    </a:cubicBezTo>
                    <a:cubicBezTo>
                      <a:pt x="1443" y="58"/>
                      <a:pt x="1306" y="1"/>
                      <a:pt x="1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9"/>
              <p:cNvSpPr/>
              <p:nvPr/>
            </p:nvSpPr>
            <p:spPr>
              <a:xfrm>
                <a:off x="8799628" y="-25507"/>
                <a:ext cx="134157" cy="87510"/>
              </a:xfrm>
              <a:custGeom>
                <a:avLst/>
                <a:gdLst/>
                <a:ahLst/>
                <a:cxnLst/>
                <a:rect l="l" t="t" r="r" b="b"/>
                <a:pathLst>
                  <a:path w="3330" h="2172" extrusionOk="0">
                    <a:moveTo>
                      <a:pt x="1341" y="1"/>
                    </a:moveTo>
                    <a:cubicBezTo>
                      <a:pt x="617" y="1"/>
                      <a:pt x="1" y="1337"/>
                      <a:pt x="1000" y="2012"/>
                    </a:cubicBezTo>
                    <a:cubicBezTo>
                      <a:pt x="1176" y="2123"/>
                      <a:pt x="1360" y="2172"/>
                      <a:pt x="1539" y="2172"/>
                    </a:cubicBezTo>
                    <a:cubicBezTo>
                      <a:pt x="2517" y="2172"/>
                      <a:pt x="3329" y="726"/>
                      <a:pt x="1566" y="46"/>
                    </a:cubicBezTo>
                    <a:cubicBezTo>
                      <a:pt x="1491" y="15"/>
                      <a:pt x="1415" y="1"/>
                      <a:pt x="1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7" name="Google Shape;1907;p49"/>
          <p:cNvSpPr/>
          <p:nvPr/>
        </p:nvSpPr>
        <p:spPr>
          <a:xfrm flipH="1">
            <a:off x="7384398" y="1172240"/>
            <a:ext cx="217168" cy="176324"/>
          </a:xfrm>
          <a:custGeom>
            <a:avLst/>
            <a:gdLst/>
            <a:ahLst/>
            <a:cxnLst/>
            <a:rect l="l" t="t" r="r" b="b"/>
            <a:pathLst>
              <a:path w="6524" h="5297" extrusionOk="0">
                <a:moveTo>
                  <a:pt x="3019" y="1"/>
                </a:moveTo>
                <a:cubicBezTo>
                  <a:pt x="2799" y="1"/>
                  <a:pt x="2575" y="28"/>
                  <a:pt x="2352" y="81"/>
                </a:cubicBezTo>
                <a:cubicBezTo>
                  <a:pt x="2084" y="140"/>
                  <a:pt x="1815" y="230"/>
                  <a:pt x="1577" y="349"/>
                </a:cubicBezTo>
                <a:cubicBezTo>
                  <a:pt x="802" y="766"/>
                  <a:pt x="296" y="1511"/>
                  <a:pt x="147" y="2375"/>
                </a:cubicBezTo>
                <a:cubicBezTo>
                  <a:pt x="0" y="3692"/>
                  <a:pt x="1033" y="5297"/>
                  <a:pt x="2453" y="5297"/>
                </a:cubicBezTo>
                <a:cubicBezTo>
                  <a:pt x="2479" y="5297"/>
                  <a:pt x="2505" y="5296"/>
                  <a:pt x="2531" y="5295"/>
                </a:cubicBezTo>
                <a:cubicBezTo>
                  <a:pt x="4110" y="5236"/>
                  <a:pt x="6523" y="3567"/>
                  <a:pt x="5600" y="1779"/>
                </a:cubicBezTo>
                <a:cubicBezTo>
                  <a:pt x="5302" y="1124"/>
                  <a:pt x="4795" y="617"/>
                  <a:pt x="4169" y="260"/>
                </a:cubicBezTo>
                <a:cubicBezTo>
                  <a:pt x="3805" y="87"/>
                  <a:pt x="3417" y="1"/>
                  <a:pt x="3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 Placeholder 6">
            <a:extLst>
              <a:ext uri="{FF2B5EF4-FFF2-40B4-BE49-F238E27FC236}">
                <a16:creationId xmlns:a16="http://schemas.microsoft.com/office/drawing/2014/main" id="{4ECE5DFB-5DA6-5BF9-CACB-B06E2AEAF039}"/>
              </a:ext>
            </a:extLst>
          </p:cNvPr>
          <p:cNvSpPr>
            <a:spLocks noGrp="1"/>
          </p:cNvSpPr>
          <p:nvPr>
            <p:ph type="body" idx="2"/>
          </p:nvPr>
        </p:nvSpPr>
        <p:spPr>
          <a:xfrm>
            <a:off x="1603492" y="3756858"/>
            <a:ext cx="5780906" cy="430135"/>
          </a:xfrm>
        </p:spPr>
        <p:txBody>
          <a:bodyPr/>
          <a:lstStyle/>
          <a:p>
            <a:pPr marL="139700" indent="0">
              <a:buNone/>
            </a:pPr>
            <a:r>
              <a:rPr lang="en-GB" dirty="0"/>
              <a:t>Brainstorming our project and planning the different phases.</a:t>
            </a:r>
          </a:p>
          <a:p>
            <a:pPr marL="139700" indent="0">
              <a:buNone/>
            </a:pPr>
            <a:endParaRPr lang="en-GB" dirty="0"/>
          </a:p>
        </p:txBody>
      </p:sp>
      <p:pic>
        <p:nvPicPr>
          <p:cNvPr id="9" name="Picture 8">
            <a:extLst>
              <a:ext uri="{FF2B5EF4-FFF2-40B4-BE49-F238E27FC236}">
                <a16:creationId xmlns:a16="http://schemas.microsoft.com/office/drawing/2014/main" id="{2F8EC500-76FA-6E1A-9720-161071D3907A}"/>
              </a:ext>
            </a:extLst>
          </p:cNvPr>
          <p:cNvPicPr>
            <a:picLocks noChangeAspect="1"/>
          </p:cNvPicPr>
          <p:nvPr/>
        </p:nvPicPr>
        <p:blipFill rotWithShape="1">
          <a:blip r:embed="rId3"/>
          <a:srcRect l="18668" r="28515" b="28158"/>
          <a:stretch/>
        </p:blipFill>
        <p:spPr>
          <a:xfrm>
            <a:off x="1368509" y="876539"/>
            <a:ext cx="2780158" cy="259626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E6E29E6-0BB1-19DA-29B8-619FDBED9EAB}"/>
              </a:ext>
            </a:extLst>
          </p:cNvPr>
          <p:cNvPicPr>
            <a:picLocks noChangeAspect="1"/>
          </p:cNvPicPr>
          <p:nvPr/>
        </p:nvPicPr>
        <p:blipFill rotWithShape="1">
          <a:blip r:embed="rId4"/>
          <a:srcRect t="35391"/>
          <a:stretch/>
        </p:blipFill>
        <p:spPr>
          <a:xfrm>
            <a:off x="4763482" y="908289"/>
            <a:ext cx="3012009" cy="259470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theme1.xml><?xml version="1.0" encoding="utf-8"?>
<a:theme xmlns:a="http://schemas.openxmlformats.org/drawingml/2006/main" name="Elementary Awareness-raising Activities on Environmental Education Day by Slidesgo">
  <a:themeElements>
    <a:clrScheme name="Simple Light">
      <a:dk1>
        <a:srgbClr val="222221"/>
      </a:dk1>
      <a:lt1>
        <a:srgbClr val="EFF1E8"/>
      </a:lt1>
      <a:dk2>
        <a:srgbClr val="C6D576"/>
      </a:dk2>
      <a:lt2>
        <a:srgbClr val="76861F"/>
      </a:lt2>
      <a:accent1>
        <a:srgbClr val="616F18"/>
      </a:accent1>
      <a:accent2>
        <a:srgbClr val="DEE2A3"/>
      </a:accent2>
      <a:accent3>
        <a:srgbClr val="EBEECE"/>
      </a:accent3>
      <a:accent4>
        <a:srgbClr val="AFCDF4"/>
      </a:accent4>
      <a:accent5>
        <a:srgbClr val="8FB7F6"/>
      </a:accent5>
      <a:accent6>
        <a:srgbClr val="FFFFFF"/>
      </a:accent6>
      <a:hlink>
        <a:srgbClr val="2222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356</Words>
  <Application>Microsoft Office PowerPoint</Application>
  <PresentationFormat>On-screen Show (16:9)</PresentationFormat>
  <Paragraphs>59</Paragraphs>
  <Slides>26</Slides>
  <Notes>22</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Aharoni</vt:lpstr>
      <vt:lpstr>ABeeZee</vt:lpstr>
      <vt:lpstr>Abadi</vt:lpstr>
      <vt:lpstr>Century Gothic</vt:lpstr>
      <vt:lpstr>Chewy</vt:lpstr>
      <vt:lpstr>Arial</vt:lpstr>
      <vt:lpstr>Anaheim</vt:lpstr>
      <vt:lpstr>Elementary Awareness-raising Activities on Environmental Education Day by Slidesgo</vt:lpstr>
      <vt:lpstr>Green Code</vt:lpstr>
      <vt:lpstr>What is Our Project About?</vt:lpstr>
      <vt:lpstr>Why E-waste?</vt:lpstr>
      <vt:lpstr>59.4 MILLION TONS OF EWASTE WAS GENERATED IN 2022</vt:lpstr>
      <vt:lpstr>Our Goals For This Project</vt:lpstr>
      <vt:lpstr>Journey</vt:lpstr>
      <vt:lpstr>Planning Phase</vt:lpstr>
      <vt:lpstr>What Did We Do?</vt:lpstr>
      <vt:lpstr>PowerPoint Presentation</vt:lpstr>
      <vt:lpstr>PowerPoint Presentation</vt:lpstr>
      <vt:lpstr>Preparation Phase</vt:lpstr>
      <vt:lpstr>PowerPoint Presentation</vt:lpstr>
      <vt:lpstr>What We Did?</vt:lpstr>
      <vt:lpstr>PowerPoint Presentation</vt:lpstr>
      <vt:lpstr>PowerPoint Presentation</vt:lpstr>
      <vt:lpstr>PowerPoint Presentation</vt:lpstr>
      <vt:lpstr>Implementation Phase</vt:lpstr>
      <vt:lpstr>Implementation </vt:lpstr>
      <vt:lpstr>PowerPoint Presentation</vt:lpstr>
      <vt:lpstr>PowerPoint Presentation</vt:lpstr>
      <vt:lpstr>PowerPoint Presentation</vt:lpstr>
      <vt:lpstr>PowerPoint Presentation</vt:lpstr>
      <vt:lpstr>PowerPoint Presentation</vt:lpstr>
      <vt:lpstr>OVER 100 DEVICES  COLLECTED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Code</dc:title>
  <dc:creator>Soraiya Omer</dc:creator>
  <cp:lastModifiedBy>Soraiya Omer</cp:lastModifiedBy>
  <cp:revision>2</cp:revision>
  <dcterms:modified xsi:type="dcterms:W3CDTF">2023-03-21T08:34:06Z</dcterms:modified>
</cp:coreProperties>
</file>