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3"/>
  </p:notesMasterIdLst>
  <p:sldIdLst>
    <p:sldId id="256" r:id="rId2"/>
    <p:sldId id="311" r:id="rId3"/>
    <p:sldId id="259" r:id="rId4"/>
    <p:sldId id="260" r:id="rId5"/>
    <p:sldId id="261" r:id="rId6"/>
    <p:sldId id="313" r:id="rId7"/>
    <p:sldId id="262" r:id="rId8"/>
    <p:sldId id="315" r:id="rId9"/>
    <p:sldId id="263" r:id="rId10"/>
    <p:sldId id="317" r:id="rId11"/>
    <p:sldId id="265" r:id="rId12"/>
  </p:sldIdLst>
  <p:sldSz cx="9144000" cy="5143500" type="screen16x9"/>
  <p:notesSz cx="6858000" cy="9144000"/>
  <p:embeddedFontLst>
    <p:embeddedFont>
      <p:font typeface="Bebas Neue" panose="020B0606020202050201" pitchFamily="34" charset="77"/>
      <p:regular r:id="rId14"/>
    </p:embeddedFont>
    <p:embeddedFont>
      <p:font typeface="Mulish Black" pitchFamily="2" charset="77"/>
      <p:bold r:id="rId15"/>
      <p:italic r:id="rId16"/>
      <p:boldItalic r:id="rId17"/>
    </p:embeddedFont>
    <p:embeddedFont>
      <p:font typeface="Mulish Medium"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81B446-E4EF-4C3C-8C3E-DFA2DDC3C306}">
  <a:tblStyle styleId="{B381B446-E4EF-4C3C-8C3E-DFA2DDC3C3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9"/>
  </p:normalViewPr>
  <p:slideViewPr>
    <p:cSldViewPr snapToGrid="0" snapToObjects="1">
      <p:cViewPr varScale="1">
        <p:scale>
          <a:sx n="120" d="100"/>
          <a:sy n="120" d="100"/>
        </p:scale>
        <p:origin x="200"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79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53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57699aa634_0_27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57699aa634_0_27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48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22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fee98b4cd9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fee98b4cd9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60825" y="990125"/>
            <a:ext cx="5214600" cy="2928900"/>
          </a:xfrm>
          <a:prstGeom prst="rect">
            <a:avLst/>
          </a:prstGeom>
          <a:solidFill>
            <a:schemeClr val="lt1"/>
          </a:solidFill>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10355" y="4139608"/>
            <a:ext cx="52122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4541525" y="0"/>
            <a:ext cx="46026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5"/>
        <p:cNvGrpSpPr/>
        <p:nvPr/>
      </p:nvGrpSpPr>
      <p:grpSpPr>
        <a:xfrm>
          <a:off x="0" y="0"/>
          <a:ext cx="0" cy="0"/>
          <a:chOff x="0" y="0"/>
          <a:chExt cx="0" cy="0"/>
        </a:xfrm>
      </p:grpSpPr>
      <p:sp>
        <p:nvSpPr>
          <p:cNvPr id="166" name="Google Shape;166;p31"/>
          <p:cNvSpPr/>
          <p:nvPr/>
        </p:nvSpPr>
        <p:spPr>
          <a:xfrm>
            <a:off x="0" y="2661775"/>
            <a:ext cx="9144000" cy="2507400"/>
          </a:xfrm>
          <a:prstGeom prst="round2SameRect">
            <a:avLst>
              <a:gd name="adj1" fmla="val 27745"/>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7"/>
        <p:cNvGrpSpPr/>
        <p:nvPr/>
      </p:nvGrpSpPr>
      <p:grpSpPr>
        <a:xfrm>
          <a:off x="0" y="0"/>
          <a:ext cx="0" cy="0"/>
          <a:chOff x="0" y="0"/>
          <a:chExt cx="0" cy="0"/>
        </a:xfrm>
      </p:grpSpPr>
      <p:sp>
        <p:nvSpPr>
          <p:cNvPr id="168" name="Google Shape;168;p32"/>
          <p:cNvSpPr/>
          <p:nvPr/>
        </p:nvSpPr>
        <p:spPr>
          <a:xfrm>
            <a:off x="707225" y="539500"/>
            <a:ext cx="7723500" cy="4064700"/>
          </a:xfrm>
          <a:prstGeom prst="roundRect">
            <a:avLst>
              <a:gd name="adj" fmla="val 91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1" y="0"/>
            <a:ext cx="9144000" cy="5143500"/>
          </a:xfrm>
          <a:prstGeom prst="rect">
            <a:avLst/>
          </a:prstGeom>
          <a:noFill/>
          <a:ln>
            <a:noFill/>
          </a:ln>
        </p:spPr>
      </p:sp>
      <p:sp>
        <p:nvSpPr>
          <p:cNvPr id="14" name="Google Shape;14;p3"/>
          <p:cNvSpPr txBox="1">
            <a:spLocks noGrp="1"/>
          </p:cNvSpPr>
          <p:nvPr>
            <p:ph type="title"/>
          </p:nvPr>
        </p:nvSpPr>
        <p:spPr>
          <a:xfrm>
            <a:off x="713225" y="3476275"/>
            <a:ext cx="5239800" cy="841800"/>
          </a:xfrm>
          <a:prstGeom prst="rect">
            <a:avLst/>
          </a:prstGeom>
          <a:solidFill>
            <a:schemeClr val="lt1"/>
          </a:solidFill>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3" hasCustomPrompt="1"/>
          </p:nvPr>
        </p:nvSpPr>
        <p:spPr>
          <a:xfrm>
            <a:off x="548500" y="549875"/>
            <a:ext cx="12669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713225" y="4229000"/>
            <a:ext cx="5239800" cy="375000"/>
          </a:xfrm>
          <a:prstGeom prst="rect">
            <a:avLst/>
          </a:prstGeom>
          <a:solidFill>
            <a:schemeClr val="lt1"/>
          </a:solid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937295" y="1831581"/>
            <a:ext cx="464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subTitle" idx="1"/>
          </p:nvPr>
        </p:nvSpPr>
        <p:spPr>
          <a:xfrm>
            <a:off x="3938795" y="2535819"/>
            <a:ext cx="4642200" cy="77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2135550" y="310900"/>
            <a:ext cx="4872900" cy="159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8" name="Google Shape;38;p9"/>
          <p:cNvSpPr txBox="1">
            <a:spLocks noGrp="1"/>
          </p:cNvSpPr>
          <p:nvPr>
            <p:ph type="subTitle" idx="1"/>
          </p:nvPr>
        </p:nvSpPr>
        <p:spPr>
          <a:xfrm>
            <a:off x="2135550" y="1777575"/>
            <a:ext cx="4872900" cy="67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 name="Google Shape;39;p9"/>
          <p:cNvSpPr>
            <a:spLocks noGrp="1"/>
          </p:cNvSpPr>
          <p:nvPr>
            <p:ph type="pic" idx="2"/>
          </p:nvPr>
        </p:nvSpPr>
        <p:spPr>
          <a:xfrm>
            <a:off x="0" y="2450175"/>
            <a:ext cx="9142800" cy="26934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5553850" y="1745250"/>
            <a:ext cx="2630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 name="Google Shape;60;p16"/>
          <p:cNvSpPr txBox="1">
            <a:spLocks noGrp="1"/>
          </p:cNvSpPr>
          <p:nvPr>
            <p:ph type="subTitle" idx="1"/>
          </p:nvPr>
        </p:nvSpPr>
        <p:spPr>
          <a:xfrm>
            <a:off x="5553975" y="2317950"/>
            <a:ext cx="2630400" cy="108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5197675" y="1232818"/>
            <a:ext cx="3233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 name="Google Shape;96;p21"/>
          <p:cNvSpPr txBox="1">
            <a:spLocks noGrp="1"/>
          </p:cNvSpPr>
          <p:nvPr>
            <p:ph type="subTitle" idx="1"/>
          </p:nvPr>
        </p:nvSpPr>
        <p:spPr>
          <a:xfrm>
            <a:off x="5197675" y="2474743"/>
            <a:ext cx="3233100" cy="16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 name="Google Shape;97;p21"/>
          <p:cNvSpPr>
            <a:spLocks noGrp="1"/>
          </p:cNvSpPr>
          <p:nvPr>
            <p:ph type="pic" idx="2"/>
          </p:nvPr>
        </p:nvSpPr>
        <p:spPr>
          <a:xfrm>
            <a:off x="2850" y="0"/>
            <a:ext cx="4783500" cy="5143500"/>
          </a:xfrm>
          <a:prstGeom prst="rect">
            <a:avLst/>
          </a:prstGeom>
          <a:noFill/>
          <a:ln>
            <a:noFill/>
          </a:ln>
        </p:spPr>
      </p:sp>
      <p:sp>
        <p:nvSpPr>
          <p:cNvPr id="98" name="Google Shape;98;p21"/>
          <p:cNvSpPr txBox="1">
            <a:spLocks noGrp="1"/>
          </p:cNvSpPr>
          <p:nvPr>
            <p:ph type="subTitle" idx="3"/>
          </p:nvPr>
        </p:nvSpPr>
        <p:spPr>
          <a:xfrm>
            <a:off x="5197675" y="2138743"/>
            <a:ext cx="3233100" cy="3360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sz="2000">
                <a:solidFill>
                  <a:schemeClr val="lt2"/>
                </a:solidFill>
                <a:latin typeface="Mulish Black"/>
                <a:ea typeface="Mulish Black"/>
                <a:cs typeface="Mulish Black"/>
                <a:sym typeface="Mulish Black"/>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15"/>
        <p:cNvGrpSpPr/>
        <p:nvPr/>
      </p:nvGrpSpPr>
      <p:grpSpPr>
        <a:xfrm>
          <a:off x="0" y="0"/>
          <a:ext cx="0" cy="0"/>
          <a:chOff x="0" y="0"/>
          <a:chExt cx="0" cy="0"/>
        </a:xfrm>
      </p:grpSpPr>
      <p:sp>
        <p:nvSpPr>
          <p:cNvPr id="116" name="Google Shape;116;p25"/>
          <p:cNvSpPr>
            <a:spLocks noGrp="1"/>
          </p:cNvSpPr>
          <p:nvPr>
            <p:ph type="pic" idx="2"/>
          </p:nvPr>
        </p:nvSpPr>
        <p:spPr>
          <a:xfrm>
            <a:off x="0" y="0"/>
            <a:ext cx="3015300" cy="5143500"/>
          </a:xfrm>
          <a:prstGeom prst="rect">
            <a:avLst/>
          </a:prstGeom>
          <a:noFill/>
          <a:ln>
            <a:noFill/>
          </a:ln>
        </p:spPr>
      </p:sp>
      <p:sp>
        <p:nvSpPr>
          <p:cNvPr id="117" name="Google Shape;117;p25"/>
          <p:cNvSpPr txBox="1">
            <a:spLocks noGrp="1"/>
          </p:cNvSpPr>
          <p:nvPr>
            <p:ph type="title"/>
          </p:nvPr>
        </p:nvSpPr>
        <p:spPr>
          <a:xfrm>
            <a:off x="3002403" y="861250"/>
            <a:ext cx="54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25"/>
          <p:cNvSpPr txBox="1">
            <a:spLocks noGrp="1"/>
          </p:cNvSpPr>
          <p:nvPr>
            <p:ph type="subTitle" idx="1"/>
          </p:nvPr>
        </p:nvSpPr>
        <p:spPr>
          <a:xfrm>
            <a:off x="5735597" y="1702850"/>
            <a:ext cx="2693400" cy="2579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5"/>
          <p:cNvSpPr txBox="1">
            <a:spLocks noGrp="1"/>
          </p:cNvSpPr>
          <p:nvPr>
            <p:ph type="subTitle" idx="3"/>
          </p:nvPr>
        </p:nvSpPr>
        <p:spPr>
          <a:xfrm>
            <a:off x="3034543" y="1702850"/>
            <a:ext cx="2693400" cy="2579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26"/>
          <p:cNvSpPr txBox="1">
            <a:spLocks noGrp="1"/>
          </p:cNvSpPr>
          <p:nvPr>
            <p:ph type="subTitle" idx="1"/>
          </p:nvPr>
        </p:nvSpPr>
        <p:spPr>
          <a:xfrm>
            <a:off x="977813" y="28283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3" name="Google Shape;123;p26"/>
          <p:cNvSpPr txBox="1">
            <a:spLocks noGrp="1"/>
          </p:cNvSpPr>
          <p:nvPr>
            <p:ph type="subTitle" idx="2"/>
          </p:nvPr>
        </p:nvSpPr>
        <p:spPr>
          <a:xfrm>
            <a:off x="3484348" y="28283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 name="Google Shape;124;p26"/>
          <p:cNvSpPr txBox="1">
            <a:spLocks noGrp="1"/>
          </p:cNvSpPr>
          <p:nvPr>
            <p:ph type="subTitle" idx="3"/>
          </p:nvPr>
        </p:nvSpPr>
        <p:spPr>
          <a:xfrm>
            <a:off x="5990863" y="28283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 name="Google Shape;125;p26"/>
          <p:cNvSpPr txBox="1">
            <a:spLocks noGrp="1"/>
          </p:cNvSpPr>
          <p:nvPr>
            <p:ph type="subTitle" idx="4"/>
          </p:nvPr>
        </p:nvSpPr>
        <p:spPr>
          <a:xfrm>
            <a:off x="977813" y="24499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lt2"/>
                </a:solidFill>
                <a:latin typeface="Mulish Black"/>
                <a:ea typeface="Mulish Black"/>
                <a:cs typeface="Mulish Black"/>
                <a:sym typeface="Mulish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 name="Google Shape;126;p26"/>
          <p:cNvSpPr txBox="1">
            <a:spLocks noGrp="1"/>
          </p:cNvSpPr>
          <p:nvPr>
            <p:ph type="subTitle" idx="5"/>
          </p:nvPr>
        </p:nvSpPr>
        <p:spPr>
          <a:xfrm>
            <a:off x="3484348" y="24499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lt1"/>
                </a:solidFill>
                <a:latin typeface="Mulish Black"/>
                <a:ea typeface="Mulish Black"/>
                <a:cs typeface="Mulish Black"/>
                <a:sym typeface="Mulish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26"/>
          <p:cNvSpPr txBox="1">
            <a:spLocks noGrp="1"/>
          </p:cNvSpPr>
          <p:nvPr>
            <p:ph type="subTitle" idx="6"/>
          </p:nvPr>
        </p:nvSpPr>
        <p:spPr>
          <a:xfrm>
            <a:off x="5990863" y="24499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lt2"/>
                </a:solidFill>
                <a:latin typeface="Mulish Black"/>
                <a:ea typeface="Mulish Black"/>
                <a:cs typeface="Mulish Black"/>
                <a:sym typeface="Mulish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1pPr>
            <a:lvl2pPr lvl="1"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2pPr>
            <a:lvl3pPr lvl="2"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3pPr>
            <a:lvl4pPr lvl="3"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4pPr>
            <a:lvl5pPr lvl="4"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5pPr>
            <a:lvl6pPr lvl="5"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6pPr>
            <a:lvl7pPr lvl="6"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7pPr>
            <a:lvl8pPr lvl="7"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8pPr>
            <a:lvl9pPr lvl="8" rtl="0">
              <a:spcBef>
                <a:spcPts val="0"/>
              </a:spcBef>
              <a:spcAft>
                <a:spcPts val="0"/>
              </a:spcAft>
              <a:buClr>
                <a:schemeClr val="lt2"/>
              </a:buClr>
              <a:buSzPts val="3500"/>
              <a:buFont typeface="Mulish Black"/>
              <a:buNone/>
              <a:defRPr sz="3500">
                <a:solidFill>
                  <a:schemeClr val="lt2"/>
                </a:solidFill>
                <a:latin typeface="Mulish Black"/>
                <a:ea typeface="Mulish Black"/>
                <a:cs typeface="Mulish Black"/>
                <a:sym typeface="Mulish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ulish Medium"/>
              <a:buChar char="●"/>
              <a:defRPr>
                <a:solidFill>
                  <a:schemeClr val="dk1"/>
                </a:solidFill>
                <a:latin typeface="Mulish Medium"/>
                <a:ea typeface="Mulish Medium"/>
                <a:cs typeface="Mulish Medium"/>
                <a:sym typeface="Mulish Medium"/>
              </a:defRPr>
            </a:lvl1pPr>
            <a:lvl2pPr marL="914400" lvl="1" indent="-317500">
              <a:lnSpc>
                <a:spcPct val="100000"/>
              </a:lnSpc>
              <a:spcBef>
                <a:spcPts val="1600"/>
              </a:spcBef>
              <a:spcAft>
                <a:spcPts val="0"/>
              </a:spcAft>
              <a:buClr>
                <a:schemeClr val="dk1"/>
              </a:buClr>
              <a:buSzPts val="1400"/>
              <a:buFont typeface="Mulish Medium"/>
              <a:buChar char="○"/>
              <a:defRPr>
                <a:solidFill>
                  <a:schemeClr val="dk1"/>
                </a:solidFill>
                <a:latin typeface="Mulish Medium"/>
                <a:ea typeface="Mulish Medium"/>
                <a:cs typeface="Mulish Medium"/>
                <a:sym typeface="Mulish Medium"/>
              </a:defRPr>
            </a:lvl2pPr>
            <a:lvl3pPr marL="1371600" lvl="2" indent="-317500">
              <a:lnSpc>
                <a:spcPct val="100000"/>
              </a:lnSpc>
              <a:spcBef>
                <a:spcPts val="1600"/>
              </a:spcBef>
              <a:spcAft>
                <a:spcPts val="0"/>
              </a:spcAft>
              <a:buClr>
                <a:schemeClr val="dk1"/>
              </a:buClr>
              <a:buSzPts val="1400"/>
              <a:buFont typeface="Mulish Medium"/>
              <a:buChar char="■"/>
              <a:defRPr>
                <a:solidFill>
                  <a:schemeClr val="dk1"/>
                </a:solidFill>
                <a:latin typeface="Mulish Medium"/>
                <a:ea typeface="Mulish Medium"/>
                <a:cs typeface="Mulish Medium"/>
                <a:sym typeface="Mulish Medium"/>
              </a:defRPr>
            </a:lvl3pPr>
            <a:lvl4pPr marL="1828800" lvl="3" indent="-317500">
              <a:lnSpc>
                <a:spcPct val="100000"/>
              </a:lnSpc>
              <a:spcBef>
                <a:spcPts val="1600"/>
              </a:spcBef>
              <a:spcAft>
                <a:spcPts val="0"/>
              </a:spcAft>
              <a:buClr>
                <a:schemeClr val="dk1"/>
              </a:buClr>
              <a:buSzPts val="1400"/>
              <a:buFont typeface="Mulish Medium"/>
              <a:buChar char="●"/>
              <a:defRPr>
                <a:solidFill>
                  <a:schemeClr val="dk1"/>
                </a:solidFill>
                <a:latin typeface="Mulish Medium"/>
                <a:ea typeface="Mulish Medium"/>
                <a:cs typeface="Mulish Medium"/>
                <a:sym typeface="Mulish Medium"/>
              </a:defRPr>
            </a:lvl4pPr>
            <a:lvl5pPr marL="2286000" lvl="4" indent="-317500">
              <a:lnSpc>
                <a:spcPct val="100000"/>
              </a:lnSpc>
              <a:spcBef>
                <a:spcPts val="1600"/>
              </a:spcBef>
              <a:spcAft>
                <a:spcPts val="0"/>
              </a:spcAft>
              <a:buClr>
                <a:schemeClr val="dk1"/>
              </a:buClr>
              <a:buSzPts val="1400"/>
              <a:buFont typeface="Mulish Medium"/>
              <a:buChar char="○"/>
              <a:defRPr>
                <a:solidFill>
                  <a:schemeClr val="dk1"/>
                </a:solidFill>
                <a:latin typeface="Mulish Medium"/>
                <a:ea typeface="Mulish Medium"/>
                <a:cs typeface="Mulish Medium"/>
                <a:sym typeface="Mulish Medium"/>
              </a:defRPr>
            </a:lvl5pPr>
            <a:lvl6pPr marL="2743200" lvl="5" indent="-317500">
              <a:lnSpc>
                <a:spcPct val="100000"/>
              </a:lnSpc>
              <a:spcBef>
                <a:spcPts val="1600"/>
              </a:spcBef>
              <a:spcAft>
                <a:spcPts val="0"/>
              </a:spcAft>
              <a:buClr>
                <a:schemeClr val="dk1"/>
              </a:buClr>
              <a:buSzPts val="1400"/>
              <a:buFont typeface="Mulish Medium"/>
              <a:buChar char="■"/>
              <a:defRPr>
                <a:solidFill>
                  <a:schemeClr val="dk1"/>
                </a:solidFill>
                <a:latin typeface="Mulish Medium"/>
                <a:ea typeface="Mulish Medium"/>
                <a:cs typeface="Mulish Medium"/>
                <a:sym typeface="Mulish Medium"/>
              </a:defRPr>
            </a:lvl6pPr>
            <a:lvl7pPr marL="3200400" lvl="6" indent="-317500">
              <a:lnSpc>
                <a:spcPct val="100000"/>
              </a:lnSpc>
              <a:spcBef>
                <a:spcPts val="1600"/>
              </a:spcBef>
              <a:spcAft>
                <a:spcPts val="0"/>
              </a:spcAft>
              <a:buClr>
                <a:schemeClr val="dk1"/>
              </a:buClr>
              <a:buSzPts val="1400"/>
              <a:buFont typeface="Mulish Medium"/>
              <a:buChar char="●"/>
              <a:defRPr>
                <a:solidFill>
                  <a:schemeClr val="dk1"/>
                </a:solidFill>
                <a:latin typeface="Mulish Medium"/>
                <a:ea typeface="Mulish Medium"/>
                <a:cs typeface="Mulish Medium"/>
                <a:sym typeface="Mulish Medium"/>
              </a:defRPr>
            </a:lvl7pPr>
            <a:lvl8pPr marL="3657600" lvl="7" indent="-317500">
              <a:lnSpc>
                <a:spcPct val="100000"/>
              </a:lnSpc>
              <a:spcBef>
                <a:spcPts val="1600"/>
              </a:spcBef>
              <a:spcAft>
                <a:spcPts val="0"/>
              </a:spcAft>
              <a:buClr>
                <a:schemeClr val="dk1"/>
              </a:buClr>
              <a:buSzPts val="1400"/>
              <a:buFont typeface="Mulish Medium"/>
              <a:buChar char="○"/>
              <a:defRPr>
                <a:solidFill>
                  <a:schemeClr val="dk1"/>
                </a:solidFill>
                <a:latin typeface="Mulish Medium"/>
                <a:ea typeface="Mulish Medium"/>
                <a:cs typeface="Mulish Medium"/>
                <a:sym typeface="Mulish Medium"/>
              </a:defRPr>
            </a:lvl8pPr>
            <a:lvl9pPr marL="4114800" lvl="8" indent="-317500">
              <a:lnSpc>
                <a:spcPct val="100000"/>
              </a:lnSpc>
              <a:spcBef>
                <a:spcPts val="1600"/>
              </a:spcBef>
              <a:spcAft>
                <a:spcPts val="1600"/>
              </a:spcAft>
              <a:buClr>
                <a:schemeClr val="dk1"/>
              </a:buClr>
              <a:buSzPts val="1400"/>
              <a:buFont typeface="Mulish Medium"/>
              <a:buChar char="■"/>
              <a:defRPr>
                <a:solidFill>
                  <a:schemeClr val="dk1"/>
                </a:solidFill>
                <a:latin typeface="Mulish Medium"/>
                <a:ea typeface="Mulish Medium"/>
                <a:cs typeface="Mulish Medium"/>
                <a:sym typeface="Mulish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62" r:id="rId6"/>
    <p:sldLayoutId id="2147483667" r:id="rId7"/>
    <p:sldLayoutId id="2147483671" r:id="rId8"/>
    <p:sldLayoutId id="2147483672" r:id="rId9"/>
    <p:sldLayoutId id="2147483677" r:id="rId10"/>
    <p:sldLayoutId id="214748367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6"/>
          <p:cNvPicPr preferRelativeResize="0">
            <a:picLocks noGrp="1"/>
          </p:cNvPicPr>
          <p:nvPr>
            <p:ph type="pic" idx="2"/>
          </p:nvPr>
        </p:nvPicPr>
        <p:blipFill rotWithShape="1">
          <a:blip r:embed="rId3">
            <a:alphaModFix/>
          </a:blip>
          <a:srcRect l="10185" r="44382" b="9755"/>
          <a:stretch/>
        </p:blipFill>
        <p:spPr>
          <a:xfrm>
            <a:off x="4541526" y="136685"/>
            <a:ext cx="4602474" cy="5143500"/>
          </a:xfrm>
          <a:prstGeom prst="rect">
            <a:avLst/>
          </a:prstGeom>
        </p:spPr>
      </p:pic>
      <p:sp>
        <p:nvSpPr>
          <p:cNvPr id="180" name="Google Shape;180;p36"/>
          <p:cNvSpPr/>
          <p:nvPr/>
        </p:nvSpPr>
        <p:spPr>
          <a:xfrm rot="5400000">
            <a:off x="1295425" y="-767458"/>
            <a:ext cx="3336900" cy="59280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6"/>
          <p:cNvSpPr txBox="1">
            <a:spLocks noGrp="1"/>
          </p:cNvSpPr>
          <p:nvPr>
            <p:ph type="ctrTitle"/>
          </p:nvPr>
        </p:nvSpPr>
        <p:spPr>
          <a:xfrm>
            <a:off x="301533" y="1687400"/>
            <a:ext cx="5214600" cy="29289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 sz="5000" dirty="0">
                <a:solidFill>
                  <a:schemeClr val="lt2"/>
                </a:solidFill>
              </a:rPr>
              <a:t>Year 2A YLP Project</a:t>
            </a:r>
            <a:br>
              <a:rPr lang="en" sz="5000" dirty="0">
                <a:solidFill>
                  <a:schemeClr val="lt2"/>
                </a:solidFill>
              </a:rPr>
            </a:br>
            <a:r>
              <a:rPr lang="en" sz="5000" dirty="0">
                <a:solidFill>
                  <a:schemeClr val="lt2"/>
                </a:solidFill>
              </a:rPr>
              <a:t>S.Y. 2023-2024</a:t>
            </a:r>
            <a:br>
              <a:rPr lang="en" sz="3000" dirty="0">
                <a:solidFill>
                  <a:schemeClr val="lt2"/>
                </a:solidFill>
              </a:rPr>
            </a:br>
            <a:r>
              <a:rPr lang="en" sz="4000" dirty="0">
                <a:solidFill>
                  <a:schemeClr val="lt2"/>
                </a:solidFill>
              </a:rPr>
              <a:t> </a:t>
            </a:r>
            <a:r>
              <a:rPr lang="en" sz="4000" dirty="0">
                <a:solidFill>
                  <a:schemeClr val="accent1"/>
                </a:solidFill>
              </a:rPr>
              <a:t>Becoming an Eco-conscious Individual</a:t>
            </a:r>
            <a:endParaRPr sz="4000" dirty="0">
              <a:solidFill>
                <a:schemeClr val="accent1"/>
              </a:solidFill>
            </a:endParaRPr>
          </a:p>
        </p:txBody>
      </p:sp>
      <p:sp>
        <p:nvSpPr>
          <p:cNvPr id="3" name="Subtitle 2">
            <a:extLst>
              <a:ext uri="{FF2B5EF4-FFF2-40B4-BE49-F238E27FC236}">
                <a16:creationId xmlns:a16="http://schemas.microsoft.com/office/drawing/2014/main" id="{143C33CD-1C53-0341-B619-2BF9AFDCFA54}"/>
              </a:ext>
            </a:extLst>
          </p:cNvPr>
          <p:cNvSpPr>
            <a:spLocks noGrp="1"/>
          </p:cNvSpPr>
          <p:nvPr>
            <p:ph type="subTitle" idx="1"/>
          </p:nvPr>
        </p:nvSpPr>
        <p:spPr>
          <a:xfrm>
            <a:off x="303933" y="4598262"/>
            <a:ext cx="5212200" cy="475800"/>
          </a:xfrm>
        </p:spPr>
        <p:txBody>
          <a:bodyPr/>
          <a:lstStyle/>
          <a:p>
            <a:r>
              <a:rPr lang="en-US" dirty="0"/>
              <a:t>Year 2 A Synopsis</a:t>
            </a:r>
          </a:p>
        </p:txBody>
      </p:sp>
      <p:pic>
        <p:nvPicPr>
          <p:cNvPr id="5" name="Picture 4">
            <a:extLst>
              <a:ext uri="{FF2B5EF4-FFF2-40B4-BE49-F238E27FC236}">
                <a16:creationId xmlns:a16="http://schemas.microsoft.com/office/drawing/2014/main" id="{15ED2FE3-89E9-0C4C-A4D1-65500BFFD62C}"/>
              </a:ext>
            </a:extLst>
          </p:cNvPr>
          <p:cNvPicPr>
            <a:picLocks noChangeAspect="1"/>
          </p:cNvPicPr>
          <p:nvPr/>
        </p:nvPicPr>
        <p:blipFill>
          <a:blip r:embed="rId4"/>
          <a:stretch>
            <a:fillRect/>
          </a:stretch>
        </p:blipFill>
        <p:spPr>
          <a:xfrm>
            <a:off x="202018" y="136685"/>
            <a:ext cx="5725857" cy="14248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0"/>
          <p:cNvPicPr preferRelativeResize="0">
            <a:picLocks noGrp="1"/>
          </p:cNvPicPr>
          <p:nvPr>
            <p:ph type="pic" idx="2"/>
          </p:nvPr>
        </p:nvPicPr>
        <p:blipFill rotWithShape="1">
          <a:blip r:embed="rId3">
            <a:alphaModFix/>
          </a:blip>
          <a:srcRect t="9" b="9"/>
          <a:stretch/>
        </p:blipFill>
        <p:spPr>
          <a:xfrm>
            <a:off x="1" y="0"/>
            <a:ext cx="9144000" cy="5143500"/>
          </a:xfrm>
          <a:prstGeom prst="rect">
            <a:avLst/>
          </a:prstGeom>
        </p:spPr>
      </p:pic>
      <p:sp>
        <p:nvSpPr>
          <p:cNvPr id="230" name="Google Shape;230;p40"/>
          <p:cNvSpPr/>
          <p:nvPr/>
        </p:nvSpPr>
        <p:spPr>
          <a:xfrm>
            <a:off x="0" y="3317550"/>
            <a:ext cx="6273300" cy="18258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03875" y="-880850"/>
            <a:ext cx="3012900" cy="301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40"/>
          <p:cNvSpPr txBox="1">
            <a:spLocks noGrp="1"/>
          </p:cNvSpPr>
          <p:nvPr>
            <p:ph type="title"/>
          </p:nvPr>
        </p:nvSpPr>
        <p:spPr>
          <a:xfrm>
            <a:off x="713225" y="3476275"/>
            <a:ext cx="5239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Conclusion</a:t>
            </a:r>
            <a:endParaRPr dirty="0"/>
          </a:p>
        </p:txBody>
      </p:sp>
      <p:sp>
        <p:nvSpPr>
          <p:cNvPr id="233" name="Google Shape;233;p40"/>
          <p:cNvSpPr txBox="1">
            <a:spLocks noGrp="1"/>
          </p:cNvSpPr>
          <p:nvPr>
            <p:ph type="title" idx="3"/>
          </p:nvPr>
        </p:nvSpPr>
        <p:spPr>
          <a:xfrm>
            <a:off x="548500" y="549875"/>
            <a:ext cx="1266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234" name="Google Shape;234;p40"/>
          <p:cNvSpPr txBox="1">
            <a:spLocks noGrp="1"/>
          </p:cNvSpPr>
          <p:nvPr>
            <p:ph type="subTitle" idx="1"/>
          </p:nvPr>
        </p:nvSpPr>
        <p:spPr>
          <a:xfrm>
            <a:off x="713225" y="4229000"/>
            <a:ext cx="52398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540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5"/>
          <p:cNvPicPr preferRelativeResize="0">
            <a:picLocks noGrp="1"/>
          </p:cNvPicPr>
          <p:nvPr>
            <p:ph type="pic" idx="2"/>
          </p:nvPr>
        </p:nvPicPr>
        <p:blipFill rotWithShape="1">
          <a:blip r:embed="rId3">
            <a:alphaModFix/>
          </a:blip>
          <a:srcRect l="14195" r="33481"/>
          <a:stretch/>
        </p:blipFill>
        <p:spPr>
          <a:xfrm>
            <a:off x="2850" y="0"/>
            <a:ext cx="4783476" cy="5143500"/>
          </a:xfrm>
          <a:prstGeom prst="rect">
            <a:avLst/>
          </a:prstGeom>
        </p:spPr>
      </p:pic>
      <p:sp>
        <p:nvSpPr>
          <p:cNvPr id="283" name="Google Shape;283;p45"/>
          <p:cNvSpPr txBox="1">
            <a:spLocks noGrp="1"/>
          </p:cNvSpPr>
          <p:nvPr>
            <p:ph type="subTitle" idx="1"/>
          </p:nvPr>
        </p:nvSpPr>
        <p:spPr>
          <a:xfrm>
            <a:off x="4081256" y="677841"/>
            <a:ext cx="4935153" cy="1616700"/>
          </a:xfrm>
          <a:prstGeom prst="rect">
            <a:avLst/>
          </a:prstGeom>
        </p:spPr>
        <p:txBody>
          <a:bodyPr spcFirstLastPara="1" wrap="square" lIns="91425" tIns="91425" rIns="91425" bIns="91425" anchor="t" anchorCtr="0">
            <a:noAutofit/>
          </a:bodyPr>
          <a:lstStyle/>
          <a:p>
            <a:pPr marL="0" lvl="0" indent="0"/>
            <a:r>
              <a:rPr lang="en-US" sz="1800" dirty="0"/>
              <a:t>The Year 2A learners' research project culminated in the development of the </a:t>
            </a:r>
            <a:r>
              <a:rPr lang="en-US" sz="1800" dirty="0" err="1"/>
              <a:t>EcoMind</a:t>
            </a:r>
            <a:r>
              <a:rPr lang="en-US" sz="1800" dirty="0"/>
              <a:t> Trackers Application, a personalized mobile application equipped with AI to encourage and track eco-friendly habits. The project highlighted the importance of collaborative efforts and innovative solutions in promoting environmental sustainability. By engaging in self-evaluation, research, and outreach activities, learners demonstrated their commitment to creating a healthier planet for future generations.</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4515624-7C9D-BE47-A346-5605692093B8}"/>
              </a:ext>
            </a:extLst>
          </p:cNvPr>
          <p:cNvPicPr>
            <a:picLocks noGrp="1" noChangeAspect="1"/>
          </p:cNvPicPr>
          <p:nvPr>
            <p:ph type="pic" idx="2"/>
          </p:nvPr>
        </p:nvPicPr>
        <p:blipFill>
          <a:blip r:embed="rId3"/>
          <a:srcRect t="22622" b="22622"/>
          <a:stretch>
            <a:fillRect/>
          </a:stretch>
        </p:blipFill>
        <p:spPr>
          <a:xfrm>
            <a:off x="1572774" y="203236"/>
            <a:ext cx="8782422" cy="4940113"/>
          </a:xfrm>
        </p:spPr>
      </p:pic>
      <p:sp>
        <p:nvSpPr>
          <p:cNvPr id="230" name="Google Shape;230;p40"/>
          <p:cNvSpPr/>
          <p:nvPr/>
        </p:nvSpPr>
        <p:spPr>
          <a:xfrm>
            <a:off x="0" y="3317550"/>
            <a:ext cx="6273300" cy="18258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03875" y="-880850"/>
            <a:ext cx="3012900" cy="301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40"/>
          <p:cNvSpPr txBox="1">
            <a:spLocks noGrp="1"/>
          </p:cNvSpPr>
          <p:nvPr>
            <p:ph type="title"/>
          </p:nvPr>
        </p:nvSpPr>
        <p:spPr>
          <a:xfrm>
            <a:off x="713225" y="3476275"/>
            <a:ext cx="5239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Introduction</a:t>
            </a:r>
            <a:endParaRPr dirty="0"/>
          </a:p>
        </p:txBody>
      </p:sp>
      <p:sp>
        <p:nvSpPr>
          <p:cNvPr id="233" name="Google Shape;233;p40"/>
          <p:cNvSpPr txBox="1">
            <a:spLocks noGrp="1"/>
          </p:cNvSpPr>
          <p:nvPr>
            <p:ph type="title" idx="3"/>
          </p:nvPr>
        </p:nvSpPr>
        <p:spPr>
          <a:xfrm>
            <a:off x="548500" y="549875"/>
            <a:ext cx="1266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34" name="Google Shape;234;p40"/>
          <p:cNvSpPr txBox="1">
            <a:spLocks noGrp="1"/>
          </p:cNvSpPr>
          <p:nvPr>
            <p:ph type="subTitle" idx="1"/>
          </p:nvPr>
        </p:nvSpPr>
        <p:spPr>
          <a:xfrm>
            <a:off x="713225" y="4229000"/>
            <a:ext cx="52398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153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9"/>
          <p:cNvPicPr preferRelativeResize="0">
            <a:picLocks noGrp="1"/>
          </p:cNvPicPr>
          <p:nvPr>
            <p:ph type="pic" idx="2"/>
          </p:nvPr>
        </p:nvPicPr>
        <p:blipFill rotWithShape="1">
          <a:blip r:embed="rId3">
            <a:alphaModFix/>
          </a:blip>
          <a:srcRect t="40231" b="7404"/>
          <a:stretch/>
        </p:blipFill>
        <p:spPr>
          <a:xfrm>
            <a:off x="0" y="2450175"/>
            <a:ext cx="5273749" cy="2693324"/>
          </a:xfrm>
          <a:prstGeom prst="rect">
            <a:avLst/>
          </a:prstGeom>
        </p:spPr>
      </p:pic>
      <p:sp>
        <p:nvSpPr>
          <p:cNvPr id="223" name="Google Shape;223;p39"/>
          <p:cNvSpPr txBox="1">
            <a:spLocks noGrp="1"/>
          </p:cNvSpPr>
          <p:nvPr>
            <p:ph type="title"/>
          </p:nvPr>
        </p:nvSpPr>
        <p:spPr>
          <a:xfrm>
            <a:off x="67142" y="981450"/>
            <a:ext cx="5139463" cy="1590300"/>
          </a:xfrm>
          <a:prstGeom prst="rect">
            <a:avLst/>
          </a:prstGeom>
          <a:solidFill>
            <a:schemeClr val="lt1"/>
          </a:solidFill>
        </p:spPr>
        <p:txBody>
          <a:bodyPr spcFirstLastPara="1" wrap="square" lIns="91425" tIns="91425" rIns="91425" bIns="91425" anchor="ctr" anchorCtr="0">
            <a:noAutofit/>
          </a:bodyPr>
          <a:lstStyle/>
          <a:p>
            <a:r>
              <a:rPr lang="en-US" sz="2000" dirty="0"/>
              <a:t>Introduction: </a:t>
            </a:r>
            <a:br>
              <a:rPr lang="en-US" sz="2000" dirty="0"/>
            </a:br>
            <a:br>
              <a:rPr lang="en-US" sz="2000" dirty="0"/>
            </a:br>
            <a:r>
              <a:rPr lang="en-US" sz="2000" dirty="0"/>
              <a:t>In the school year of 2023, Year 2A learners embarked on a research project aimed at addressing the pressing need for embracing eco-friendly habits. The project focused on identifying the exact problems related to unsustainable practices and sought innovative solutions to promote environmentally conscious behavior.</a:t>
            </a:r>
          </a:p>
        </p:txBody>
      </p:sp>
      <p:pic>
        <p:nvPicPr>
          <p:cNvPr id="5" name="Picture 4">
            <a:extLst>
              <a:ext uri="{FF2B5EF4-FFF2-40B4-BE49-F238E27FC236}">
                <a16:creationId xmlns:a16="http://schemas.microsoft.com/office/drawing/2014/main" id="{54B59A8D-C418-9745-BAC9-4A243C2B1B83}"/>
              </a:ext>
            </a:extLst>
          </p:cNvPr>
          <p:cNvPicPr>
            <a:picLocks noChangeAspect="1"/>
          </p:cNvPicPr>
          <p:nvPr/>
        </p:nvPicPr>
        <p:blipFill>
          <a:blip r:embed="rId4"/>
          <a:stretch>
            <a:fillRect/>
          </a:stretch>
        </p:blipFill>
        <p:spPr>
          <a:xfrm>
            <a:off x="5411974" y="255341"/>
            <a:ext cx="3062175" cy="48881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57E887-8ACD-3C4F-BAEB-64F54A3C36FC}"/>
              </a:ext>
            </a:extLst>
          </p:cNvPr>
          <p:cNvPicPr>
            <a:picLocks noGrp="1" noChangeAspect="1"/>
          </p:cNvPicPr>
          <p:nvPr>
            <p:ph type="pic" idx="2"/>
          </p:nvPr>
        </p:nvPicPr>
        <p:blipFill>
          <a:blip r:embed="rId3"/>
          <a:srcRect t="7651" b="7651"/>
          <a:stretch>
            <a:fillRect/>
          </a:stretch>
        </p:blipFill>
        <p:spPr/>
      </p:pic>
      <p:sp>
        <p:nvSpPr>
          <p:cNvPr id="230" name="Google Shape;230;p40"/>
          <p:cNvSpPr/>
          <p:nvPr/>
        </p:nvSpPr>
        <p:spPr>
          <a:xfrm>
            <a:off x="0" y="3317550"/>
            <a:ext cx="6273300" cy="18258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03875" y="-880850"/>
            <a:ext cx="3012900" cy="301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40"/>
          <p:cNvSpPr txBox="1">
            <a:spLocks noGrp="1"/>
          </p:cNvSpPr>
          <p:nvPr>
            <p:ph type="title"/>
          </p:nvPr>
        </p:nvSpPr>
        <p:spPr>
          <a:xfrm>
            <a:off x="713225" y="3476275"/>
            <a:ext cx="5239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Objectives</a:t>
            </a:r>
            <a:endParaRPr dirty="0"/>
          </a:p>
        </p:txBody>
      </p:sp>
      <p:sp>
        <p:nvSpPr>
          <p:cNvPr id="233" name="Google Shape;233;p40"/>
          <p:cNvSpPr txBox="1">
            <a:spLocks noGrp="1"/>
          </p:cNvSpPr>
          <p:nvPr>
            <p:ph type="title" idx="3"/>
          </p:nvPr>
        </p:nvSpPr>
        <p:spPr>
          <a:xfrm>
            <a:off x="548500" y="549875"/>
            <a:ext cx="1266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4" name="Google Shape;234;p40"/>
          <p:cNvSpPr txBox="1">
            <a:spLocks noGrp="1"/>
          </p:cNvSpPr>
          <p:nvPr>
            <p:ph type="subTitle" idx="1"/>
          </p:nvPr>
        </p:nvSpPr>
        <p:spPr>
          <a:xfrm>
            <a:off x="713225" y="4229000"/>
            <a:ext cx="52398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41"/>
          <p:cNvSpPr txBox="1">
            <a:spLocks noGrp="1"/>
          </p:cNvSpPr>
          <p:nvPr>
            <p:ph type="title"/>
          </p:nvPr>
        </p:nvSpPr>
        <p:spPr>
          <a:xfrm>
            <a:off x="3937295" y="300493"/>
            <a:ext cx="4645200" cy="572700"/>
          </a:xfrm>
          <a:prstGeom prst="rect">
            <a:avLst/>
          </a:prstGeom>
          <a:solidFill>
            <a:schemeClr val="lt1"/>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a:t>Objectives</a:t>
            </a:r>
            <a:endParaRPr dirty="0"/>
          </a:p>
        </p:txBody>
      </p:sp>
      <p:sp>
        <p:nvSpPr>
          <p:cNvPr id="241" name="Google Shape;241;p41"/>
          <p:cNvSpPr txBox="1">
            <a:spLocks noGrp="1"/>
          </p:cNvSpPr>
          <p:nvPr>
            <p:ph type="subTitle" idx="1"/>
          </p:nvPr>
        </p:nvSpPr>
        <p:spPr>
          <a:xfrm>
            <a:off x="3940295" y="1440666"/>
            <a:ext cx="4642200" cy="776100"/>
          </a:xfrm>
          <a:prstGeom prst="rect">
            <a:avLst/>
          </a:prstGeom>
          <a:solidFill>
            <a:schemeClr val="lt1"/>
          </a:solidFill>
        </p:spPr>
        <p:txBody>
          <a:bodyPr spcFirstLastPara="1" wrap="square" lIns="91425" tIns="91425" rIns="91425" bIns="91425" anchor="t" anchorCtr="0">
            <a:noAutofit/>
          </a:bodyPr>
          <a:lstStyle/>
          <a:p>
            <a:pPr marL="0" lvl="0" indent="0">
              <a:buNone/>
            </a:pPr>
            <a:r>
              <a:rPr lang="en-US" sz="2300" dirty="0"/>
              <a:t>Objective: The primary objective of the research was to develop an innovative solution that would encourage people to embrace eco-friendly habits. Learners aimed to understand the importance of sustainable living and collaborated to devise practical solutions.</a:t>
            </a:r>
            <a:endParaRPr sz="2300" dirty="0"/>
          </a:p>
        </p:txBody>
      </p:sp>
      <p:pic>
        <p:nvPicPr>
          <p:cNvPr id="3" name="Picture 2">
            <a:extLst>
              <a:ext uri="{FF2B5EF4-FFF2-40B4-BE49-F238E27FC236}">
                <a16:creationId xmlns:a16="http://schemas.microsoft.com/office/drawing/2014/main" id="{3C371192-AE55-1749-B5A9-8AD422C71381}"/>
              </a:ext>
            </a:extLst>
          </p:cNvPr>
          <p:cNvPicPr>
            <a:picLocks noChangeAspect="1"/>
          </p:cNvPicPr>
          <p:nvPr/>
        </p:nvPicPr>
        <p:blipFill>
          <a:blip r:embed="rId3"/>
          <a:stretch>
            <a:fillRect/>
          </a:stretch>
        </p:blipFill>
        <p:spPr>
          <a:xfrm>
            <a:off x="146664" y="2690037"/>
            <a:ext cx="3792131" cy="2453464"/>
          </a:xfrm>
          <a:prstGeom prst="rect">
            <a:avLst/>
          </a:prstGeom>
        </p:spPr>
      </p:pic>
      <p:pic>
        <p:nvPicPr>
          <p:cNvPr id="5" name="Picture 4">
            <a:extLst>
              <a:ext uri="{FF2B5EF4-FFF2-40B4-BE49-F238E27FC236}">
                <a16:creationId xmlns:a16="http://schemas.microsoft.com/office/drawing/2014/main" id="{360C8EF5-5344-6444-B4D3-480E7BDE71E6}"/>
              </a:ext>
            </a:extLst>
          </p:cNvPr>
          <p:cNvPicPr>
            <a:picLocks noChangeAspect="1"/>
          </p:cNvPicPr>
          <p:nvPr/>
        </p:nvPicPr>
        <p:blipFill>
          <a:blip r:embed="rId4"/>
          <a:stretch>
            <a:fillRect/>
          </a:stretch>
        </p:blipFill>
        <p:spPr>
          <a:xfrm>
            <a:off x="42308" y="217129"/>
            <a:ext cx="3894987" cy="24729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57E77EB-2B4F-9147-B9A1-727E5D514469}"/>
              </a:ext>
            </a:extLst>
          </p:cNvPr>
          <p:cNvPicPr>
            <a:picLocks noGrp="1" noChangeAspect="1"/>
          </p:cNvPicPr>
          <p:nvPr>
            <p:ph type="pic" idx="2"/>
          </p:nvPr>
        </p:nvPicPr>
        <p:blipFill>
          <a:blip r:embed="rId3"/>
          <a:srcRect t="16518" b="16518"/>
          <a:stretch>
            <a:fillRect/>
          </a:stretch>
        </p:blipFill>
        <p:spPr>
          <a:xfrm>
            <a:off x="861236" y="133570"/>
            <a:ext cx="8282764" cy="4659055"/>
          </a:xfrm>
        </p:spPr>
      </p:pic>
      <p:sp>
        <p:nvSpPr>
          <p:cNvPr id="230" name="Google Shape;230;p40"/>
          <p:cNvSpPr/>
          <p:nvPr/>
        </p:nvSpPr>
        <p:spPr>
          <a:xfrm>
            <a:off x="0" y="3317550"/>
            <a:ext cx="6273300" cy="18258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03875" y="-880850"/>
            <a:ext cx="3012900" cy="301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40"/>
          <p:cNvSpPr txBox="1">
            <a:spLocks noGrp="1"/>
          </p:cNvSpPr>
          <p:nvPr>
            <p:ph type="title"/>
          </p:nvPr>
        </p:nvSpPr>
        <p:spPr>
          <a:xfrm>
            <a:off x="713225" y="3476275"/>
            <a:ext cx="5239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Methodology</a:t>
            </a:r>
            <a:endParaRPr dirty="0"/>
          </a:p>
        </p:txBody>
      </p:sp>
      <p:sp>
        <p:nvSpPr>
          <p:cNvPr id="233" name="Google Shape;233;p40"/>
          <p:cNvSpPr txBox="1">
            <a:spLocks noGrp="1"/>
          </p:cNvSpPr>
          <p:nvPr>
            <p:ph type="title" idx="3"/>
          </p:nvPr>
        </p:nvSpPr>
        <p:spPr>
          <a:xfrm>
            <a:off x="548500" y="549875"/>
            <a:ext cx="1266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34" name="Google Shape;234;p40"/>
          <p:cNvSpPr txBox="1">
            <a:spLocks noGrp="1"/>
          </p:cNvSpPr>
          <p:nvPr>
            <p:ph type="subTitle" idx="1"/>
          </p:nvPr>
        </p:nvSpPr>
        <p:spPr>
          <a:xfrm>
            <a:off x="713225" y="4229000"/>
            <a:ext cx="52398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76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8" name="Google Shape;248;p42"/>
          <p:cNvSpPr/>
          <p:nvPr/>
        </p:nvSpPr>
        <p:spPr>
          <a:xfrm>
            <a:off x="4543114" y="556095"/>
            <a:ext cx="4479919" cy="4483737"/>
          </a:xfrm>
          <a:prstGeom prst="roundRect">
            <a:avLst>
              <a:gd name="adj" fmla="val 635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txBox="1">
            <a:spLocks noGrp="1"/>
          </p:cNvSpPr>
          <p:nvPr>
            <p:ph type="title"/>
          </p:nvPr>
        </p:nvSpPr>
        <p:spPr>
          <a:xfrm>
            <a:off x="2931073" y="-1660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Methodology</a:t>
            </a:r>
            <a:endParaRPr dirty="0"/>
          </a:p>
        </p:txBody>
      </p:sp>
      <p:sp>
        <p:nvSpPr>
          <p:cNvPr id="251" name="Google Shape;251;p42"/>
          <p:cNvSpPr txBox="1">
            <a:spLocks noGrp="1"/>
          </p:cNvSpPr>
          <p:nvPr>
            <p:ph type="subTitle" idx="2"/>
          </p:nvPr>
        </p:nvSpPr>
        <p:spPr>
          <a:xfrm>
            <a:off x="4572000" y="672307"/>
            <a:ext cx="4197660" cy="869400"/>
          </a:xfrm>
          <a:prstGeom prst="rect">
            <a:avLst/>
          </a:prstGeom>
        </p:spPr>
        <p:txBody>
          <a:bodyPr spcFirstLastPara="1" wrap="square" lIns="91425" tIns="91425" rIns="91425" bIns="91425" anchor="t" anchorCtr="0">
            <a:noAutofit/>
          </a:bodyPr>
          <a:lstStyle/>
          <a:p>
            <a:r>
              <a:rPr lang="en-US" sz="1600" dirty="0"/>
              <a:t>Methodology: Learners brainstormed to identify the specific environmental issues and conducted self-evaluation checklists to assess their own sustainability practices. They collaborated in teams to explore potential solutions, including Green Packaging and Consumption, Biodegradable Packaging, Awareness Campaigns, and Land Reclamation Projects. Furthermore, they conducted research on mobile applications designed to promote environmental care, leading to the development of the </a:t>
            </a:r>
            <a:r>
              <a:rPr lang="en-US" sz="1600" dirty="0" err="1"/>
              <a:t>EcoMind</a:t>
            </a:r>
            <a:r>
              <a:rPr lang="en-US" sz="1600" dirty="0"/>
              <a:t> Trackers Application.</a:t>
            </a:r>
          </a:p>
          <a:p>
            <a:br>
              <a:rPr lang="en-US" sz="1600" dirty="0"/>
            </a:br>
            <a:endParaRPr sz="1600" dirty="0"/>
          </a:p>
        </p:txBody>
      </p:sp>
      <p:pic>
        <p:nvPicPr>
          <p:cNvPr id="26" name="Google Shape;281;p45">
            <a:extLst>
              <a:ext uri="{FF2B5EF4-FFF2-40B4-BE49-F238E27FC236}">
                <a16:creationId xmlns:a16="http://schemas.microsoft.com/office/drawing/2014/main" id="{9580B0CC-BC7F-1741-A023-4441B07C2008}"/>
              </a:ext>
            </a:extLst>
          </p:cNvPr>
          <p:cNvPicPr preferRelativeResize="0">
            <a:picLocks/>
          </p:cNvPicPr>
          <p:nvPr/>
        </p:nvPicPr>
        <p:blipFill rotWithShape="1">
          <a:blip r:embed="rId3">
            <a:alphaModFix/>
          </a:blip>
          <a:srcRect l="14195" r="33481"/>
          <a:stretch/>
        </p:blipFill>
        <p:spPr>
          <a:xfrm>
            <a:off x="432946" y="2836520"/>
            <a:ext cx="1899555" cy="2161111"/>
          </a:xfrm>
          <a:prstGeom prst="rect">
            <a:avLst/>
          </a:prstGeom>
          <a:noFill/>
          <a:ln>
            <a:noFill/>
          </a:ln>
        </p:spPr>
      </p:pic>
      <p:pic>
        <p:nvPicPr>
          <p:cNvPr id="13" name="Picture 12">
            <a:extLst>
              <a:ext uri="{FF2B5EF4-FFF2-40B4-BE49-F238E27FC236}">
                <a16:creationId xmlns:a16="http://schemas.microsoft.com/office/drawing/2014/main" id="{C73373BC-8D4A-8D48-B90C-39EE8961BCE8}"/>
              </a:ext>
            </a:extLst>
          </p:cNvPr>
          <p:cNvPicPr>
            <a:picLocks noChangeAspect="1"/>
          </p:cNvPicPr>
          <p:nvPr/>
        </p:nvPicPr>
        <p:blipFill>
          <a:blip r:embed="rId4"/>
          <a:stretch>
            <a:fillRect/>
          </a:stretch>
        </p:blipFill>
        <p:spPr>
          <a:xfrm>
            <a:off x="326620" y="323849"/>
            <a:ext cx="1821157" cy="2435717"/>
          </a:xfrm>
          <a:prstGeom prst="rect">
            <a:avLst/>
          </a:prstGeom>
        </p:spPr>
      </p:pic>
      <p:pic>
        <p:nvPicPr>
          <p:cNvPr id="15" name="Picture 14">
            <a:extLst>
              <a:ext uri="{FF2B5EF4-FFF2-40B4-BE49-F238E27FC236}">
                <a16:creationId xmlns:a16="http://schemas.microsoft.com/office/drawing/2014/main" id="{59B101F9-C9CB-BC4B-AB25-53B7509EC07E}"/>
              </a:ext>
            </a:extLst>
          </p:cNvPr>
          <p:cNvPicPr>
            <a:picLocks noChangeAspect="1"/>
          </p:cNvPicPr>
          <p:nvPr/>
        </p:nvPicPr>
        <p:blipFill>
          <a:blip r:embed="rId5"/>
          <a:stretch>
            <a:fillRect/>
          </a:stretch>
        </p:blipFill>
        <p:spPr>
          <a:xfrm>
            <a:off x="2332501" y="205962"/>
            <a:ext cx="2151229" cy="2630558"/>
          </a:xfrm>
          <a:prstGeom prst="rect">
            <a:avLst/>
          </a:prstGeom>
        </p:spPr>
      </p:pic>
      <p:pic>
        <p:nvPicPr>
          <p:cNvPr id="31" name="Picture 30">
            <a:extLst>
              <a:ext uri="{FF2B5EF4-FFF2-40B4-BE49-F238E27FC236}">
                <a16:creationId xmlns:a16="http://schemas.microsoft.com/office/drawing/2014/main" id="{4C786F35-EAFD-7046-AA4A-5A2F383E0724}"/>
              </a:ext>
            </a:extLst>
          </p:cNvPr>
          <p:cNvPicPr>
            <a:picLocks noChangeAspect="1"/>
          </p:cNvPicPr>
          <p:nvPr/>
        </p:nvPicPr>
        <p:blipFill>
          <a:blip r:embed="rId6"/>
          <a:stretch>
            <a:fillRect/>
          </a:stretch>
        </p:blipFill>
        <p:spPr>
          <a:xfrm>
            <a:off x="2147777" y="2797963"/>
            <a:ext cx="2424223" cy="24729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A2CB7E7-9A65-1C4B-84E1-4E7BECEEBDE3}"/>
              </a:ext>
            </a:extLst>
          </p:cNvPr>
          <p:cNvPicPr>
            <a:picLocks noGrp="1" noChangeAspect="1"/>
          </p:cNvPicPr>
          <p:nvPr>
            <p:ph type="pic" idx="2"/>
          </p:nvPr>
        </p:nvPicPr>
        <p:blipFill>
          <a:blip r:embed="rId3"/>
          <a:srcRect t="13815" b="13815"/>
          <a:stretch>
            <a:fillRect/>
          </a:stretch>
        </p:blipFill>
        <p:spPr/>
      </p:pic>
      <p:sp>
        <p:nvSpPr>
          <p:cNvPr id="230" name="Google Shape;230;p40"/>
          <p:cNvSpPr/>
          <p:nvPr/>
        </p:nvSpPr>
        <p:spPr>
          <a:xfrm>
            <a:off x="0" y="3317550"/>
            <a:ext cx="6273300" cy="18258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03875" y="-880850"/>
            <a:ext cx="3012900" cy="301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40"/>
          <p:cNvSpPr txBox="1">
            <a:spLocks noGrp="1"/>
          </p:cNvSpPr>
          <p:nvPr>
            <p:ph type="title"/>
          </p:nvPr>
        </p:nvSpPr>
        <p:spPr>
          <a:xfrm>
            <a:off x="713225" y="3476275"/>
            <a:ext cx="5239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Findings</a:t>
            </a:r>
            <a:endParaRPr dirty="0"/>
          </a:p>
        </p:txBody>
      </p:sp>
      <p:sp>
        <p:nvSpPr>
          <p:cNvPr id="233" name="Google Shape;233;p40"/>
          <p:cNvSpPr txBox="1">
            <a:spLocks noGrp="1"/>
          </p:cNvSpPr>
          <p:nvPr>
            <p:ph type="title" idx="3"/>
          </p:nvPr>
        </p:nvSpPr>
        <p:spPr>
          <a:xfrm>
            <a:off x="548500" y="549875"/>
            <a:ext cx="1266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34" name="Google Shape;234;p40"/>
          <p:cNvSpPr txBox="1">
            <a:spLocks noGrp="1"/>
          </p:cNvSpPr>
          <p:nvPr>
            <p:ph type="subTitle" idx="1"/>
          </p:nvPr>
        </p:nvSpPr>
        <p:spPr>
          <a:xfrm>
            <a:off x="713225" y="4229000"/>
            <a:ext cx="52398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645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3"/>
          <p:cNvPicPr preferRelativeResize="0">
            <a:picLocks noGrp="1"/>
          </p:cNvPicPr>
          <p:nvPr>
            <p:ph type="pic" idx="2"/>
          </p:nvPr>
        </p:nvPicPr>
        <p:blipFill rotWithShape="1">
          <a:blip r:embed="rId3">
            <a:alphaModFix/>
          </a:blip>
          <a:srcRect l="4713" r="62304"/>
          <a:stretch/>
        </p:blipFill>
        <p:spPr>
          <a:xfrm>
            <a:off x="0" y="0"/>
            <a:ext cx="3015376" cy="5143500"/>
          </a:xfrm>
          <a:prstGeom prst="rect">
            <a:avLst/>
          </a:prstGeom>
        </p:spPr>
      </p:pic>
      <p:sp>
        <p:nvSpPr>
          <p:cNvPr id="264" name="Google Shape;264;p43"/>
          <p:cNvSpPr txBox="1">
            <a:spLocks noGrp="1"/>
          </p:cNvSpPr>
          <p:nvPr>
            <p:ph type="title"/>
          </p:nvPr>
        </p:nvSpPr>
        <p:spPr>
          <a:xfrm>
            <a:off x="3390670" y="171591"/>
            <a:ext cx="5465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Findings</a:t>
            </a:r>
            <a:endParaRPr dirty="0"/>
          </a:p>
        </p:txBody>
      </p:sp>
      <p:sp>
        <p:nvSpPr>
          <p:cNvPr id="266" name="Google Shape;266;p43"/>
          <p:cNvSpPr txBox="1">
            <a:spLocks noGrp="1"/>
          </p:cNvSpPr>
          <p:nvPr>
            <p:ph type="subTitle" idx="3"/>
          </p:nvPr>
        </p:nvSpPr>
        <p:spPr>
          <a:xfrm>
            <a:off x="3230332" y="852245"/>
            <a:ext cx="5786075" cy="2579400"/>
          </a:xfrm>
          <a:prstGeom prst="rect">
            <a:avLst/>
          </a:prstGeom>
        </p:spPr>
        <p:txBody>
          <a:bodyPr spcFirstLastPara="1" wrap="square" lIns="91425" tIns="91425" rIns="91425" bIns="91425" anchor="t" anchorCtr="0">
            <a:noAutofit/>
          </a:bodyPr>
          <a:lstStyle/>
          <a:p>
            <a:pPr marL="0" lvl="0" indent="0"/>
            <a:r>
              <a:rPr lang="en-US" sz="2200" dirty="0"/>
              <a:t>Through their research and collaboration, learners identified the significance of promoting eco-friendly habits and the importance of sustainable living. They recognized the need for practical solutions to address environmental challenges and devised the </a:t>
            </a:r>
            <a:r>
              <a:rPr lang="en-US" sz="2200" dirty="0" err="1"/>
              <a:t>EcoMind</a:t>
            </a:r>
            <a:r>
              <a:rPr lang="en-US" sz="2200" dirty="0"/>
              <a:t> Trackers Application as an innovative solution. Additionally, they will conduct an  educational campaigns and surveys to spread awareness and gather perspectives on the invention.</a:t>
            </a:r>
            <a:endParaRPr sz="2200" dirty="0"/>
          </a:p>
        </p:txBody>
      </p:sp>
    </p:spTree>
  </p:cSld>
  <p:clrMapOvr>
    <a:masterClrMapping/>
  </p:clrMapOvr>
</p:sld>
</file>

<file path=ppt/theme/theme1.xml><?xml version="1.0" encoding="utf-8"?>
<a:theme xmlns:a="http://schemas.openxmlformats.org/drawingml/2006/main" name="Mobile Banking Newsletter by Slidesgo">
  <a:themeElements>
    <a:clrScheme name="Simple Light">
      <a:dk1>
        <a:srgbClr val="191919"/>
      </a:dk1>
      <a:lt1>
        <a:srgbClr val="FFFFFF"/>
      </a:lt1>
      <a:dk2>
        <a:srgbClr val="344E41"/>
      </a:dk2>
      <a:lt2>
        <a:srgbClr val="307466"/>
      </a:lt2>
      <a:accent1>
        <a:srgbClr val="49D49D"/>
      </a:accent1>
      <a:accent2>
        <a:srgbClr val="69EBD0"/>
      </a:accent2>
      <a:accent3>
        <a:srgbClr val="95F9E3"/>
      </a:accent3>
      <a:accent4>
        <a:srgbClr val="EEEEEE"/>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330</Words>
  <Application>Microsoft Macintosh PowerPoint</Application>
  <PresentationFormat>On-screen Show (16:9)</PresentationFormat>
  <Paragraphs>21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Nunito Light</vt:lpstr>
      <vt:lpstr>Mulish Black</vt:lpstr>
      <vt:lpstr>Arial</vt:lpstr>
      <vt:lpstr>Mulish Medium</vt:lpstr>
      <vt:lpstr>Bebas Neue</vt:lpstr>
      <vt:lpstr>Mobile Banking Newsletter by Slidesgo</vt:lpstr>
      <vt:lpstr>Year 2A YLP Project S.Y. 2023-2024  Becoming an Eco-conscious Individual</vt:lpstr>
      <vt:lpstr>Introduction</vt:lpstr>
      <vt:lpstr>Introduction:   In the school year of 2023, Year 2A learners embarked on a research project aimed at addressing the pressing need for embracing eco-friendly habits. The project focused on identifying the exact problems related to unsustainable practices and sought innovative solutions to promote environmentally conscious behavior.</vt:lpstr>
      <vt:lpstr>Objectives</vt:lpstr>
      <vt:lpstr>Objectives</vt:lpstr>
      <vt:lpstr>Methodology</vt:lpstr>
      <vt:lpstr>Methodology</vt:lpstr>
      <vt:lpstr>Findings</vt:lpstr>
      <vt:lpstr>Findings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2A YLP Project S.Y. 2023-2024  Becoming an Eco-conscious Individual</dc:title>
  <cp:lastModifiedBy>Gracia Miranda</cp:lastModifiedBy>
  <cp:revision>9</cp:revision>
  <dcterms:modified xsi:type="dcterms:W3CDTF">2024-03-24T20:09:20Z</dcterms:modified>
</cp:coreProperties>
</file>