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8" r:id="rId2"/>
  </p:sldIdLst>
  <p:sldSz cx="35999738" cy="35999738"/>
  <p:notesSz cx="6858000" cy="9144000"/>
  <p:defaultTextStyle>
    <a:defPPr>
      <a:defRPr lang="en-US"/>
    </a:defPPr>
    <a:lvl1pPr marL="0" algn="l" defTabSz="3466675" rtl="0" eaLnBrk="1" latinLnBrk="0" hangingPunct="1">
      <a:defRPr sz="6800" kern="1200">
        <a:solidFill>
          <a:schemeClr val="tx1"/>
        </a:solidFill>
        <a:latin typeface="+mn-lt"/>
        <a:ea typeface="+mn-ea"/>
        <a:cs typeface="+mn-cs"/>
      </a:defRPr>
    </a:lvl1pPr>
    <a:lvl2pPr marL="1733340" algn="l" defTabSz="3466675" rtl="0" eaLnBrk="1" latinLnBrk="0" hangingPunct="1">
      <a:defRPr sz="6800" kern="1200">
        <a:solidFill>
          <a:schemeClr val="tx1"/>
        </a:solidFill>
        <a:latin typeface="+mn-lt"/>
        <a:ea typeface="+mn-ea"/>
        <a:cs typeface="+mn-cs"/>
      </a:defRPr>
    </a:lvl2pPr>
    <a:lvl3pPr marL="3466675" algn="l" defTabSz="3466675" rtl="0" eaLnBrk="1" latinLnBrk="0" hangingPunct="1">
      <a:defRPr sz="6800" kern="1200">
        <a:solidFill>
          <a:schemeClr val="tx1"/>
        </a:solidFill>
        <a:latin typeface="+mn-lt"/>
        <a:ea typeface="+mn-ea"/>
        <a:cs typeface="+mn-cs"/>
      </a:defRPr>
    </a:lvl3pPr>
    <a:lvl4pPr marL="5200015" algn="l" defTabSz="3466675" rtl="0" eaLnBrk="1" latinLnBrk="0" hangingPunct="1">
      <a:defRPr sz="6800" kern="1200">
        <a:solidFill>
          <a:schemeClr val="tx1"/>
        </a:solidFill>
        <a:latin typeface="+mn-lt"/>
        <a:ea typeface="+mn-ea"/>
        <a:cs typeface="+mn-cs"/>
      </a:defRPr>
    </a:lvl4pPr>
    <a:lvl5pPr marL="6933355" algn="l" defTabSz="3466675" rtl="0" eaLnBrk="1" latinLnBrk="0" hangingPunct="1">
      <a:defRPr sz="6800" kern="1200">
        <a:solidFill>
          <a:schemeClr val="tx1"/>
        </a:solidFill>
        <a:latin typeface="+mn-lt"/>
        <a:ea typeface="+mn-ea"/>
        <a:cs typeface="+mn-cs"/>
      </a:defRPr>
    </a:lvl5pPr>
    <a:lvl6pPr marL="8666695" algn="l" defTabSz="3466675" rtl="0" eaLnBrk="1" latinLnBrk="0" hangingPunct="1">
      <a:defRPr sz="6800" kern="1200">
        <a:solidFill>
          <a:schemeClr val="tx1"/>
        </a:solidFill>
        <a:latin typeface="+mn-lt"/>
        <a:ea typeface="+mn-ea"/>
        <a:cs typeface="+mn-cs"/>
      </a:defRPr>
    </a:lvl6pPr>
    <a:lvl7pPr marL="10400031" algn="l" defTabSz="3466675" rtl="0" eaLnBrk="1" latinLnBrk="0" hangingPunct="1">
      <a:defRPr sz="6800" kern="1200">
        <a:solidFill>
          <a:schemeClr val="tx1"/>
        </a:solidFill>
        <a:latin typeface="+mn-lt"/>
        <a:ea typeface="+mn-ea"/>
        <a:cs typeface="+mn-cs"/>
      </a:defRPr>
    </a:lvl7pPr>
    <a:lvl8pPr marL="12133371" algn="l" defTabSz="3466675" rtl="0" eaLnBrk="1" latinLnBrk="0" hangingPunct="1">
      <a:defRPr sz="6800" kern="1200">
        <a:solidFill>
          <a:schemeClr val="tx1"/>
        </a:solidFill>
        <a:latin typeface="+mn-lt"/>
        <a:ea typeface="+mn-ea"/>
        <a:cs typeface="+mn-cs"/>
      </a:defRPr>
    </a:lvl8pPr>
    <a:lvl9pPr marL="13866706" algn="l" defTabSz="3466675" rtl="0" eaLnBrk="1" latinLnBrk="0" hangingPunct="1">
      <a:defRPr sz="6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39" userDrawn="1">
          <p15:clr>
            <a:srgbClr val="A4A3A4"/>
          </p15:clr>
        </p15:guide>
        <p15:guide id="2" pos="113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584ADC-9DEE-2BEF-75E6-8C176BC7F19D}" v="163" dt="2024-05-12T09:21:16.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382" autoAdjust="0"/>
  </p:normalViewPr>
  <p:slideViewPr>
    <p:cSldViewPr snapToGrid="0">
      <p:cViewPr>
        <p:scale>
          <a:sx n="55" d="100"/>
          <a:sy n="55" d="100"/>
        </p:scale>
        <p:origin x="62" y="-1694"/>
      </p:cViewPr>
      <p:guideLst>
        <p:guide orient="horz" pos="11339"/>
        <p:guide pos="11339"/>
      </p:guideLst>
    </p:cSldViewPr>
  </p:slideViewPr>
  <p:notesTextViewPr>
    <p:cViewPr>
      <p:scale>
        <a:sx n="1" d="1"/>
        <a:sy n="1" d="1"/>
      </p:scale>
      <p:origin x="0" y="0"/>
    </p:cViewPr>
  </p:notesTextViewPr>
  <p:sorterViewPr>
    <p:cViewPr>
      <p:scale>
        <a:sx n="167" d="100"/>
        <a:sy n="167"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ورقة1!$B$1</c:f>
              <c:strCache>
                <c:ptCount val="1"/>
                <c:pt idx="0">
                  <c:v>سلسلة 1</c:v>
                </c:pt>
              </c:strCache>
            </c:strRef>
          </c:tx>
          <c:spPr>
            <a:solidFill>
              <a:schemeClr val="accent1"/>
            </a:solidFill>
            <a:ln>
              <a:noFill/>
            </a:ln>
            <a:effectLst/>
          </c:spPr>
          <c:invertIfNegative val="0"/>
          <c:cat>
            <c:strRef>
              <c:f>ورقة1!$A$2:$A$5</c:f>
              <c:strCache>
                <c:ptCount val="4"/>
                <c:pt idx="0">
                  <c:v>فئة 1</c:v>
                </c:pt>
                <c:pt idx="1">
                  <c:v>فئة 2</c:v>
                </c:pt>
                <c:pt idx="2">
                  <c:v>فئة 3</c:v>
                </c:pt>
                <c:pt idx="3">
                  <c:v>فئة 4</c:v>
                </c:pt>
              </c:strCache>
            </c:strRef>
          </c:cat>
          <c:val>
            <c:numRef>
              <c:f>ورقة1!$B$2:$B$5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19-4DA3-9829-858853F2F05E}"/>
            </c:ext>
          </c:extLst>
        </c:ser>
        <c:ser>
          <c:idx val="1"/>
          <c:order val="1"/>
          <c:tx>
            <c:strRef>
              <c:f>ورقة1!$C$1</c:f>
              <c:strCache>
                <c:ptCount val="1"/>
                <c:pt idx="0">
                  <c:v>سلسلة 2</c:v>
                </c:pt>
              </c:strCache>
            </c:strRef>
          </c:tx>
          <c:spPr>
            <a:solidFill>
              <a:schemeClr val="accent2"/>
            </a:solidFill>
            <a:ln>
              <a:noFill/>
            </a:ln>
            <a:effectLst/>
          </c:spPr>
          <c:invertIfNegative val="0"/>
          <c:cat>
            <c:strRef>
              <c:f>ورقة1!$A$2:$A$5</c:f>
              <c:strCache>
                <c:ptCount val="4"/>
                <c:pt idx="0">
                  <c:v>فئة 1</c:v>
                </c:pt>
                <c:pt idx="1">
                  <c:v>فئة 2</c:v>
                </c:pt>
                <c:pt idx="2">
                  <c:v>فئة 3</c:v>
                </c:pt>
                <c:pt idx="3">
                  <c:v>فئة 4</c:v>
                </c:pt>
              </c:strCache>
            </c:strRef>
          </c:cat>
          <c:val>
            <c:numRef>
              <c:f>ورقة1!$C$2:$C$5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19-4DA3-9829-858853F2F05E}"/>
            </c:ext>
          </c:extLst>
        </c:ser>
        <c:ser>
          <c:idx val="2"/>
          <c:order val="2"/>
          <c:tx>
            <c:strRef>
              <c:f>ورقة1!$D$1</c:f>
              <c:strCache>
                <c:ptCount val="1"/>
                <c:pt idx="0">
                  <c:v>سلسلة 3</c:v>
                </c:pt>
              </c:strCache>
            </c:strRef>
          </c:tx>
          <c:spPr>
            <a:solidFill>
              <a:schemeClr val="accent3"/>
            </a:solidFill>
            <a:ln>
              <a:noFill/>
            </a:ln>
            <a:effectLst/>
          </c:spPr>
          <c:invertIfNegative val="0"/>
          <c:cat>
            <c:strRef>
              <c:f>ورقة1!$A$2:$A$5</c:f>
              <c:strCache>
                <c:ptCount val="4"/>
                <c:pt idx="0">
                  <c:v>فئة 1</c:v>
                </c:pt>
                <c:pt idx="1">
                  <c:v>فئة 2</c:v>
                </c:pt>
                <c:pt idx="2">
                  <c:v>فئة 3</c:v>
                </c:pt>
                <c:pt idx="3">
                  <c:v>فئة 4</c:v>
                </c:pt>
              </c:strCache>
            </c:strRef>
          </c:cat>
          <c:val>
            <c:numRef>
              <c:f>ورقة1!$D$2:$D$5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19-4DA3-9829-858853F2F05E}"/>
            </c:ext>
          </c:extLst>
        </c:ser>
        <c:dLbls>
          <c:showLegendKey val="0"/>
          <c:showVal val="0"/>
          <c:showCatName val="0"/>
          <c:showSerName val="0"/>
          <c:showPercent val="0"/>
          <c:showBubbleSize val="0"/>
        </c:dLbls>
        <c:gapWidth val="267"/>
        <c:overlap val="-43"/>
        <c:axId val="228372480"/>
        <c:axId val="228374016"/>
      </c:barChart>
      <c:catAx>
        <c:axId val="22837248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28374016"/>
        <c:crosses val="autoZero"/>
        <c:auto val="1"/>
        <c:lblAlgn val="ctr"/>
        <c:lblOffset val="100"/>
        <c:noMultiLvlLbl val="0"/>
      </c:catAx>
      <c:valAx>
        <c:axId val="22837401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2837248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99981" y="11183254"/>
            <a:ext cx="30599777" cy="7716611"/>
          </a:xfrm>
        </p:spPr>
        <p:txBody>
          <a:bodyPr/>
          <a:lstStyle/>
          <a:p>
            <a:r>
              <a:rPr lang="en-US"/>
              <a:t>Click to edit Master title style</a:t>
            </a:r>
          </a:p>
        </p:txBody>
      </p:sp>
      <p:sp>
        <p:nvSpPr>
          <p:cNvPr id="3" name="Subtitle 2"/>
          <p:cNvSpPr>
            <a:spLocks noGrp="1"/>
          </p:cNvSpPr>
          <p:nvPr>
            <p:ph type="subTitle" idx="1"/>
          </p:nvPr>
        </p:nvSpPr>
        <p:spPr>
          <a:xfrm>
            <a:off x="5399961" y="20399853"/>
            <a:ext cx="25199817" cy="9199933"/>
          </a:xfrm>
        </p:spPr>
        <p:txBody>
          <a:bodyPr/>
          <a:lstStyle>
            <a:lvl1pPr marL="0" indent="0" algn="ctr">
              <a:buNone/>
              <a:defRPr>
                <a:solidFill>
                  <a:schemeClr val="tx1">
                    <a:tint val="75000"/>
                  </a:schemeClr>
                </a:solidFill>
              </a:defRPr>
            </a:lvl1pPr>
            <a:lvl2pPr marL="1766359" indent="0" algn="ctr">
              <a:buNone/>
              <a:defRPr>
                <a:solidFill>
                  <a:schemeClr val="tx1">
                    <a:tint val="75000"/>
                  </a:schemeClr>
                </a:solidFill>
              </a:defRPr>
            </a:lvl2pPr>
            <a:lvl3pPr marL="3532719" indent="0" algn="ctr">
              <a:buNone/>
              <a:defRPr>
                <a:solidFill>
                  <a:schemeClr val="tx1">
                    <a:tint val="75000"/>
                  </a:schemeClr>
                </a:solidFill>
              </a:defRPr>
            </a:lvl3pPr>
            <a:lvl4pPr marL="5299078" indent="0" algn="ctr">
              <a:buNone/>
              <a:defRPr>
                <a:solidFill>
                  <a:schemeClr val="tx1">
                    <a:tint val="75000"/>
                  </a:schemeClr>
                </a:solidFill>
              </a:defRPr>
            </a:lvl4pPr>
            <a:lvl5pPr marL="7065441" indent="0" algn="ctr">
              <a:buNone/>
              <a:defRPr>
                <a:solidFill>
                  <a:schemeClr val="tx1">
                    <a:tint val="75000"/>
                  </a:schemeClr>
                </a:solidFill>
              </a:defRPr>
            </a:lvl5pPr>
            <a:lvl6pPr marL="8831799" indent="0" algn="ctr">
              <a:buNone/>
              <a:defRPr>
                <a:solidFill>
                  <a:schemeClr val="tx1">
                    <a:tint val="75000"/>
                  </a:schemeClr>
                </a:solidFill>
              </a:defRPr>
            </a:lvl6pPr>
            <a:lvl7pPr marL="10598159" indent="0" algn="ctr">
              <a:buNone/>
              <a:defRPr>
                <a:solidFill>
                  <a:schemeClr val="tx1">
                    <a:tint val="75000"/>
                  </a:schemeClr>
                </a:solidFill>
              </a:defRPr>
            </a:lvl7pPr>
            <a:lvl8pPr marL="12364518" indent="0" algn="ctr">
              <a:buNone/>
              <a:defRPr>
                <a:solidFill>
                  <a:schemeClr val="tx1">
                    <a:tint val="75000"/>
                  </a:schemeClr>
                </a:solidFill>
              </a:defRPr>
            </a:lvl8pPr>
            <a:lvl9pPr marL="141308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2D0E98-7B93-4C78-9749-35101AD44051}" type="datetimeFigureOut">
              <a:rPr lang="en-GB" smtClean="0"/>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184701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D0E98-7B93-4C78-9749-35101AD44051}" type="datetimeFigureOut">
              <a:rPr lang="en-GB" smtClean="0"/>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414583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099810" y="1441661"/>
            <a:ext cx="8099941" cy="307164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99988" y="1441661"/>
            <a:ext cx="23699828" cy="30716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D0E98-7B93-4C78-9749-35101AD44051}" type="datetimeFigureOut">
              <a:rPr lang="en-GB" smtClean="0"/>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163677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D0E98-7B93-4C78-9749-35101AD44051}" type="datetimeFigureOut">
              <a:rPr lang="en-GB" smtClean="0"/>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95465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43732" y="23133167"/>
            <a:ext cx="30599777" cy="7149948"/>
          </a:xfrm>
        </p:spPr>
        <p:txBody>
          <a:bodyPr anchor="t"/>
          <a:lstStyle>
            <a:lvl1pPr algn="l">
              <a:defRPr sz="15493" b="1" cap="all"/>
            </a:lvl1pPr>
          </a:lstStyle>
          <a:p>
            <a:r>
              <a:rPr lang="en-US"/>
              <a:t>Click to edit Master title style</a:t>
            </a:r>
          </a:p>
        </p:txBody>
      </p:sp>
      <p:sp>
        <p:nvSpPr>
          <p:cNvPr id="3" name="Text Placeholder 2"/>
          <p:cNvSpPr>
            <a:spLocks noGrp="1"/>
          </p:cNvSpPr>
          <p:nvPr>
            <p:ph type="body" idx="1"/>
          </p:nvPr>
        </p:nvSpPr>
        <p:spPr>
          <a:xfrm>
            <a:off x="2843732" y="15258235"/>
            <a:ext cx="30599777" cy="7874940"/>
          </a:xfrm>
        </p:spPr>
        <p:txBody>
          <a:bodyPr anchor="b"/>
          <a:lstStyle>
            <a:lvl1pPr marL="0" indent="0">
              <a:buNone/>
              <a:defRPr sz="7703">
                <a:solidFill>
                  <a:schemeClr val="tx1">
                    <a:tint val="75000"/>
                  </a:schemeClr>
                </a:solidFill>
              </a:defRPr>
            </a:lvl1pPr>
            <a:lvl2pPr marL="1766359" indent="0">
              <a:buNone/>
              <a:defRPr sz="6934">
                <a:solidFill>
                  <a:schemeClr val="tx1">
                    <a:tint val="75000"/>
                  </a:schemeClr>
                </a:solidFill>
              </a:defRPr>
            </a:lvl2pPr>
            <a:lvl3pPr marL="3532719" indent="0">
              <a:buNone/>
              <a:defRPr sz="6162">
                <a:solidFill>
                  <a:schemeClr val="tx1">
                    <a:tint val="75000"/>
                  </a:schemeClr>
                </a:solidFill>
              </a:defRPr>
            </a:lvl3pPr>
            <a:lvl4pPr marL="5299078" indent="0">
              <a:buNone/>
              <a:defRPr sz="5392">
                <a:solidFill>
                  <a:schemeClr val="tx1">
                    <a:tint val="75000"/>
                  </a:schemeClr>
                </a:solidFill>
              </a:defRPr>
            </a:lvl4pPr>
            <a:lvl5pPr marL="7065441" indent="0">
              <a:buNone/>
              <a:defRPr sz="5392">
                <a:solidFill>
                  <a:schemeClr val="tx1">
                    <a:tint val="75000"/>
                  </a:schemeClr>
                </a:solidFill>
              </a:defRPr>
            </a:lvl5pPr>
            <a:lvl6pPr marL="8831799" indent="0">
              <a:buNone/>
              <a:defRPr sz="5392">
                <a:solidFill>
                  <a:schemeClr val="tx1">
                    <a:tint val="75000"/>
                  </a:schemeClr>
                </a:solidFill>
              </a:defRPr>
            </a:lvl6pPr>
            <a:lvl7pPr marL="10598159" indent="0">
              <a:buNone/>
              <a:defRPr sz="5392">
                <a:solidFill>
                  <a:schemeClr val="tx1">
                    <a:tint val="75000"/>
                  </a:schemeClr>
                </a:solidFill>
              </a:defRPr>
            </a:lvl7pPr>
            <a:lvl8pPr marL="12364518" indent="0">
              <a:buNone/>
              <a:defRPr sz="5392">
                <a:solidFill>
                  <a:schemeClr val="tx1">
                    <a:tint val="75000"/>
                  </a:schemeClr>
                </a:solidFill>
              </a:defRPr>
            </a:lvl8pPr>
            <a:lvl9pPr marL="14130877" indent="0">
              <a:buNone/>
              <a:defRPr sz="53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2D0E98-7B93-4C78-9749-35101AD44051}" type="datetimeFigureOut">
              <a:rPr lang="en-GB" smtClean="0"/>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196223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9987" y="8399949"/>
            <a:ext cx="15899884" cy="23758163"/>
          </a:xfrm>
        </p:spPr>
        <p:txBody>
          <a:bodyPr/>
          <a:lstStyle>
            <a:lvl1pPr>
              <a:defRPr sz="10784"/>
            </a:lvl1pPr>
            <a:lvl2pPr>
              <a:defRPr sz="9245"/>
            </a:lvl2pPr>
            <a:lvl3pPr>
              <a:defRPr sz="7703"/>
            </a:lvl3pPr>
            <a:lvl4pPr>
              <a:defRPr sz="6934"/>
            </a:lvl4pPr>
            <a:lvl5pPr>
              <a:defRPr sz="6934"/>
            </a:lvl5pPr>
            <a:lvl6pPr>
              <a:defRPr sz="6934"/>
            </a:lvl6pPr>
            <a:lvl7pPr>
              <a:defRPr sz="6934"/>
            </a:lvl7pPr>
            <a:lvl8pPr>
              <a:defRPr sz="6934"/>
            </a:lvl8pPr>
            <a:lvl9pPr>
              <a:defRPr sz="69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299867" y="8399949"/>
            <a:ext cx="15899884" cy="23758163"/>
          </a:xfrm>
        </p:spPr>
        <p:txBody>
          <a:bodyPr/>
          <a:lstStyle>
            <a:lvl1pPr>
              <a:defRPr sz="10784"/>
            </a:lvl1pPr>
            <a:lvl2pPr>
              <a:defRPr sz="9245"/>
            </a:lvl2pPr>
            <a:lvl3pPr>
              <a:defRPr sz="7703"/>
            </a:lvl3pPr>
            <a:lvl4pPr>
              <a:defRPr sz="6934"/>
            </a:lvl4pPr>
            <a:lvl5pPr>
              <a:defRPr sz="6934"/>
            </a:lvl5pPr>
            <a:lvl6pPr>
              <a:defRPr sz="6934"/>
            </a:lvl6pPr>
            <a:lvl7pPr>
              <a:defRPr sz="6934"/>
            </a:lvl7pPr>
            <a:lvl8pPr>
              <a:defRPr sz="6934"/>
            </a:lvl8pPr>
            <a:lvl9pPr>
              <a:defRPr sz="69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2D0E98-7B93-4C78-9749-35101AD44051}" type="datetimeFigureOut">
              <a:rPr lang="en-GB" smtClean="0"/>
              <a:t>12/05/2024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137275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99988" y="8058279"/>
            <a:ext cx="15906136" cy="3358307"/>
          </a:xfrm>
        </p:spPr>
        <p:txBody>
          <a:bodyPr anchor="b"/>
          <a:lstStyle>
            <a:lvl1pPr marL="0" indent="0">
              <a:buNone/>
              <a:defRPr sz="9245" b="1"/>
            </a:lvl1pPr>
            <a:lvl2pPr marL="1766359" indent="0">
              <a:buNone/>
              <a:defRPr sz="7703" b="1"/>
            </a:lvl2pPr>
            <a:lvl3pPr marL="3532719" indent="0">
              <a:buNone/>
              <a:defRPr sz="6934" b="1"/>
            </a:lvl3pPr>
            <a:lvl4pPr marL="5299078" indent="0">
              <a:buNone/>
              <a:defRPr sz="6162" b="1"/>
            </a:lvl4pPr>
            <a:lvl5pPr marL="7065441" indent="0">
              <a:buNone/>
              <a:defRPr sz="6162" b="1"/>
            </a:lvl5pPr>
            <a:lvl6pPr marL="8831799" indent="0">
              <a:buNone/>
              <a:defRPr sz="6162" b="1"/>
            </a:lvl6pPr>
            <a:lvl7pPr marL="10598159" indent="0">
              <a:buNone/>
              <a:defRPr sz="6162" b="1"/>
            </a:lvl7pPr>
            <a:lvl8pPr marL="12364518" indent="0">
              <a:buNone/>
              <a:defRPr sz="6162" b="1"/>
            </a:lvl8pPr>
            <a:lvl9pPr marL="14130877" indent="0">
              <a:buNone/>
              <a:defRPr sz="6162" b="1"/>
            </a:lvl9pPr>
          </a:lstStyle>
          <a:p>
            <a:pPr lvl="0"/>
            <a:r>
              <a:rPr lang="en-US"/>
              <a:t>Click to edit Master text styles</a:t>
            </a:r>
          </a:p>
        </p:txBody>
      </p:sp>
      <p:sp>
        <p:nvSpPr>
          <p:cNvPr id="4" name="Content Placeholder 3"/>
          <p:cNvSpPr>
            <a:spLocks noGrp="1"/>
          </p:cNvSpPr>
          <p:nvPr>
            <p:ph sz="half" idx="2"/>
          </p:nvPr>
        </p:nvSpPr>
        <p:spPr>
          <a:xfrm>
            <a:off x="1799988" y="11416584"/>
            <a:ext cx="15906136" cy="20741518"/>
          </a:xfrm>
        </p:spPr>
        <p:txBody>
          <a:bodyPr/>
          <a:lstStyle>
            <a:lvl1pPr>
              <a:defRPr sz="9245"/>
            </a:lvl1pPr>
            <a:lvl2pPr>
              <a:defRPr sz="7703"/>
            </a:lvl2pPr>
            <a:lvl3pPr>
              <a:defRPr sz="6934"/>
            </a:lvl3pPr>
            <a:lvl4pPr>
              <a:defRPr sz="6162"/>
            </a:lvl4pPr>
            <a:lvl5pPr>
              <a:defRPr sz="6162"/>
            </a:lvl5pPr>
            <a:lvl6pPr>
              <a:defRPr sz="6162"/>
            </a:lvl6pPr>
            <a:lvl7pPr>
              <a:defRPr sz="6162"/>
            </a:lvl7pPr>
            <a:lvl8pPr>
              <a:defRPr sz="6162"/>
            </a:lvl8pPr>
            <a:lvl9pPr>
              <a:defRPr sz="61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287373" y="8058279"/>
            <a:ext cx="15912384" cy="3358307"/>
          </a:xfrm>
        </p:spPr>
        <p:txBody>
          <a:bodyPr anchor="b"/>
          <a:lstStyle>
            <a:lvl1pPr marL="0" indent="0">
              <a:buNone/>
              <a:defRPr sz="9245" b="1"/>
            </a:lvl1pPr>
            <a:lvl2pPr marL="1766359" indent="0">
              <a:buNone/>
              <a:defRPr sz="7703" b="1"/>
            </a:lvl2pPr>
            <a:lvl3pPr marL="3532719" indent="0">
              <a:buNone/>
              <a:defRPr sz="6934" b="1"/>
            </a:lvl3pPr>
            <a:lvl4pPr marL="5299078" indent="0">
              <a:buNone/>
              <a:defRPr sz="6162" b="1"/>
            </a:lvl4pPr>
            <a:lvl5pPr marL="7065441" indent="0">
              <a:buNone/>
              <a:defRPr sz="6162" b="1"/>
            </a:lvl5pPr>
            <a:lvl6pPr marL="8831799" indent="0">
              <a:buNone/>
              <a:defRPr sz="6162" b="1"/>
            </a:lvl6pPr>
            <a:lvl7pPr marL="10598159" indent="0">
              <a:buNone/>
              <a:defRPr sz="6162" b="1"/>
            </a:lvl7pPr>
            <a:lvl8pPr marL="12364518" indent="0">
              <a:buNone/>
              <a:defRPr sz="6162" b="1"/>
            </a:lvl8pPr>
            <a:lvl9pPr marL="14130877" indent="0">
              <a:buNone/>
              <a:defRPr sz="6162" b="1"/>
            </a:lvl9pPr>
          </a:lstStyle>
          <a:p>
            <a:pPr lvl="0"/>
            <a:r>
              <a:rPr lang="en-US"/>
              <a:t>Click to edit Master text styles</a:t>
            </a:r>
          </a:p>
        </p:txBody>
      </p:sp>
      <p:sp>
        <p:nvSpPr>
          <p:cNvPr id="6" name="Content Placeholder 5"/>
          <p:cNvSpPr>
            <a:spLocks noGrp="1"/>
          </p:cNvSpPr>
          <p:nvPr>
            <p:ph sz="quarter" idx="4"/>
          </p:nvPr>
        </p:nvSpPr>
        <p:spPr>
          <a:xfrm>
            <a:off x="18287373" y="11416584"/>
            <a:ext cx="15912384" cy="20741518"/>
          </a:xfrm>
        </p:spPr>
        <p:txBody>
          <a:bodyPr/>
          <a:lstStyle>
            <a:lvl1pPr>
              <a:defRPr sz="9245"/>
            </a:lvl1pPr>
            <a:lvl2pPr>
              <a:defRPr sz="7703"/>
            </a:lvl2pPr>
            <a:lvl3pPr>
              <a:defRPr sz="6934"/>
            </a:lvl3pPr>
            <a:lvl4pPr>
              <a:defRPr sz="6162"/>
            </a:lvl4pPr>
            <a:lvl5pPr>
              <a:defRPr sz="6162"/>
            </a:lvl5pPr>
            <a:lvl6pPr>
              <a:defRPr sz="6162"/>
            </a:lvl6pPr>
            <a:lvl7pPr>
              <a:defRPr sz="6162"/>
            </a:lvl7pPr>
            <a:lvl8pPr>
              <a:defRPr sz="6162"/>
            </a:lvl8pPr>
            <a:lvl9pPr>
              <a:defRPr sz="61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2D0E98-7B93-4C78-9749-35101AD44051}" type="datetimeFigureOut">
              <a:rPr lang="en-GB" smtClean="0"/>
              <a:t>12/05/2024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207820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2D0E98-7B93-4C78-9749-35101AD44051}" type="datetimeFigureOut">
              <a:rPr lang="en-GB" smtClean="0"/>
              <a:t>12/05/2024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300551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D0E98-7B93-4C78-9749-35101AD44051}" type="datetimeFigureOut">
              <a:rPr lang="en-GB" smtClean="0"/>
              <a:t>12/05/2024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2226557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9989" y="1433323"/>
            <a:ext cx="11843666" cy="6099956"/>
          </a:xfrm>
        </p:spPr>
        <p:txBody>
          <a:bodyPr anchor="b"/>
          <a:lstStyle>
            <a:lvl1pPr algn="l">
              <a:defRPr sz="7703" b="1"/>
            </a:lvl1pPr>
          </a:lstStyle>
          <a:p>
            <a:r>
              <a:rPr lang="en-US"/>
              <a:t>Click to edit Master title style</a:t>
            </a:r>
          </a:p>
        </p:txBody>
      </p:sp>
      <p:sp>
        <p:nvSpPr>
          <p:cNvPr id="3" name="Content Placeholder 2"/>
          <p:cNvSpPr>
            <a:spLocks noGrp="1"/>
          </p:cNvSpPr>
          <p:nvPr>
            <p:ph idx="1"/>
          </p:nvPr>
        </p:nvSpPr>
        <p:spPr>
          <a:xfrm>
            <a:off x="14074897" y="1433333"/>
            <a:ext cx="20124854" cy="30724779"/>
          </a:xfrm>
        </p:spPr>
        <p:txBody>
          <a:bodyPr/>
          <a:lstStyle>
            <a:lvl1pPr>
              <a:defRPr sz="12326"/>
            </a:lvl1pPr>
            <a:lvl2pPr>
              <a:defRPr sz="10784"/>
            </a:lvl2pPr>
            <a:lvl3pPr>
              <a:defRPr sz="9245"/>
            </a:lvl3pPr>
            <a:lvl4pPr>
              <a:defRPr sz="7703"/>
            </a:lvl4pPr>
            <a:lvl5pPr>
              <a:defRPr sz="7703"/>
            </a:lvl5pPr>
            <a:lvl6pPr>
              <a:defRPr sz="7703"/>
            </a:lvl6pPr>
            <a:lvl7pPr>
              <a:defRPr sz="7703"/>
            </a:lvl7pPr>
            <a:lvl8pPr>
              <a:defRPr sz="7703"/>
            </a:lvl8pPr>
            <a:lvl9pPr>
              <a:defRPr sz="77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99989" y="7533289"/>
            <a:ext cx="11843666" cy="24624823"/>
          </a:xfrm>
        </p:spPr>
        <p:txBody>
          <a:bodyPr/>
          <a:lstStyle>
            <a:lvl1pPr marL="0" indent="0">
              <a:buNone/>
              <a:defRPr sz="5392"/>
            </a:lvl1pPr>
            <a:lvl2pPr marL="1766359" indent="0">
              <a:buNone/>
              <a:defRPr sz="4622"/>
            </a:lvl2pPr>
            <a:lvl3pPr marL="3532719" indent="0">
              <a:buNone/>
              <a:defRPr sz="3852"/>
            </a:lvl3pPr>
            <a:lvl4pPr marL="5299078" indent="0">
              <a:buNone/>
              <a:defRPr sz="3509"/>
            </a:lvl4pPr>
            <a:lvl5pPr marL="7065441" indent="0">
              <a:buNone/>
              <a:defRPr sz="3509"/>
            </a:lvl5pPr>
            <a:lvl6pPr marL="8831799" indent="0">
              <a:buNone/>
              <a:defRPr sz="3509"/>
            </a:lvl6pPr>
            <a:lvl7pPr marL="10598159" indent="0">
              <a:buNone/>
              <a:defRPr sz="3509"/>
            </a:lvl7pPr>
            <a:lvl8pPr marL="12364518" indent="0">
              <a:buNone/>
              <a:defRPr sz="3509"/>
            </a:lvl8pPr>
            <a:lvl9pPr marL="14130877" indent="0">
              <a:buNone/>
              <a:defRPr sz="3509"/>
            </a:lvl9pPr>
          </a:lstStyle>
          <a:p>
            <a:pPr lvl="0"/>
            <a:r>
              <a:rPr lang="en-US"/>
              <a:t>Click to edit Master text styles</a:t>
            </a:r>
          </a:p>
        </p:txBody>
      </p:sp>
      <p:sp>
        <p:nvSpPr>
          <p:cNvPr id="5" name="Date Placeholder 4"/>
          <p:cNvSpPr>
            <a:spLocks noGrp="1"/>
          </p:cNvSpPr>
          <p:nvPr>
            <p:ph type="dt" sz="half" idx="10"/>
          </p:nvPr>
        </p:nvSpPr>
        <p:spPr/>
        <p:txBody>
          <a:bodyPr/>
          <a:lstStyle/>
          <a:p>
            <a:fld id="{6E2D0E98-7B93-4C78-9749-35101AD44051}" type="datetimeFigureOut">
              <a:rPr lang="en-GB" smtClean="0"/>
              <a:t>12/05/2024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173079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56202" y="25199818"/>
            <a:ext cx="21599843" cy="2974981"/>
          </a:xfrm>
        </p:spPr>
        <p:txBody>
          <a:bodyPr anchor="b"/>
          <a:lstStyle>
            <a:lvl1pPr algn="l">
              <a:defRPr sz="7703" b="1"/>
            </a:lvl1pPr>
          </a:lstStyle>
          <a:p>
            <a:r>
              <a:rPr lang="en-US"/>
              <a:t>Click to edit Master title style</a:t>
            </a:r>
          </a:p>
        </p:txBody>
      </p:sp>
      <p:sp>
        <p:nvSpPr>
          <p:cNvPr id="3" name="Picture Placeholder 2"/>
          <p:cNvSpPr>
            <a:spLocks noGrp="1"/>
          </p:cNvSpPr>
          <p:nvPr>
            <p:ph type="pic" idx="1"/>
          </p:nvPr>
        </p:nvSpPr>
        <p:spPr>
          <a:xfrm>
            <a:off x="7056202" y="3216643"/>
            <a:ext cx="21599843" cy="21599843"/>
          </a:xfrm>
        </p:spPr>
        <p:txBody>
          <a:bodyPr/>
          <a:lstStyle>
            <a:lvl1pPr marL="0" indent="0">
              <a:buNone/>
              <a:defRPr sz="12326"/>
            </a:lvl1pPr>
            <a:lvl2pPr marL="1766359" indent="0">
              <a:buNone/>
              <a:defRPr sz="10784"/>
            </a:lvl2pPr>
            <a:lvl3pPr marL="3532719" indent="0">
              <a:buNone/>
              <a:defRPr sz="9245"/>
            </a:lvl3pPr>
            <a:lvl4pPr marL="5299078" indent="0">
              <a:buNone/>
              <a:defRPr sz="7703"/>
            </a:lvl4pPr>
            <a:lvl5pPr marL="7065441" indent="0">
              <a:buNone/>
              <a:defRPr sz="7703"/>
            </a:lvl5pPr>
            <a:lvl6pPr marL="8831799" indent="0">
              <a:buNone/>
              <a:defRPr sz="7703"/>
            </a:lvl6pPr>
            <a:lvl7pPr marL="10598159" indent="0">
              <a:buNone/>
              <a:defRPr sz="7703"/>
            </a:lvl7pPr>
            <a:lvl8pPr marL="12364518" indent="0">
              <a:buNone/>
              <a:defRPr sz="7703"/>
            </a:lvl8pPr>
            <a:lvl9pPr marL="14130877" indent="0">
              <a:buNone/>
              <a:defRPr sz="7703"/>
            </a:lvl9pPr>
          </a:lstStyle>
          <a:p>
            <a:endParaRPr lang="en-US"/>
          </a:p>
        </p:txBody>
      </p:sp>
      <p:sp>
        <p:nvSpPr>
          <p:cNvPr id="4" name="Text Placeholder 3"/>
          <p:cNvSpPr>
            <a:spLocks noGrp="1"/>
          </p:cNvSpPr>
          <p:nvPr>
            <p:ph type="body" sz="half" idx="2"/>
          </p:nvPr>
        </p:nvSpPr>
        <p:spPr>
          <a:xfrm>
            <a:off x="7056202" y="28174799"/>
            <a:ext cx="21599843" cy="4224967"/>
          </a:xfrm>
        </p:spPr>
        <p:txBody>
          <a:bodyPr/>
          <a:lstStyle>
            <a:lvl1pPr marL="0" indent="0">
              <a:buNone/>
              <a:defRPr sz="5392"/>
            </a:lvl1pPr>
            <a:lvl2pPr marL="1766359" indent="0">
              <a:buNone/>
              <a:defRPr sz="4622"/>
            </a:lvl2pPr>
            <a:lvl3pPr marL="3532719" indent="0">
              <a:buNone/>
              <a:defRPr sz="3852"/>
            </a:lvl3pPr>
            <a:lvl4pPr marL="5299078" indent="0">
              <a:buNone/>
              <a:defRPr sz="3509"/>
            </a:lvl4pPr>
            <a:lvl5pPr marL="7065441" indent="0">
              <a:buNone/>
              <a:defRPr sz="3509"/>
            </a:lvl5pPr>
            <a:lvl6pPr marL="8831799" indent="0">
              <a:buNone/>
              <a:defRPr sz="3509"/>
            </a:lvl6pPr>
            <a:lvl7pPr marL="10598159" indent="0">
              <a:buNone/>
              <a:defRPr sz="3509"/>
            </a:lvl7pPr>
            <a:lvl8pPr marL="12364518" indent="0">
              <a:buNone/>
              <a:defRPr sz="3509"/>
            </a:lvl8pPr>
            <a:lvl9pPr marL="14130877" indent="0">
              <a:buNone/>
              <a:defRPr sz="3509"/>
            </a:lvl9pPr>
          </a:lstStyle>
          <a:p>
            <a:pPr lvl="0"/>
            <a:r>
              <a:rPr lang="en-US"/>
              <a:t>Click to edit Master text styles</a:t>
            </a:r>
          </a:p>
        </p:txBody>
      </p:sp>
      <p:sp>
        <p:nvSpPr>
          <p:cNvPr id="5" name="Date Placeholder 4"/>
          <p:cNvSpPr>
            <a:spLocks noGrp="1"/>
          </p:cNvSpPr>
          <p:nvPr>
            <p:ph type="dt" sz="half" idx="10"/>
          </p:nvPr>
        </p:nvSpPr>
        <p:spPr/>
        <p:txBody>
          <a:bodyPr/>
          <a:lstStyle/>
          <a:p>
            <a:fld id="{6E2D0E98-7B93-4C78-9749-35101AD44051}" type="datetimeFigureOut">
              <a:rPr lang="en-GB" smtClean="0"/>
              <a:t>12/05/2024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42C5E7-FDC9-4DC8-968C-DE63F3EF845B}" type="slidenum">
              <a:rPr lang="en-GB" smtClean="0"/>
              <a:t>‹#›</a:t>
            </a:fld>
            <a:endParaRPr lang="en-GB"/>
          </a:p>
        </p:txBody>
      </p:sp>
    </p:spTree>
    <p:extLst>
      <p:ext uri="{BB962C8B-B14F-4D97-AF65-F5344CB8AC3E}">
        <p14:creationId xmlns:p14="http://schemas.microsoft.com/office/powerpoint/2010/main" val="2979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9987" y="1441659"/>
            <a:ext cx="32399764" cy="5999956"/>
          </a:xfrm>
          <a:prstGeom prst="rect">
            <a:avLst/>
          </a:prstGeom>
        </p:spPr>
        <p:txBody>
          <a:bodyPr vert="horz" lIns="412733" tIns="206367" rIns="412733" bIns="206367" rtlCol="0" anchor="ctr">
            <a:normAutofit/>
          </a:bodyPr>
          <a:lstStyle/>
          <a:p>
            <a:r>
              <a:rPr lang="en-US"/>
              <a:t>Click to edit Master title style</a:t>
            </a:r>
          </a:p>
        </p:txBody>
      </p:sp>
      <p:sp>
        <p:nvSpPr>
          <p:cNvPr id="3" name="Text Placeholder 2"/>
          <p:cNvSpPr>
            <a:spLocks noGrp="1"/>
          </p:cNvSpPr>
          <p:nvPr>
            <p:ph type="body" idx="1"/>
          </p:nvPr>
        </p:nvSpPr>
        <p:spPr>
          <a:xfrm>
            <a:off x="1799987" y="8399949"/>
            <a:ext cx="32399764" cy="23758163"/>
          </a:xfrm>
          <a:prstGeom prst="rect">
            <a:avLst/>
          </a:prstGeom>
        </p:spPr>
        <p:txBody>
          <a:bodyPr vert="horz" lIns="412733" tIns="206367" rIns="412733" bIns="2063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99988" y="33366426"/>
            <a:ext cx="8399939" cy="1916653"/>
          </a:xfrm>
          <a:prstGeom prst="rect">
            <a:avLst/>
          </a:prstGeom>
        </p:spPr>
        <p:txBody>
          <a:bodyPr vert="horz" lIns="412733" tIns="206367" rIns="412733" bIns="206367" rtlCol="0" anchor="ctr"/>
          <a:lstStyle>
            <a:lvl1pPr algn="l">
              <a:defRPr sz="4622">
                <a:solidFill>
                  <a:schemeClr val="tx1">
                    <a:tint val="75000"/>
                  </a:schemeClr>
                </a:solidFill>
              </a:defRPr>
            </a:lvl1pPr>
          </a:lstStyle>
          <a:p>
            <a:fld id="{6E2D0E98-7B93-4C78-9749-35101AD44051}" type="datetimeFigureOut">
              <a:rPr lang="en-GB" smtClean="0"/>
              <a:t>12/05/2024</a:t>
            </a:fld>
            <a:endParaRPr lang="en-GB"/>
          </a:p>
        </p:txBody>
      </p:sp>
      <p:sp>
        <p:nvSpPr>
          <p:cNvPr id="5" name="Footer Placeholder 4"/>
          <p:cNvSpPr>
            <a:spLocks noGrp="1"/>
          </p:cNvSpPr>
          <p:nvPr>
            <p:ph type="ftr" sz="quarter" idx="3"/>
          </p:nvPr>
        </p:nvSpPr>
        <p:spPr>
          <a:xfrm>
            <a:off x="12299911" y="33366426"/>
            <a:ext cx="11399917" cy="1916653"/>
          </a:xfrm>
          <a:prstGeom prst="rect">
            <a:avLst/>
          </a:prstGeom>
        </p:spPr>
        <p:txBody>
          <a:bodyPr vert="horz" lIns="412733" tIns="206367" rIns="412733" bIns="206367" rtlCol="0" anchor="ctr"/>
          <a:lstStyle>
            <a:lvl1pPr algn="ctr">
              <a:defRPr sz="462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5799812" y="33366426"/>
            <a:ext cx="8399939" cy="1916653"/>
          </a:xfrm>
          <a:prstGeom prst="rect">
            <a:avLst/>
          </a:prstGeom>
        </p:spPr>
        <p:txBody>
          <a:bodyPr vert="horz" lIns="412733" tIns="206367" rIns="412733" bIns="206367" rtlCol="0" anchor="ctr"/>
          <a:lstStyle>
            <a:lvl1pPr algn="r">
              <a:defRPr sz="4622">
                <a:solidFill>
                  <a:schemeClr val="tx1">
                    <a:tint val="75000"/>
                  </a:schemeClr>
                </a:solidFill>
              </a:defRPr>
            </a:lvl1pPr>
          </a:lstStyle>
          <a:p>
            <a:fld id="{E742C5E7-FDC9-4DC8-968C-DE63F3EF845B}" type="slidenum">
              <a:rPr lang="en-GB" smtClean="0"/>
              <a:t>‹#›</a:t>
            </a:fld>
            <a:endParaRPr lang="en-GB"/>
          </a:p>
        </p:txBody>
      </p:sp>
    </p:spTree>
    <p:extLst>
      <p:ext uri="{BB962C8B-B14F-4D97-AF65-F5344CB8AC3E}">
        <p14:creationId xmlns:p14="http://schemas.microsoft.com/office/powerpoint/2010/main" val="2941778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3532719" rtl="0" eaLnBrk="1" latinLnBrk="0" hangingPunct="1">
        <a:spcBef>
          <a:spcPct val="0"/>
        </a:spcBef>
        <a:buNone/>
        <a:defRPr sz="17032" kern="1200">
          <a:solidFill>
            <a:schemeClr val="tx1"/>
          </a:solidFill>
          <a:latin typeface="+mj-lt"/>
          <a:ea typeface="+mj-ea"/>
          <a:cs typeface="+mj-cs"/>
        </a:defRPr>
      </a:lvl1pPr>
    </p:titleStyle>
    <p:bodyStyle>
      <a:lvl1pPr marL="1324770" indent="-1324770" algn="l" defTabSz="3532719" rtl="0" eaLnBrk="1" latinLnBrk="0" hangingPunct="1">
        <a:spcBef>
          <a:spcPct val="20000"/>
        </a:spcBef>
        <a:buFont typeface="Arial" panose="020B0604020202020204" pitchFamily="34" charset="0"/>
        <a:buChar char="•"/>
        <a:defRPr sz="12326" kern="1200">
          <a:solidFill>
            <a:schemeClr val="tx1"/>
          </a:solidFill>
          <a:latin typeface="+mn-lt"/>
          <a:ea typeface="+mn-ea"/>
          <a:cs typeface="+mn-cs"/>
        </a:defRPr>
      </a:lvl1pPr>
      <a:lvl2pPr marL="2870334" indent="-1103974" algn="l" defTabSz="3532719" rtl="0" eaLnBrk="1" latinLnBrk="0" hangingPunct="1">
        <a:spcBef>
          <a:spcPct val="20000"/>
        </a:spcBef>
        <a:buFont typeface="Arial" panose="020B0604020202020204" pitchFamily="34" charset="0"/>
        <a:buChar char="–"/>
        <a:defRPr sz="10784" kern="1200">
          <a:solidFill>
            <a:schemeClr val="tx1"/>
          </a:solidFill>
          <a:latin typeface="+mn-lt"/>
          <a:ea typeface="+mn-ea"/>
          <a:cs typeface="+mn-cs"/>
        </a:defRPr>
      </a:lvl2pPr>
      <a:lvl3pPr marL="4415898" indent="-883179" algn="l" defTabSz="3532719" rtl="0" eaLnBrk="1" latinLnBrk="0" hangingPunct="1">
        <a:spcBef>
          <a:spcPct val="20000"/>
        </a:spcBef>
        <a:buFont typeface="Arial" panose="020B0604020202020204" pitchFamily="34" charset="0"/>
        <a:buChar char="•"/>
        <a:defRPr sz="9245" kern="1200">
          <a:solidFill>
            <a:schemeClr val="tx1"/>
          </a:solidFill>
          <a:latin typeface="+mn-lt"/>
          <a:ea typeface="+mn-ea"/>
          <a:cs typeface="+mn-cs"/>
        </a:defRPr>
      </a:lvl3pPr>
      <a:lvl4pPr marL="6182256" indent="-883179" algn="l" defTabSz="3532719" rtl="0" eaLnBrk="1" latinLnBrk="0" hangingPunct="1">
        <a:spcBef>
          <a:spcPct val="20000"/>
        </a:spcBef>
        <a:buFont typeface="Arial" panose="020B0604020202020204" pitchFamily="34" charset="0"/>
        <a:buChar char="–"/>
        <a:defRPr sz="7703" kern="1200">
          <a:solidFill>
            <a:schemeClr val="tx1"/>
          </a:solidFill>
          <a:latin typeface="+mn-lt"/>
          <a:ea typeface="+mn-ea"/>
          <a:cs typeface="+mn-cs"/>
        </a:defRPr>
      </a:lvl4pPr>
      <a:lvl5pPr marL="7948621" indent="-883179" algn="l" defTabSz="3532719" rtl="0" eaLnBrk="1" latinLnBrk="0" hangingPunct="1">
        <a:spcBef>
          <a:spcPct val="20000"/>
        </a:spcBef>
        <a:buFont typeface="Arial" panose="020B0604020202020204" pitchFamily="34" charset="0"/>
        <a:buChar char="»"/>
        <a:defRPr sz="7703" kern="1200">
          <a:solidFill>
            <a:schemeClr val="tx1"/>
          </a:solidFill>
          <a:latin typeface="+mn-lt"/>
          <a:ea typeface="+mn-ea"/>
          <a:cs typeface="+mn-cs"/>
        </a:defRPr>
      </a:lvl5pPr>
      <a:lvl6pPr marL="9714979" indent="-883179" algn="l" defTabSz="3532719" rtl="0" eaLnBrk="1" latinLnBrk="0" hangingPunct="1">
        <a:spcBef>
          <a:spcPct val="20000"/>
        </a:spcBef>
        <a:buFont typeface="Arial" panose="020B0604020202020204" pitchFamily="34" charset="0"/>
        <a:buChar char="•"/>
        <a:defRPr sz="7703" kern="1200">
          <a:solidFill>
            <a:schemeClr val="tx1"/>
          </a:solidFill>
          <a:latin typeface="+mn-lt"/>
          <a:ea typeface="+mn-ea"/>
          <a:cs typeface="+mn-cs"/>
        </a:defRPr>
      </a:lvl6pPr>
      <a:lvl7pPr marL="11481340" indent="-883179" algn="l" defTabSz="3532719" rtl="0" eaLnBrk="1" latinLnBrk="0" hangingPunct="1">
        <a:spcBef>
          <a:spcPct val="20000"/>
        </a:spcBef>
        <a:buFont typeface="Arial" panose="020B0604020202020204" pitchFamily="34" charset="0"/>
        <a:buChar char="•"/>
        <a:defRPr sz="7703" kern="1200">
          <a:solidFill>
            <a:schemeClr val="tx1"/>
          </a:solidFill>
          <a:latin typeface="+mn-lt"/>
          <a:ea typeface="+mn-ea"/>
          <a:cs typeface="+mn-cs"/>
        </a:defRPr>
      </a:lvl7pPr>
      <a:lvl8pPr marL="13247697" indent="-883179" algn="l" defTabSz="3532719" rtl="0" eaLnBrk="1" latinLnBrk="0" hangingPunct="1">
        <a:spcBef>
          <a:spcPct val="20000"/>
        </a:spcBef>
        <a:buFont typeface="Arial" panose="020B0604020202020204" pitchFamily="34" charset="0"/>
        <a:buChar char="•"/>
        <a:defRPr sz="7703" kern="1200">
          <a:solidFill>
            <a:schemeClr val="tx1"/>
          </a:solidFill>
          <a:latin typeface="+mn-lt"/>
          <a:ea typeface="+mn-ea"/>
          <a:cs typeface="+mn-cs"/>
        </a:defRPr>
      </a:lvl8pPr>
      <a:lvl9pPr marL="15014057" indent="-883179" algn="l" defTabSz="3532719" rtl="0" eaLnBrk="1" latinLnBrk="0" hangingPunct="1">
        <a:spcBef>
          <a:spcPct val="20000"/>
        </a:spcBef>
        <a:buFont typeface="Arial" panose="020B0604020202020204" pitchFamily="34" charset="0"/>
        <a:buChar char="•"/>
        <a:defRPr sz="7703" kern="1200">
          <a:solidFill>
            <a:schemeClr val="tx1"/>
          </a:solidFill>
          <a:latin typeface="+mn-lt"/>
          <a:ea typeface="+mn-ea"/>
          <a:cs typeface="+mn-cs"/>
        </a:defRPr>
      </a:lvl9pPr>
    </p:bodyStyle>
    <p:otherStyle>
      <a:defPPr>
        <a:defRPr lang="en-US"/>
      </a:defPPr>
      <a:lvl1pPr marL="0" algn="l" defTabSz="3532719" rtl="0" eaLnBrk="1" latinLnBrk="0" hangingPunct="1">
        <a:defRPr sz="6934" kern="1200">
          <a:solidFill>
            <a:schemeClr val="tx1"/>
          </a:solidFill>
          <a:latin typeface="+mn-lt"/>
          <a:ea typeface="+mn-ea"/>
          <a:cs typeface="+mn-cs"/>
        </a:defRPr>
      </a:lvl1pPr>
      <a:lvl2pPr marL="1766359" algn="l" defTabSz="3532719" rtl="0" eaLnBrk="1" latinLnBrk="0" hangingPunct="1">
        <a:defRPr sz="6934" kern="1200">
          <a:solidFill>
            <a:schemeClr val="tx1"/>
          </a:solidFill>
          <a:latin typeface="+mn-lt"/>
          <a:ea typeface="+mn-ea"/>
          <a:cs typeface="+mn-cs"/>
        </a:defRPr>
      </a:lvl2pPr>
      <a:lvl3pPr marL="3532719" algn="l" defTabSz="3532719" rtl="0" eaLnBrk="1" latinLnBrk="0" hangingPunct="1">
        <a:defRPr sz="6934" kern="1200">
          <a:solidFill>
            <a:schemeClr val="tx1"/>
          </a:solidFill>
          <a:latin typeface="+mn-lt"/>
          <a:ea typeface="+mn-ea"/>
          <a:cs typeface="+mn-cs"/>
        </a:defRPr>
      </a:lvl3pPr>
      <a:lvl4pPr marL="5299078" algn="l" defTabSz="3532719" rtl="0" eaLnBrk="1" latinLnBrk="0" hangingPunct="1">
        <a:defRPr sz="6934" kern="1200">
          <a:solidFill>
            <a:schemeClr val="tx1"/>
          </a:solidFill>
          <a:latin typeface="+mn-lt"/>
          <a:ea typeface="+mn-ea"/>
          <a:cs typeface="+mn-cs"/>
        </a:defRPr>
      </a:lvl4pPr>
      <a:lvl5pPr marL="7065441" algn="l" defTabSz="3532719" rtl="0" eaLnBrk="1" latinLnBrk="0" hangingPunct="1">
        <a:defRPr sz="6934" kern="1200">
          <a:solidFill>
            <a:schemeClr val="tx1"/>
          </a:solidFill>
          <a:latin typeface="+mn-lt"/>
          <a:ea typeface="+mn-ea"/>
          <a:cs typeface="+mn-cs"/>
        </a:defRPr>
      </a:lvl5pPr>
      <a:lvl6pPr marL="8831799" algn="l" defTabSz="3532719" rtl="0" eaLnBrk="1" latinLnBrk="0" hangingPunct="1">
        <a:defRPr sz="6934" kern="1200">
          <a:solidFill>
            <a:schemeClr val="tx1"/>
          </a:solidFill>
          <a:latin typeface="+mn-lt"/>
          <a:ea typeface="+mn-ea"/>
          <a:cs typeface="+mn-cs"/>
        </a:defRPr>
      </a:lvl6pPr>
      <a:lvl7pPr marL="10598159" algn="l" defTabSz="3532719" rtl="0" eaLnBrk="1" latinLnBrk="0" hangingPunct="1">
        <a:defRPr sz="6934" kern="1200">
          <a:solidFill>
            <a:schemeClr val="tx1"/>
          </a:solidFill>
          <a:latin typeface="+mn-lt"/>
          <a:ea typeface="+mn-ea"/>
          <a:cs typeface="+mn-cs"/>
        </a:defRPr>
      </a:lvl7pPr>
      <a:lvl8pPr marL="12364518" algn="l" defTabSz="3532719" rtl="0" eaLnBrk="1" latinLnBrk="0" hangingPunct="1">
        <a:defRPr sz="6934" kern="1200">
          <a:solidFill>
            <a:schemeClr val="tx1"/>
          </a:solidFill>
          <a:latin typeface="+mn-lt"/>
          <a:ea typeface="+mn-ea"/>
          <a:cs typeface="+mn-cs"/>
        </a:defRPr>
      </a:lvl8pPr>
      <a:lvl9pPr marL="14130877" algn="l" defTabSz="3532719" rtl="0" eaLnBrk="1" latinLnBrk="0" hangingPunct="1">
        <a:defRPr sz="69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chart" Target="../charts/chart1.xml"/><Relationship Id="rId9" Type="http://schemas.openxmlformats.org/officeDocument/2006/relationships/image" Target="../media/image7.JP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مستطيل مستدير الزوايا 50"/>
          <p:cNvSpPr/>
          <p:nvPr/>
        </p:nvSpPr>
        <p:spPr>
          <a:xfrm>
            <a:off x="18163715" y="11013043"/>
            <a:ext cx="8306343" cy="5803780"/>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justLow" rtl="1">
              <a:lnSpc>
                <a:spcPct val="107000"/>
              </a:lnSpc>
              <a:spcAft>
                <a:spcPts val="800"/>
              </a:spcAft>
            </a:pPr>
            <a:r>
              <a:rPr lang="ar-SA" sz="3000" b="1" dirty="0">
                <a:solidFill>
                  <a:srgbClr val="000000"/>
                </a:solidFill>
                <a:ea typeface="Arial" panose="020B0604020202020204" pitchFamily="34" charset="0"/>
              </a:rPr>
              <a:t>اعتمد الباحثون المنهج التجريبي في جمع البيانات.- مجتمع البحث: طلاب الصف السادس وأولياء الأمور في مدرسة جوعان بن جاسم النموذجية المستقلة للبنين سنة 2015-2016.- العينة: تم أخذ عينة عشوائية بنسبة  10% من طلاب الصف السادس حيث أن عددهم 75 طالب أي </a:t>
            </a:r>
            <a:r>
              <a:rPr lang="ar-SA" sz="3000" b="1" dirty="0" err="1">
                <a:solidFill>
                  <a:srgbClr val="000000"/>
                </a:solidFill>
                <a:ea typeface="Arial" panose="020B0604020202020204" pitchFamily="34" charset="0"/>
              </a:rPr>
              <a:t>مايعادل</a:t>
            </a:r>
            <a:r>
              <a:rPr lang="ar-SA" sz="3000" b="1" dirty="0">
                <a:solidFill>
                  <a:srgbClr val="000000"/>
                </a:solidFill>
                <a:ea typeface="Arial" panose="020B0604020202020204" pitchFamily="34" charset="0"/>
              </a:rPr>
              <a:t> تقريبا 8 طلاب.- أدوات البحث:</a:t>
            </a:r>
            <a:br>
              <a:rPr lang="ar-SA" sz="3000" b="1" dirty="0">
                <a:solidFill>
                  <a:srgbClr val="000000"/>
                </a:solidFill>
                <a:ea typeface="Arial" panose="020B0604020202020204" pitchFamily="34" charset="0"/>
              </a:rPr>
            </a:br>
            <a:r>
              <a:rPr lang="ar-SA" sz="3000" b="1" dirty="0">
                <a:solidFill>
                  <a:srgbClr val="000000"/>
                </a:solidFill>
                <a:ea typeface="Arial" panose="020B0604020202020204" pitchFamily="34" charset="0"/>
              </a:rPr>
              <a:t>1- الاستبيان للطلاب وأولياء الأمور.</a:t>
            </a:r>
            <a:br>
              <a:rPr lang="ar-SA" sz="3000" b="1" dirty="0">
                <a:solidFill>
                  <a:srgbClr val="000000"/>
                </a:solidFill>
                <a:ea typeface="Arial" panose="020B0604020202020204" pitchFamily="34" charset="0"/>
              </a:rPr>
            </a:br>
            <a:r>
              <a:rPr lang="ar-SA" sz="3000" b="1" dirty="0">
                <a:solidFill>
                  <a:srgbClr val="000000"/>
                </a:solidFill>
                <a:ea typeface="Arial" panose="020B0604020202020204" pitchFamily="34" charset="0"/>
              </a:rPr>
              <a:t>2- المقابلة الشخصية للهيئة الإدارية والتدريسية بالمدرسة.</a:t>
            </a:r>
            <a:endParaRPr lang="en-US" sz="3000" dirty="0">
              <a:solidFill>
                <a:prstClr val="black"/>
              </a:solidFill>
              <a:ea typeface="Calibri" panose="020F0502020204030204" pitchFamily="34" charset="0"/>
              <a:cs typeface="Arial" panose="020B0604020202020204" pitchFamily="34" charset="0"/>
            </a:endParaRPr>
          </a:p>
        </p:txBody>
      </p:sp>
      <p:pic>
        <p:nvPicPr>
          <p:cNvPr id="39" name="صورة 38"/>
          <p:cNvPicPr/>
          <p:nvPr/>
        </p:nvPicPr>
        <p:blipFill>
          <a:blip r:embed="rId2">
            <a:extLst>
              <a:ext uri="{28A0092B-C50C-407E-A947-70E740481C1C}">
                <a14:useLocalDpi xmlns:a14="http://schemas.microsoft.com/office/drawing/2010/main" val="0"/>
              </a:ext>
            </a:extLst>
          </a:blip>
          <a:stretch>
            <a:fillRect/>
          </a:stretch>
        </p:blipFill>
        <p:spPr>
          <a:xfrm>
            <a:off x="0" y="0"/>
            <a:ext cx="35999738" cy="4908884"/>
          </a:xfrm>
          <a:prstGeom prst="rect">
            <a:avLst/>
          </a:prstGeom>
          <a:ln w="76200">
            <a:solidFill>
              <a:srgbClr val="C00000"/>
            </a:solidFill>
          </a:ln>
        </p:spPr>
      </p:pic>
      <p:sp>
        <p:nvSpPr>
          <p:cNvPr id="41" name="مستطيل مستدير الزوايا 40"/>
          <p:cNvSpPr/>
          <p:nvPr/>
        </p:nvSpPr>
        <p:spPr>
          <a:xfrm>
            <a:off x="2343804" y="427638"/>
            <a:ext cx="25485241" cy="3049009"/>
          </a:xfrm>
          <a:prstGeom prst="roundRect">
            <a:avLst/>
          </a:prstGeom>
          <a:solidFill>
            <a:sysClr val="window" lastClr="FFFFFF"/>
          </a:solidFill>
          <a:ln w="76200" cap="flat" cmpd="sng" algn="ctr">
            <a:solidFill>
              <a:schemeClr val="tx1"/>
            </a:solidFill>
            <a:prstDash val="solid"/>
            <a:miter lim="800000"/>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r>
              <a:rPr lang="ar-SA" sz="6000" dirty="0">
                <a:solidFill>
                  <a:srgbClr val="0000FF"/>
                </a:solidFill>
                <a:latin typeface="Arial" panose="020B0604020202020204" pitchFamily="34" charset="0"/>
                <a:ea typeface="Arial" panose="020B0604020202020204" pitchFamily="34" charset="0"/>
                <a:cs typeface="PT Bold Heading" panose="02010400000000000000" pitchFamily="2" charset="-78"/>
              </a:rPr>
              <a:t>ــــــــــــــــــــــــــــــــــــــــــــــــــــــــــــــــ</a:t>
            </a:r>
            <a:r>
              <a:rPr lang="ar-SA" sz="6000" b="1" dirty="0">
                <a:solidFill>
                  <a:srgbClr val="000000"/>
                </a:solidFill>
                <a:latin typeface="Arial" panose="020B0604020202020204" pitchFamily="34" charset="0"/>
                <a:ea typeface="Arial" panose="020B0604020202020204" pitchFamily="34" charset="0"/>
                <a:cs typeface="PT Bold Heading" panose="02010400000000000000" pitchFamily="2" charset="-78"/>
              </a:rPr>
              <a:t>( </a:t>
            </a:r>
            <a:r>
              <a:rPr lang="en-US" sz="6000" b="1" dirty="0">
                <a:solidFill>
                  <a:srgbClr val="000000"/>
                </a:solidFill>
                <a:latin typeface="Arial" panose="020B0604020202020204" pitchFamily="34" charset="0"/>
                <a:ea typeface="Arial" panose="020B0604020202020204" pitchFamily="34" charset="0"/>
                <a:cs typeface="PT Bold Heading" panose="02010400000000000000" pitchFamily="2" charset="-78"/>
              </a:rPr>
              <a:t>Science</a:t>
            </a:r>
            <a:r>
              <a:rPr lang="ar-SA" sz="6000" b="1" dirty="0">
                <a:solidFill>
                  <a:srgbClr val="000000"/>
                </a:solidFill>
                <a:latin typeface="Arial" panose="020B0604020202020204" pitchFamily="34" charset="0"/>
                <a:ea typeface="Arial" panose="020B0604020202020204" pitchFamily="34" charset="0"/>
                <a:cs typeface="PT Bold Heading" panose="02010400000000000000" pitchFamily="2" charset="-78"/>
              </a:rPr>
              <a:t>)</a:t>
            </a:r>
            <a:endParaRPr lang="en-US" sz="6000" b="1" dirty="0">
              <a:solidFill>
                <a:srgbClr val="000000"/>
              </a:solidFill>
              <a:latin typeface="Arial" panose="020B0604020202020204" pitchFamily="34" charset="0"/>
              <a:ea typeface="Arial" panose="020B0604020202020204" pitchFamily="34" charset="0"/>
              <a:cs typeface="PT Bold Heading" panose="02010400000000000000" pitchFamily="2" charset="-78"/>
            </a:endParaRPr>
          </a:p>
        </p:txBody>
      </p:sp>
      <p:pic>
        <p:nvPicPr>
          <p:cNvPr id="23" name="صورة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628" y="32661345"/>
            <a:ext cx="35034958" cy="3184096"/>
          </a:xfrm>
          <a:prstGeom prst="rect">
            <a:avLst/>
          </a:prstGeom>
          <a:ln w="76200">
            <a:solidFill>
              <a:schemeClr val="tx1"/>
            </a:solidFill>
          </a:ln>
        </p:spPr>
      </p:pic>
      <p:graphicFrame>
        <p:nvGraphicFramePr>
          <p:cNvPr id="32" name="مخطط 31"/>
          <p:cNvGraphicFramePr/>
          <p:nvPr>
            <p:extLst>
              <p:ext uri="{D42A27DB-BD31-4B8C-83A1-F6EECF244321}">
                <p14:modId xmlns:p14="http://schemas.microsoft.com/office/powerpoint/2010/main" val="3134037818"/>
              </p:ext>
            </p:extLst>
          </p:nvPr>
        </p:nvGraphicFramePr>
        <p:xfrm>
          <a:off x="19287426" y="19098442"/>
          <a:ext cx="6394494" cy="3787387"/>
        </p:xfrm>
        <a:graphic>
          <a:graphicData uri="http://schemas.openxmlformats.org/drawingml/2006/chart">
            <c:chart xmlns:c="http://schemas.openxmlformats.org/drawingml/2006/chart" xmlns:r="http://schemas.openxmlformats.org/officeDocument/2006/relationships" r:id="rId4"/>
          </a:graphicData>
        </a:graphic>
      </p:graphicFrame>
      <p:sp>
        <p:nvSpPr>
          <p:cNvPr id="3" name="مستطيل 2"/>
          <p:cNvSpPr/>
          <p:nvPr/>
        </p:nvSpPr>
        <p:spPr>
          <a:xfrm>
            <a:off x="-1" y="766394"/>
            <a:ext cx="7213361" cy="361292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prstClr val="black"/>
              </a:solidFill>
            </a:endParaRPr>
          </a:p>
        </p:txBody>
      </p:sp>
      <p:grpSp>
        <p:nvGrpSpPr>
          <p:cNvPr id="14" name="مجموعة 13"/>
          <p:cNvGrpSpPr/>
          <p:nvPr/>
        </p:nvGrpSpPr>
        <p:grpSpPr>
          <a:xfrm>
            <a:off x="0" y="4956097"/>
            <a:ext cx="35359522" cy="27273044"/>
            <a:chOff x="511628" y="4850568"/>
            <a:chExt cx="35359522" cy="27273044"/>
          </a:xfrm>
        </p:grpSpPr>
        <p:grpSp>
          <p:nvGrpSpPr>
            <p:cNvPr id="13" name="مجموعة 12"/>
            <p:cNvGrpSpPr/>
            <p:nvPr/>
          </p:nvGrpSpPr>
          <p:grpSpPr>
            <a:xfrm>
              <a:off x="17863154" y="5091853"/>
              <a:ext cx="8872035" cy="27012462"/>
              <a:chOff x="17863154" y="5091853"/>
              <a:chExt cx="8872035" cy="27012462"/>
            </a:xfrm>
          </p:grpSpPr>
          <p:sp>
            <p:nvSpPr>
              <p:cNvPr id="58" name="مستطيل مستدير الزوايا 57"/>
              <p:cNvSpPr/>
              <p:nvPr/>
            </p:nvSpPr>
            <p:spPr>
              <a:xfrm>
                <a:off x="17863154" y="7381361"/>
                <a:ext cx="8872035" cy="24722954"/>
              </a:xfrm>
              <a:prstGeom prst="roundRect">
                <a:avLst/>
              </a:prstGeom>
              <a:solidFill>
                <a:srgbClr val="ED7D31"/>
              </a:solidFill>
              <a:ln w="76200" cap="flat" cmpd="sng" algn="ctr">
                <a:solidFill>
                  <a:schemeClr val="tx1"/>
                </a:solidFill>
                <a:prstDash val="solid"/>
                <a:miter lim="800000"/>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 rtl="1">
                  <a:lnSpc>
                    <a:spcPct val="107000"/>
                  </a:lnSpc>
                  <a:spcAft>
                    <a:spcPts val="800"/>
                  </a:spcAft>
                </a:pPr>
                <a:r>
                  <a:rPr lang="ar-EG" sz="1100" dirty="0">
                    <a:solidFill>
                      <a:prstClr val="black"/>
                    </a:solidFill>
                    <a:ea typeface="Times New Roman" panose="02020603050405020304" pitchFamily="18" charset="0"/>
                  </a:rPr>
                  <a:t> </a:t>
                </a:r>
                <a:endParaRPr lang="en-US" sz="11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1100" dirty="0">
                    <a:solidFill>
                      <a:prstClr val="black"/>
                    </a:solidFill>
                    <a:ea typeface="Times New Roman" panose="02020603050405020304" pitchFamily="18" charset="0"/>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en-US" sz="24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en-US" sz="24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p:txBody>
          </p:sp>
          <p:sp>
            <p:nvSpPr>
              <p:cNvPr id="52" name="مستطيل مستدير الزوايا 51"/>
              <p:cNvSpPr/>
              <p:nvPr/>
            </p:nvSpPr>
            <p:spPr>
              <a:xfrm>
                <a:off x="18085927" y="18350910"/>
                <a:ext cx="8306343" cy="5612118"/>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lnSpc>
                    <a:spcPct val="107000"/>
                  </a:lnSpc>
                  <a:spcAft>
                    <a:spcPts val="800"/>
                  </a:spcAft>
                </a:pPr>
                <a:endParaRPr lang="en-US" sz="3500" dirty="0">
                  <a:solidFill>
                    <a:prstClr val="black"/>
                  </a:solidFill>
                  <a:ea typeface="Calibri" panose="020F0502020204030204" pitchFamily="34" charset="0"/>
                </a:endParaRPr>
              </a:p>
            </p:txBody>
          </p:sp>
          <p:sp>
            <p:nvSpPr>
              <p:cNvPr id="70" name="مستطيل مستدير الزوايا 69"/>
              <p:cNvSpPr/>
              <p:nvPr/>
            </p:nvSpPr>
            <p:spPr>
              <a:xfrm>
                <a:off x="18176489" y="9280422"/>
                <a:ext cx="7584366" cy="1423917"/>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black"/>
                    </a:solidFill>
                    <a:ea typeface="Times New Roman" panose="02020603050405020304" pitchFamily="18" charset="0"/>
                    <a:cs typeface="PT Bold Heading" panose="02010400000000000000" pitchFamily="2" charset="-78"/>
                  </a:rPr>
                  <a:t>Procedures</a:t>
                </a:r>
                <a:r>
                  <a:rPr lang="ar-EG" sz="5000" b="1" dirty="0">
                    <a:solidFill>
                      <a:prstClr val="black"/>
                    </a:solidFill>
                    <a:ea typeface="Times New Roman" panose="02020603050405020304" pitchFamily="18" charset="0"/>
                    <a:cs typeface="PT Bold Heading" panose="02010400000000000000" pitchFamily="2" charset="-78"/>
                  </a:rPr>
                  <a:t> </a:t>
                </a:r>
                <a:endParaRPr lang="en-US" sz="5000" b="1" dirty="0">
                  <a:solidFill>
                    <a:prstClr val="black"/>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sp>
            <p:nvSpPr>
              <p:cNvPr id="71" name="مستطيل مستدير الزوايا 70"/>
              <p:cNvSpPr/>
              <p:nvPr/>
            </p:nvSpPr>
            <p:spPr>
              <a:xfrm>
                <a:off x="18176488" y="24191025"/>
                <a:ext cx="8215782" cy="1308191"/>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black"/>
                    </a:solidFill>
                    <a:ea typeface="Times New Roman" panose="02020603050405020304" pitchFamily="18" charset="0"/>
                    <a:cs typeface="PT Bold Heading" panose="02010400000000000000" pitchFamily="2" charset="-78"/>
                  </a:rPr>
                  <a:t>Results &amp; Recommendations</a:t>
                </a:r>
                <a:endParaRPr lang="en-US" sz="5000" b="1" dirty="0">
                  <a:solidFill>
                    <a:prstClr val="black"/>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sp>
            <p:nvSpPr>
              <p:cNvPr id="44" name="مستطيل مستدير الزوايا 43"/>
              <p:cNvSpPr/>
              <p:nvPr/>
            </p:nvSpPr>
            <p:spPr>
              <a:xfrm>
                <a:off x="18176489" y="17000320"/>
                <a:ext cx="7882858" cy="1192872"/>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black"/>
                    </a:solidFill>
                    <a:ea typeface="Times New Roman" panose="02020603050405020304" pitchFamily="18" charset="0"/>
                    <a:cs typeface="PT Bold Heading" panose="02010400000000000000" pitchFamily="2" charset="-78"/>
                  </a:rPr>
                  <a:t>Graphs / Charts</a:t>
                </a:r>
              </a:p>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sp>
            <p:nvSpPr>
              <p:cNvPr id="50" name="مستطيل مستدير الزوايا 49"/>
              <p:cNvSpPr/>
              <p:nvPr/>
            </p:nvSpPr>
            <p:spPr>
              <a:xfrm>
                <a:off x="18176487" y="25712613"/>
                <a:ext cx="7882858" cy="5639718"/>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lnSpc>
                    <a:spcPct val="107000"/>
                  </a:lnSpc>
                  <a:spcAft>
                    <a:spcPts val="800"/>
                  </a:spcAft>
                </a:pPr>
                <a:endParaRPr lang="en-US" sz="1100" dirty="0">
                  <a:solidFill>
                    <a:prstClr val="black"/>
                  </a:solidFill>
                  <a:ea typeface="Calibri" panose="020F0502020204030204" pitchFamily="34" charset="0"/>
                  <a:cs typeface="Arial" panose="020B0604020202020204" pitchFamily="34" charset="0"/>
                </a:endParaRPr>
              </a:p>
            </p:txBody>
          </p:sp>
          <p:sp>
            <p:nvSpPr>
              <p:cNvPr id="60" name="شكل بيضاوي 59"/>
              <p:cNvSpPr/>
              <p:nvPr/>
            </p:nvSpPr>
            <p:spPr>
              <a:xfrm>
                <a:off x="20296446" y="5091853"/>
                <a:ext cx="4376455" cy="4103631"/>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76200" cap="flat" cmpd="sng" algn="ctr">
                <a:solidFill>
                  <a:srgbClr val="C00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solidFill>
                    <a:prstClr val="black"/>
                  </a:solidFill>
                </a:endParaRPr>
              </a:p>
            </p:txBody>
          </p:sp>
        </p:grpSp>
        <p:grpSp>
          <p:nvGrpSpPr>
            <p:cNvPr id="7" name="مجموعة 6"/>
            <p:cNvGrpSpPr/>
            <p:nvPr/>
          </p:nvGrpSpPr>
          <p:grpSpPr>
            <a:xfrm>
              <a:off x="27130191" y="5042244"/>
              <a:ext cx="8740959" cy="26797589"/>
              <a:chOff x="27130191" y="5326023"/>
              <a:chExt cx="8740959" cy="26797589"/>
            </a:xfrm>
          </p:grpSpPr>
          <p:grpSp>
            <p:nvGrpSpPr>
              <p:cNvPr id="4" name="مجموعة 3"/>
              <p:cNvGrpSpPr/>
              <p:nvPr/>
            </p:nvGrpSpPr>
            <p:grpSpPr>
              <a:xfrm>
                <a:off x="27130191" y="7355619"/>
                <a:ext cx="8740959" cy="24767993"/>
                <a:chOff x="260645" y="6762044"/>
                <a:chExt cx="8740959" cy="24767993"/>
              </a:xfrm>
            </p:grpSpPr>
            <p:sp>
              <p:nvSpPr>
                <p:cNvPr id="59" name="مستطيل مستدير الزوايا 58"/>
                <p:cNvSpPr/>
                <p:nvPr/>
              </p:nvSpPr>
              <p:spPr>
                <a:xfrm>
                  <a:off x="260645" y="6762044"/>
                  <a:ext cx="8740959" cy="24767993"/>
                </a:xfrm>
                <a:prstGeom prst="roundRect">
                  <a:avLst/>
                </a:prstGeom>
                <a:solidFill>
                  <a:sysClr val="window" lastClr="FFFFFF"/>
                </a:solidFill>
                <a:ln w="76200" cap="rnd" cmpd="sng" algn="ctr">
                  <a:solidFill>
                    <a:schemeClr val="tx1"/>
                  </a:solidFill>
                  <a:prstDash val="solid"/>
                  <a:miter lim="800000"/>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en-US" sz="24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p:txBody>
            </p:sp>
            <p:sp>
              <p:nvSpPr>
                <p:cNvPr id="75" name="مستطيل مستدير الزوايا 74"/>
                <p:cNvSpPr/>
                <p:nvPr/>
              </p:nvSpPr>
              <p:spPr>
                <a:xfrm>
                  <a:off x="1161544" y="9302585"/>
                  <a:ext cx="6779171" cy="1382708"/>
                </a:xfrm>
                <a:prstGeom prst="roundRect">
                  <a:avLst/>
                </a:prstGeom>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6000" b="1" dirty="0">
                      <a:solidFill>
                        <a:prstClr val="white"/>
                      </a:solidFill>
                      <a:ea typeface="Times New Roman" panose="02020603050405020304" pitchFamily="18" charset="0"/>
                      <a:cs typeface="PT Bold Heading" panose="02010400000000000000" pitchFamily="2" charset="-78"/>
                    </a:rPr>
                    <a:t>Sharing</a:t>
                  </a:r>
                  <a:endParaRPr lang="en-US" sz="6000" b="1" dirty="0">
                    <a:solidFill>
                      <a:prstClr val="white"/>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white"/>
                      </a:solidFill>
                      <a:ea typeface="Calibri" panose="020F0502020204030204" pitchFamily="34" charset="0"/>
                      <a:cs typeface="Arial" panose="020B0604020202020204" pitchFamily="34" charset="0"/>
                    </a:rPr>
                    <a:t> </a:t>
                  </a:r>
                </a:p>
              </p:txBody>
            </p:sp>
            <p:sp>
              <p:nvSpPr>
                <p:cNvPr id="76" name="مستطيل مستدير الزوايا 75"/>
                <p:cNvSpPr/>
                <p:nvPr/>
              </p:nvSpPr>
              <p:spPr>
                <a:xfrm>
                  <a:off x="511628" y="11026849"/>
                  <a:ext cx="8195749" cy="9622918"/>
                </a:xfrm>
                <a:prstGeom prst="roundRect">
                  <a:avLst/>
                </a:prstGeom>
                <a:noFill/>
                <a:ln w="76200" cap="flat" cmpd="sng" algn="ctr">
                  <a:solidFill>
                    <a:srgbClr val="FF0000"/>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just" rtl="1">
                    <a:lnSpc>
                      <a:spcPct val="107000"/>
                    </a:lnSpc>
                  </a:pPr>
                  <a:r>
                    <a:rPr lang="en-US" sz="1100"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1100" dirty="0">
                    <a:solidFill>
                      <a:prstClr val="black"/>
                    </a:solidFill>
                    <a:ea typeface="Calibri" panose="020F0502020204030204" pitchFamily="34" charset="0"/>
                    <a:cs typeface="Arial" panose="020B0604020202020204" pitchFamily="34" charset="0"/>
                  </a:endParaRPr>
                </a:p>
              </p:txBody>
            </p:sp>
            <p:sp>
              <p:nvSpPr>
                <p:cNvPr id="79" name="مستطيل مستدير الزوايا 78"/>
                <p:cNvSpPr/>
                <p:nvPr/>
              </p:nvSpPr>
              <p:spPr>
                <a:xfrm>
                  <a:off x="465964" y="22692939"/>
                  <a:ext cx="8267605" cy="8673198"/>
                </a:xfrm>
                <a:prstGeom prst="roundRect">
                  <a:avLst/>
                </a:prstGeom>
                <a:noFill/>
                <a:ln w="76200" cap="flat" cmpd="sng" algn="ctr">
                  <a:solidFill>
                    <a:srgbClr val="FF0000"/>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just" rtl="1">
                    <a:lnSpc>
                      <a:spcPct val="107000"/>
                    </a:lnSpc>
                  </a:pPr>
                  <a:r>
                    <a:rPr lang="en-US" sz="1100"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1100" dirty="0">
                    <a:solidFill>
                      <a:prstClr val="black"/>
                    </a:solidFill>
                    <a:ea typeface="Calibri" panose="020F0502020204030204" pitchFamily="34" charset="0"/>
                    <a:cs typeface="Arial" panose="020B0604020202020204" pitchFamily="34" charset="0"/>
                  </a:endParaRPr>
                </a:p>
              </p:txBody>
            </p:sp>
            <p:sp>
              <p:nvSpPr>
                <p:cNvPr id="81" name="مستطيل مستدير الزوايا 80"/>
                <p:cNvSpPr/>
                <p:nvPr/>
              </p:nvSpPr>
              <p:spPr>
                <a:xfrm>
                  <a:off x="1161544" y="21017982"/>
                  <a:ext cx="7189075" cy="1349619"/>
                </a:xfrm>
                <a:prstGeom prst="roundRect">
                  <a:avLst/>
                </a:prstGeom>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white"/>
                      </a:solidFill>
                      <a:ea typeface="Times New Roman" panose="02020603050405020304" pitchFamily="18" charset="0"/>
                      <a:cs typeface="PT Bold Heading" panose="02010400000000000000" pitchFamily="2" charset="-78"/>
                    </a:rPr>
                    <a:t>References</a:t>
                  </a:r>
                  <a:endParaRPr lang="en-US" sz="5000" b="1" dirty="0">
                    <a:solidFill>
                      <a:prstClr val="white"/>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white"/>
                      </a:solidFill>
                      <a:ea typeface="Calibri" panose="020F0502020204030204" pitchFamily="34" charset="0"/>
                      <a:cs typeface="Arial" panose="020B0604020202020204" pitchFamily="34" charset="0"/>
                    </a:rPr>
                    <a:t> </a:t>
                  </a:r>
                </a:p>
              </p:txBody>
            </p:sp>
          </p:grpSp>
          <p:sp>
            <p:nvSpPr>
              <p:cNvPr id="63" name="شكل بيضاوي 62"/>
              <p:cNvSpPr/>
              <p:nvPr/>
            </p:nvSpPr>
            <p:spPr>
              <a:xfrm>
                <a:off x="29194534" y="5326023"/>
                <a:ext cx="4549556" cy="4059191"/>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76200" cap="flat" cmpd="sng" algn="ctr">
                <a:solidFill>
                  <a:srgbClr val="FF0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solidFill>
                    <a:prstClr val="black"/>
                  </a:solidFill>
                </a:endParaRPr>
              </a:p>
            </p:txBody>
          </p:sp>
        </p:grpSp>
        <p:grpSp>
          <p:nvGrpSpPr>
            <p:cNvPr id="11" name="مجموعة 10"/>
            <p:cNvGrpSpPr/>
            <p:nvPr/>
          </p:nvGrpSpPr>
          <p:grpSpPr>
            <a:xfrm>
              <a:off x="511628" y="4850568"/>
              <a:ext cx="8306639" cy="27227028"/>
              <a:chOff x="511628" y="4850568"/>
              <a:chExt cx="8306639" cy="27227028"/>
            </a:xfrm>
          </p:grpSpPr>
          <p:grpSp>
            <p:nvGrpSpPr>
              <p:cNvPr id="2" name="مجموعة 1"/>
              <p:cNvGrpSpPr/>
              <p:nvPr/>
            </p:nvGrpSpPr>
            <p:grpSpPr>
              <a:xfrm>
                <a:off x="511628" y="7112138"/>
                <a:ext cx="8306639" cy="24965458"/>
                <a:chOff x="27239947" y="6879889"/>
                <a:chExt cx="8306639" cy="24965458"/>
              </a:xfrm>
            </p:grpSpPr>
            <p:sp>
              <p:nvSpPr>
                <p:cNvPr id="56" name="مستطيل مستدير الزوايا 55"/>
                <p:cNvSpPr/>
                <p:nvPr/>
              </p:nvSpPr>
              <p:spPr>
                <a:xfrm>
                  <a:off x="27239947" y="6879889"/>
                  <a:ext cx="8306639" cy="24965458"/>
                </a:xfrm>
                <a:prstGeom prst="roundRect">
                  <a:avLst/>
                </a:prstGeom>
                <a:solidFill>
                  <a:srgbClr val="ED7D31"/>
                </a:solidFill>
                <a:ln w="76200" cap="flat" cmpd="sng" algn="ctr">
                  <a:solidFill>
                    <a:schemeClr val="tx1"/>
                  </a:solidFill>
                  <a:prstDash val="solid"/>
                  <a:miter lim="800000"/>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4000" dirty="0">
                      <a:solidFill>
                        <a:prstClr val="black"/>
                      </a:solidFill>
                      <a:ea typeface="Times New Roman" panose="02020603050405020304" pitchFamily="18" charset="0"/>
                      <a:cs typeface="PT Bold Heading" panose="02010400000000000000" pitchFamily="2" charset="-78"/>
                    </a:rPr>
                    <a:t> </a:t>
                  </a:r>
                  <a:endParaRPr lang="en-US" sz="40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4000" dirty="0">
                      <a:solidFill>
                        <a:prstClr val="black"/>
                      </a:solidFill>
                      <a:ea typeface="Times New Roman" panose="02020603050405020304" pitchFamily="18" charset="0"/>
                      <a:cs typeface="PT Bold Heading" panose="02010400000000000000" pitchFamily="2" charset="-78"/>
                    </a:rPr>
                    <a:t> </a:t>
                  </a:r>
                  <a:endParaRPr lang="en-US" sz="40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4000" dirty="0">
                      <a:solidFill>
                        <a:prstClr val="black"/>
                      </a:solidFill>
                      <a:ea typeface="Times New Roman" panose="02020603050405020304" pitchFamily="18" charset="0"/>
                      <a:cs typeface="PT Bold Heading" panose="02010400000000000000" pitchFamily="2" charset="-78"/>
                    </a:rPr>
                    <a:t> </a:t>
                  </a:r>
                  <a:endParaRPr lang="en-US" sz="40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4000" dirty="0">
                      <a:solidFill>
                        <a:prstClr val="black"/>
                      </a:solidFill>
                      <a:ea typeface="Times New Roman" panose="02020603050405020304" pitchFamily="18" charset="0"/>
                      <a:cs typeface="PT Bold Heading" panose="02010400000000000000" pitchFamily="2" charset="-78"/>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EG"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a:p>
                  <a:pPr algn="just" rtl="1">
                    <a:lnSpc>
                      <a:spcPct val="107000"/>
                    </a:lnSpc>
                    <a:spcAft>
                      <a:spcPts val="800"/>
                    </a:spcAft>
                  </a:pPr>
                  <a:r>
                    <a:rPr lang="ar-SA" sz="4000" dirty="0">
                      <a:solidFill>
                        <a:prstClr val="black"/>
                      </a:solidFill>
                      <a:ea typeface="Times New Roman" panose="02020603050405020304" pitchFamily="18" charset="0"/>
                    </a:rPr>
                    <a:t>      </a:t>
                  </a:r>
                  <a:endParaRPr lang="en-US" sz="4000" dirty="0">
                    <a:solidFill>
                      <a:prstClr val="black"/>
                    </a:solidFill>
                    <a:ea typeface="Calibri" panose="020F0502020204030204" pitchFamily="34" charset="0"/>
                    <a:cs typeface="Arial" panose="020B0604020202020204" pitchFamily="34" charset="0"/>
                  </a:endParaRPr>
                </a:p>
              </p:txBody>
            </p:sp>
            <p:sp>
              <p:nvSpPr>
                <p:cNvPr id="48" name="مستطيل مستدير الزوايا 47"/>
                <p:cNvSpPr/>
                <p:nvPr/>
              </p:nvSpPr>
              <p:spPr>
                <a:xfrm>
                  <a:off x="27447716" y="10490822"/>
                  <a:ext cx="7882858" cy="5803780"/>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lnSpc>
                      <a:spcPct val="107000"/>
                    </a:lnSpc>
                    <a:spcAft>
                      <a:spcPts val="800"/>
                    </a:spcAft>
                  </a:pPr>
                  <a:r>
                    <a:rPr lang="ar-SA" sz="14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SA" sz="14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sp>
              <p:nvSpPr>
                <p:cNvPr id="49" name="مستطيل مستدير الزوايا 48"/>
                <p:cNvSpPr/>
                <p:nvPr/>
              </p:nvSpPr>
              <p:spPr>
                <a:xfrm>
                  <a:off x="27447716" y="18484233"/>
                  <a:ext cx="7882858" cy="5429981"/>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lnSpc>
                      <a:spcPct val="107000"/>
                    </a:lnSpc>
                    <a:spcAft>
                      <a:spcPts val="800"/>
                    </a:spcAft>
                  </a:pPr>
                  <a:endParaRPr lang="en-US" sz="1100" dirty="0">
                    <a:solidFill>
                      <a:prstClr val="black"/>
                    </a:solidFill>
                    <a:ea typeface="Calibri" panose="020F0502020204030204" pitchFamily="34" charset="0"/>
                    <a:cs typeface="Arial" panose="020B0604020202020204" pitchFamily="34" charset="0"/>
                  </a:endParaRPr>
                </a:p>
              </p:txBody>
            </p:sp>
            <p:sp>
              <p:nvSpPr>
                <p:cNvPr id="64" name="مستطيل مستدير الزوايا 63"/>
                <p:cNvSpPr/>
                <p:nvPr/>
              </p:nvSpPr>
              <p:spPr>
                <a:xfrm>
                  <a:off x="27749954" y="8909751"/>
                  <a:ext cx="7283669" cy="1328423"/>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black"/>
                      </a:solidFill>
                      <a:ea typeface="Times New Roman" panose="02020603050405020304" pitchFamily="18" charset="0"/>
                      <a:cs typeface="PT Bold Heading" panose="02010400000000000000" pitchFamily="2" charset="-78"/>
                    </a:rPr>
                    <a:t>Big questions</a:t>
                  </a:r>
                  <a:endParaRPr lang="en-US" sz="5000" b="1" dirty="0">
                    <a:solidFill>
                      <a:prstClr val="black"/>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sp>
              <p:nvSpPr>
                <p:cNvPr id="65" name="مستطيل مستدير الزوايا 64"/>
                <p:cNvSpPr/>
                <p:nvPr/>
              </p:nvSpPr>
              <p:spPr>
                <a:xfrm>
                  <a:off x="27447716" y="16672974"/>
                  <a:ext cx="7573265" cy="1508686"/>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endParaRPr lang="ar-SA" sz="50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r>
                    <a:rPr lang="en-US" sz="5000" b="1" dirty="0">
                      <a:solidFill>
                        <a:prstClr val="black"/>
                      </a:solidFill>
                      <a:ea typeface="Times New Roman" panose="02020603050405020304" pitchFamily="18" charset="0"/>
                      <a:cs typeface="PT Bold Heading" panose="02010400000000000000" pitchFamily="2" charset="-78"/>
                    </a:rPr>
                    <a:t>Importance of the research</a:t>
                  </a:r>
                  <a:endParaRPr lang="en-US" sz="5000" b="1" dirty="0">
                    <a:solidFill>
                      <a:prstClr val="black"/>
                    </a:solidFill>
                    <a:ea typeface="Calibri" panose="020F0502020204030204" pitchFamily="34" charset="0"/>
                    <a:cs typeface="Arial" panose="020B0604020202020204" pitchFamily="34" charset="0"/>
                  </a:endParaRPr>
                </a:p>
                <a:p>
                  <a:pPr algn="ctr" rtl="1">
                    <a:lnSpc>
                      <a:spcPct val="107000"/>
                    </a:lnSpc>
                    <a:spcAft>
                      <a:spcPts val="800"/>
                    </a:spcAft>
                  </a:pPr>
                  <a:endParaRPr lang="en-US" sz="5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sp>
              <p:nvSpPr>
                <p:cNvPr id="66" name="مستطيل مستدير الزوايا 65"/>
                <p:cNvSpPr/>
                <p:nvPr/>
              </p:nvSpPr>
              <p:spPr>
                <a:xfrm>
                  <a:off x="27532241" y="24362071"/>
                  <a:ext cx="7573265" cy="1277088"/>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endParaRPr lang="en-GB" sz="28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GB" sz="28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GB" sz="28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r>
                    <a:rPr lang="en-GB" sz="2800" dirty="0">
                      <a:solidFill>
                        <a:prstClr val="black"/>
                      </a:solidFill>
                      <a:ea typeface="Times New Roman" panose="02020603050405020304" pitchFamily="18" charset="0"/>
                      <a:cs typeface="PT Bold Heading" panose="02010400000000000000" pitchFamily="2" charset="-78"/>
                    </a:rPr>
                    <a:t>.</a:t>
                  </a:r>
                </a:p>
                <a:p>
                  <a:pPr algn="ctr" rtl="1">
                    <a:lnSpc>
                      <a:spcPct val="107000"/>
                    </a:lnSpc>
                    <a:spcAft>
                      <a:spcPts val="800"/>
                    </a:spcAft>
                  </a:pPr>
                  <a:endParaRPr lang="en-GB" sz="28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GB" sz="28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GB" sz="28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GB" sz="28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50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50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50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50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5000" b="1"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r>
                    <a:rPr lang="en-US" sz="5000" b="1" dirty="0">
                      <a:solidFill>
                        <a:prstClr val="black"/>
                      </a:solidFill>
                      <a:ea typeface="Times New Roman" panose="02020603050405020304" pitchFamily="18" charset="0"/>
                      <a:cs typeface="PT Bold Heading" panose="02010400000000000000" pitchFamily="2" charset="-78"/>
                    </a:rPr>
                    <a:t>Objectives of the research</a:t>
                  </a:r>
                </a:p>
                <a:p>
                  <a:pPr algn="ctr" rtl="1">
                    <a:lnSpc>
                      <a:spcPct val="107000"/>
                    </a:lnSpc>
                    <a:spcAft>
                      <a:spcPts val="800"/>
                    </a:spcAft>
                  </a:pPr>
                  <a:endParaRPr lang="en-US" sz="5000" b="1" dirty="0">
                    <a:solidFill>
                      <a:prstClr val="black"/>
                    </a:solidFill>
                    <a:ea typeface="Calibri" panose="020F0502020204030204" pitchFamily="34" charset="0"/>
                    <a:cs typeface="Arial" panose="020B0604020202020204" pitchFamily="34" charset="0"/>
                  </a:endParaRPr>
                </a:p>
                <a:p>
                  <a:pPr rtl="1">
                    <a:lnSpc>
                      <a:spcPct val="107000"/>
                    </a:lnSpc>
                    <a:spcAft>
                      <a:spcPts val="800"/>
                    </a:spcAft>
                  </a:pPr>
                  <a:r>
                    <a:rPr lang="en-US" sz="2400" dirty="0">
                      <a:solidFill>
                        <a:prstClr val="black"/>
                      </a:solidFill>
                      <a:ea typeface="Times New Roman" panose="02020603050405020304" pitchFamily="18" charset="0"/>
                      <a:cs typeface="PT Bold Heading"/>
                    </a:rPr>
                    <a:t>The objective of research on </a:t>
                  </a:r>
                  <a:r>
                    <a:rPr lang="en-US" sz="2400" err="1">
                      <a:solidFill>
                        <a:prstClr val="black"/>
                      </a:solidFill>
                      <a:ea typeface="Times New Roman" panose="02020603050405020304" pitchFamily="18" charset="0"/>
                      <a:cs typeface="PT Bold Heading"/>
                    </a:rPr>
                    <a:t>Baladana</a:t>
                  </a:r>
                  <a:r>
                    <a:rPr lang="en-US" sz="2400" dirty="0">
                      <a:solidFill>
                        <a:prstClr val="black"/>
                      </a:solidFill>
                      <a:ea typeface="Times New Roman" panose="02020603050405020304" pitchFamily="18" charset="0"/>
                      <a:cs typeface="PT Bold Heading"/>
                    </a:rPr>
                    <a:t> Farm is to assess the efficacy of implemented farming practices, identifying areas for improvement and refine strategies to enhance productivity , sustainability and profitability. </a:t>
                  </a:r>
                  <a:endParaRPr lang="en-US" sz="240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36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2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2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2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2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2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20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36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36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36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endParaRPr lang="en-US" sz="3600" dirty="0">
                    <a:solidFill>
                      <a:prstClr val="black"/>
                    </a:solidFill>
                    <a:ea typeface="Times New Roman" panose="02020603050405020304" pitchFamily="18" charset="0"/>
                    <a:cs typeface="PT Bold Heading" panose="02010400000000000000" pitchFamily="2" charset="-78"/>
                  </a:endParaRPr>
                </a:p>
                <a:p>
                  <a:pPr algn="ctr" rtl="1">
                    <a:lnSpc>
                      <a:spcPct val="107000"/>
                    </a:lnSpc>
                    <a:spcAft>
                      <a:spcPts val="800"/>
                    </a:spcAft>
                  </a:pPr>
                  <a:r>
                    <a:rPr lang="en-US" sz="3600" dirty="0">
                      <a:solidFill>
                        <a:prstClr val="black"/>
                      </a:solidFill>
                      <a:ea typeface="Times New Roman" panose="02020603050405020304" pitchFamily="18" charset="0"/>
                      <a:cs typeface="PT Bold Heading" panose="02010400000000000000" pitchFamily="2" charset="-78"/>
                    </a:rPr>
                    <a:t>. </a:t>
                  </a:r>
                  <a:endParaRPr lang="en-US" sz="2400" dirty="0">
                    <a:solidFill>
                      <a:prstClr val="black"/>
                    </a:solidFill>
                    <a:ea typeface="Times New Roman" panose="02020603050405020304" pitchFamily="18" charset="0"/>
                    <a:cs typeface="PT Bold Heading" panose="02010400000000000000" pitchFamily="2" charset="-78"/>
                  </a:endParaRPr>
                </a:p>
              </p:txBody>
            </p:sp>
            <p:sp>
              <p:nvSpPr>
                <p:cNvPr id="67" name="مستطيل مستدير الزوايا 66"/>
                <p:cNvSpPr/>
                <p:nvPr/>
              </p:nvSpPr>
              <p:spPr>
                <a:xfrm>
                  <a:off x="27402354" y="25521567"/>
                  <a:ext cx="7953583" cy="5821853"/>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lnSpc>
                      <a:spcPct val="107000"/>
                    </a:lnSpc>
                    <a:spcAft>
                      <a:spcPts val="800"/>
                    </a:spcAft>
                  </a:pPr>
                  <a:r>
                    <a:rPr lang="en-US" sz="1100" dirty="0">
                      <a:solidFill>
                        <a:prstClr val="black"/>
                      </a:solidFill>
                      <a:ea typeface="Calibri" panose="020F0502020204030204" pitchFamily="34" charset="0"/>
                      <a:cs typeface="Arial" panose="020B0604020202020204" pitchFamily="34" charset="0"/>
                    </a:rPr>
                    <a:t> </a:t>
                  </a:r>
                </a:p>
              </p:txBody>
            </p:sp>
          </p:grpSp>
          <p:sp>
            <p:nvSpPr>
              <p:cNvPr id="61" name="شكل بيضاوي 60"/>
              <p:cNvSpPr/>
              <p:nvPr/>
            </p:nvSpPr>
            <p:spPr>
              <a:xfrm>
                <a:off x="2343804" y="4850568"/>
                <a:ext cx="4631865" cy="412170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76200" cap="flat" cmpd="sng" algn="ctr">
                <a:solidFill>
                  <a:schemeClr val="bg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solidFill>
                    <a:prstClr val="black"/>
                  </a:solidFill>
                </a:endParaRPr>
              </a:p>
            </p:txBody>
          </p:sp>
        </p:grpSp>
        <p:grpSp>
          <p:nvGrpSpPr>
            <p:cNvPr id="12" name="مجموعة 11"/>
            <p:cNvGrpSpPr/>
            <p:nvPr/>
          </p:nvGrpSpPr>
          <p:grpSpPr>
            <a:xfrm>
              <a:off x="9048229" y="4973465"/>
              <a:ext cx="8366568" cy="27150147"/>
              <a:chOff x="9048229" y="4973465"/>
              <a:chExt cx="8366568" cy="27150147"/>
            </a:xfrm>
          </p:grpSpPr>
          <p:sp>
            <p:nvSpPr>
              <p:cNvPr id="57" name="مستطيل مستدير الزوايا 56"/>
              <p:cNvSpPr/>
              <p:nvPr/>
            </p:nvSpPr>
            <p:spPr>
              <a:xfrm>
                <a:off x="9048229" y="7486038"/>
                <a:ext cx="8366568" cy="24637574"/>
              </a:xfrm>
              <a:prstGeom prst="roundRect">
                <a:avLst/>
              </a:prstGeom>
              <a:noFill/>
              <a:ln w="76200" cap="flat" cmpd="sng" algn="ctr">
                <a:solidFill>
                  <a:schemeClr val="tx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rtl="1"/>
                <a:r>
                  <a:rPr lang="en-US" sz="1400" b="1" dirty="0">
                    <a:solidFill>
                      <a:srgbClr val="0000CC"/>
                    </a:solidFill>
                    <a:ea typeface="Calibri" panose="020F0502020204030204" pitchFamily="34" charset="0"/>
                    <a:cs typeface="Arial" panose="020B0604020202020204" pitchFamily="34" charset="0"/>
                  </a:rPr>
                  <a:t>  </a:t>
                </a:r>
                <a:endParaRPr lang="en-US" dirty="0">
                  <a:solidFill>
                    <a:prstClr val="black"/>
                  </a:solidFill>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ar-EG" sz="17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a:p>
                <a:pPr algn="r" rtl="1">
                  <a:lnSpc>
                    <a:spcPct val="107000"/>
                  </a:lnSpc>
                  <a:spcAft>
                    <a:spcPts val="800"/>
                  </a:spcAft>
                </a:pPr>
                <a:r>
                  <a:rPr lang="en-US" sz="2400" dirty="0">
                    <a:solidFill>
                      <a:prstClr val="black"/>
                    </a:solidFill>
                    <a:ea typeface="Times New Roman" panose="02020603050405020304" pitchFamily="18" charset="0"/>
                    <a:cs typeface="PT Bold Heading" panose="02010400000000000000" pitchFamily="2" charset="-78"/>
                  </a:rPr>
                  <a:t> </a:t>
                </a:r>
                <a:endParaRPr lang="en-US" sz="1100" dirty="0">
                  <a:solidFill>
                    <a:prstClr val="black"/>
                  </a:solidFill>
                  <a:ea typeface="Calibri" panose="020F0502020204030204" pitchFamily="34" charset="0"/>
                  <a:cs typeface="Arial" panose="020B0604020202020204" pitchFamily="34" charset="0"/>
                </a:endParaRPr>
              </a:p>
            </p:txBody>
          </p:sp>
          <p:sp>
            <p:nvSpPr>
              <p:cNvPr id="53" name="مستطيل مستدير الزوايا 52"/>
              <p:cNvSpPr/>
              <p:nvPr/>
            </p:nvSpPr>
            <p:spPr>
              <a:xfrm>
                <a:off x="9425863" y="11148501"/>
                <a:ext cx="7643122" cy="9622918"/>
              </a:xfrm>
              <a:prstGeom prst="roundRect">
                <a:avLst/>
              </a:prstGeom>
              <a:noFill/>
              <a:ln w="76200" cap="flat" cmpd="sng" algn="ctr">
                <a:solidFill>
                  <a:srgbClr val="C00000"/>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just" rtl="1">
                  <a:lnSpc>
                    <a:spcPct val="107000"/>
                  </a:lnSpc>
                </a:pPr>
                <a:r>
                  <a:rPr lang="en-US" sz="4500" b="1" dirty="0">
                    <a:solidFill>
                      <a:srgbClr val="000000"/>
                    </a:solidFill>
                    <a:ea typeface="Arial" panose="020B0604020202020204" pitchFamily="34" charset="0"/>
                  </a:rPr>
                  <a:t> </a:t>
                </a:r>
              </a:p>
            </p:txBody>
          </p:sp>
          <p:sp>
            <p:nvSpPr>
              <p:cNvPr id="55" name="مستطيل مستدير الزوايا 54"/>
              <p:cNvSpPr/>
              <p:nvPr/>
            </p:nvSpPr>
            <p:spPr>
              <a:xfrm>
                <a:off x="9323546" y="23144979"/>
                <a:ext cx="7745439" cy="8563526"/>
              </a:xfrm>
              <a:prstGeom prst="roundRect">
                <a:avLst/>
              </a:prstGeom>
              <a:noFill/>
              <a:ln w="7620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0" tIns="0" rIns="0" bIns="0" numCol="1" spcCol="0" rtlCol="1" fromWordArt="0" anchor="t" anchorCtr="0" forceAA="0" compatLnSpc="1">
                <a:prstTxWarp prst="textNoShape">
                  <a:avLst/>
                </a:prstTxWarp>
                <a:noAutofit/>
              </a:bodyPr>
              <a:lstStyle/>
              <a:p>
                <a:pPr algn="just" rtl="1">
                  <a:lnSpc>
                    <a:spcPct val="107000"/>
                  </a:lnSpc>
                  <a:spcAft>
                    <a:spcPts val="800"/>
                  </a:spcAft>
                </a:pPr>
                <a:endParaRPr lang="en-US" sz="3600" b="1" dirty="0">
                  <a:solidFill>
                    <a:srgbClr val="000000"/>
                  </a:solidFill>
                  <a:ea typeface="Arial" panose="020B0604020202020204" pitchFamily="34" charset="0"/>
                </a:endParaRPr>
              </a:p>
            </p:txBody>
          </p:sp>
          <p:sp>
            <p:nvSpPr>
              <p:cNvPr id="68" name="مستطيل مستدير الزوايا 67"/>
              <p:cNvSpPr/>
              <p:nvPr/>
            </p:nvSpPr>
            <p:spPr>
              <a:xfrm>
                <a:off x="10216055" y="9357746"/>
                <a:ext cx="5972625" cy="1545113"/>
              </a:xfrm>
              <a:prstGeom prst="roundRect">
                <a:avLst/>
              </a:prstGeom>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white"/>
                    </a:solidFill>
                    <a:ea typeface="Times New Roman" panose="02020603050405020304" pitchFamily="18" charset="0"/>
                    <a:cs typeface="PT Bold Heading" panose="02010400000000000000" pitchFamily="2" charset="-78"/>
                  </a:rPr>
                  <a:t>Suggested Solutions</a:t>
                </a:r>
                <a:endParaRPr lang="en-US" sz="5000" b="1" dirty="0">
                  <a:solidFill>
                    <a:prstClr val="white"/>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white"/>
                    </a:solidFill>
                    <a:ea typeface="Calibri" panose="020F0502020204030204" pitchFamily="34" charset="0"/>
                    <a:cs typeface="Arial" panose="020B0604020202020204" pitchFamily="34" charset="0"/>
                  </a:rPr>
                  <a:t> </a:t>
                </a:r>
              </a:p>
            </p:txBody>
          </p:sp>
          <p:sp>
            <p:nvSpPr>
              <p:cNvPr id="72" name="مستطيل مستدير الزوايا 71"/>
              <p:cNvSpPr/>
              <p:nvPr/>
            </p:nvSpPr>
            <p:spPr>
              <a:xfrm>
                <a:off x="10404939" y="21300841"/>
                <a:ext cx="5582652" cy="1505382"/>
              </a:xfrm>
              <a:prstGeom prst="roundRect">
                <a:avLst/>
              </a:prstGeom>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5000" b="1" dirty="0">
                    <a:solidFill>
                      <a:prstClr val="white"/>
                    </a:solidFill>
                    <a:ea typeface="Times New Roman" panose="02020603050405020304" pitchFamily="18" charset="0"/>
                    <a:cs typeface="PT Bold Heading" panose="02010400000000000000" pitchFamily="2" charset="-78"/>
                  </a:rPr>
                  <a:t>Selected Solution</a:t>
                </a:r>
                <a:endParaRPr lang="en-US" sz="5000" b="1" dirty="0">
                  <a:solidFill>
                    <a:prstClr val="white"/>
                  </a:solidFill>
                  <a:ea typeface="Calibri" panose="020F0502020204030204" pitchFamily="34" charset="0"/>
                  <a:cs typeface="Arial" panose="020B0604020202020204" pitchFamily="34" charset="0"/>
                </a:endParaRPr>
              </a:p>
              <a:p>
                <a:pPr algn="ctr" rtl="1">
                  <a:lnSpc>
                    <a:spcPct val="107000"/>
                  </a:lnSpc>
                  <a:spcAft>
                    <a:spcPts val="800"/>
                  </a:spcAft>
                </a:pPr>
                <a:r>
                  <a:rPr lang="en-US" sz="1100" dirty="0">
                    <a:solidFill>
                      <a:prstClr val="white"/>
                    </a:solidFill>
                    <a:ea typeface="Calibri" panose="020F0502020204030204" pitchFamily="34" charset="0"/>
                    <a:cs typeface="Arial" panose="020B0604020202020204" pitchFamily="34" charset="0"/>
                  </a:rPr>
                  <a:t> </a:t>
                </a:r>
              </a:p>
            </p:txBody>
          </p:sp>
          <p:sp>
            <p:nvSpPr>
              <p:cNvPr id="62" name="شكل بيضاوي 61"/>
              <p:cNvSpPr/>
              <p:nvPr/>
            </p:nvSpPr>
            <p:spPr>
              <a:xfrm>
                <a:off x="11190877" y="4973465"/>
                <a:ext cx="4491466" cy="4222019"/>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76200" cap="flat" cmpd="sng" algn="ctr">
                <a:solidFill>
                  <a:schemeClr val="bg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solidFill>
                    <a:prstClr val="black"/>
                  </a:solidFill>
                </a:endParaRPr>
              </a:p>
            </p:txBody>
          </p:sp>
        </p:grpSp>
      </p:grpSp>
      <p:sp>
        <p:nvSpPr>
          <p:cNvPr id="9" name="سهم منحني إلى الأسفل 8"/>
          <p:cNvSpPr/>
          <p:nvPr/>
        </p:nvSpPr>
        <p:spPr>
          <a:xfrm rot="20598814">
            <a:off x="6349743" y="5082745"/>
            <a:ext cx="5179779" cy="1910132"/>
          </a:xfrm>
          <a:prstGeom prst="curvedDownArrow">
            <a:avLst/>
          </a:pr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ar-QA">
              <a:solidFill>
                <a:prstClr val="black"/>
              </a:solidFill>
            </a:endParaRPr>
          </a:p>
        </p:txBody>
      </p:sp>
      <p:sp>
        <p:nvSpPr>
          <p:cNvPr id="54" name="سهم منحني إلى الأسفل 53"/>
          <p:cNvSpPr/>
          <p:nvPr/>
        </p:nvSpPr>
        <p:spPr>
          <a:xfrm rot="20691079">
            <a:off x="15539192" y="5224786"/>
            <a:ext cx="4921354" cy="1864040"/>
          </a:xfrm>
          <a:prstGeom prst="curvedDownArrow">
            <a:avLst/>
          </a:pr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ar-QA">
              <a:solidFill>
                <a:prstClr val="black"/>
              </a:solidFill>
            </a:endParaRPr>
          </a:p>
        </p:txBody>
      </p:sp>
      <p:sp>
        <p:nvSpPr>
          <p:cNvPr id="69" name="سهم منحني إلى الأسفل 68"/>
          <p:cNvSpPr/>
          <p:nvPr/>
        </p:nvSpPr>
        <p:spPr>
          <a:xfrm rot="20845634">
            <a:off x="24597237" y="4962548"/>
            <a:ext cx="4680901" cy="2074163"/>
          </a:xfrm>
          <a:prstGeom prst="curvedDownArrow">
            <a:avLst/>
          </a:pr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ar-QA">
              <a:solidFill>
                <a:prstClr val="black"/>
              </a:solidFill>
            </a:endParaRPr>
          </a:p>
        </p:txBody>
      </p:sp>
      <p:sp>
        <p:nvSpPr>
          <p:cNvPr id="73" name="مستطيل مستدير الزوايا 72"/>
          <p:cNvSpPr/>
          <p:nvPr/>
        </p:nvSpPr>
        <p:spPr>
          <a:xfrm>
            <a:off x="18176488" y="10995089"/>
            <a:ext cx="7882858" cy="5639718"/>
          </a:xfrm>
          <a:prstGeom prst="roundRect">
            <a:avLst/>
          </a:prstGeom>
          <a:noFill/>
          <a:ln w="76200" cap="flat" cmpd="sng" algn="ctr">
            <a:solidFill>
              <a:schemeClr val="bg1"/>
            </a:solidFill>
            <a:prstDash val="solid"/>
            <a:miter lim="800000"/>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lnSpc>
                <a:spcPct val="107000"/>
              </a:lnSpc>
              <a:spcAft>
                <a:spcPts val="800"/>
              </a:spcAft>
            </a:pPr>
            <a:endParaRPr lang="en-US" sz="1100" dirty="0">
              <a:solidFill>
                <a:prstClr val="black"/>
              </a:solidFill>
              <a:ea typeface="Calibri" panose="020F0502020204030204" pitchFamily="34" charset="0"/>
              <a:cs typeface="Arial" panose="020B0604020202020204" pitchFamily="34" charset="0"/>
            </a:endParaRPr>
          </a:p>
        </p:txBody>
      </p:sp>
      <p:pic>
        <p:nvPicPr>
          <p:cNvPr id="47" name="Picture 46" descr="http://arabbrains.com/wp-content/uploads/2013/05/qnrf-logo.jpg"/>
          <p:cNvPicPr/>
          <p:nvPr/>
        </p:nvPicPr>
        <p:blipFill>
          <a:blip r:embed="rId10">
            <a:extLst>
              <a:ext uri="{28A0092B-C50C-407E-A947-70E740481C1C}">
                <a14:useLocalDpi xmlns:a14="http://schemas.microsoft.com/office/drawing/2010/main" val="0"/>
              </a:ext>
            </a:extLst>
          </a:blip>
          <a:srcRect/>
          <a:stretch>
            <a:fillRect/>
          </a:stretch>
        </p:blipFill>
        <p:spPr bwMode="auto">
          <a:xfrm>
            <a:off x="7564126" y="779603"/>
            <a:ext cx="4235788" cy="2651223"/>
          </a:xfrm>
          <a:prstGeom prst="rect">
            <a:avLst/>
          </a:prstGeom>
          <a:noFill/>
          <a:ln>
            <a:noFill/>
          </a:ln>
        </p:spPr>
      </p:pic>
      <p:pic>
        <p:nvPicPr>
          <p:cNvPr id="15" name="Picture 14">
            <a:extLst>
              <a:ext uri="{FF2B5EF4-FFF2-40B4-BE49-F238E27FC236}">
                <a16:creationId xmlns:a16="http://schemas.microsoft.com/office/drawing/2014/main" id="{6D89F7A6-EEA4-1ADB-2447-6D5CE51F312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710543" y="-138781"/>
            <a:ext cx="10148210" cy="4433762"/>
          </a:xfrm>
          <a:prstGeom prst="rect">
            <a:avLst/>
          </a:prstGeom>
          <a:noFill/>
        </p:spPr>
      </p:pic>
      <p:sp>
        <p:nvSpPr>
          <p:cNvPr id="5" name="TextBox 4">
            <a:extLst>
              <a:ext uri="{FF2B5EF4-FFF2-40B4-BE49-F238E27FC236}">
                <a16:creationId xmlns:a16="http://schemas.microsoft.com/office/drawing/2014/main" id="{D04BBCEC-2106-C839-A5FB-A06D56626DB4}"/>
              </a:ext>
            </a:extLst>
          </p:cNvPr>
          <p:cNvSpPr txBox="1"/>
          <p:nvPr/>
        </p:nvSpPr>
        <p:spPr>
          <a:xfrm>
            <a:off x="1008993" y="11369018"/>
            <a:ext cx="6571444" cy="4673587"/>
          </a:xfrm>
          <a:prstGeom prst="rect">
            <a:avLst/>
          </a:prstGeom>
          <a:noFill/>
        </p:spPr>
        <p:txBody>
          <a:bodyPr wrap="square" lIns="91440" tIns="45720" rIns="91440" bIns="45720" rtlCol="0" anchor="t">
            <a:spAutoFit/>
          </a:bodyPr>
          <a:lstStyle/>
          <a:p>
            <a:pPr marL="342900" indent="-342900">
              <a:lnSpc>
                <a:spcPct val="107000"/>
              </a:lnSpc>
              <a:spcBef>
                <a:spcPts val="75"/>
              </a:spcBef>
              <a:spcAft>
                <a:spcPts val="800"/>
              </a:spcAft>
              <a:buFont typeface="Arial" panose="020B0604020202020204" pitchFamily="34" charset="0"/>
              <a:buChar char="•"/>
              <a:tabLst>
                <a:tab pos="396875" algn="l"/>
                <a:tab pos="397510" algn="l"/>
              </a:tabLst>
            </a:pPr>
            <a:r>
              <a:rPr lang="en-GB" sz="4000" dirty="0"/>
              <a:t>In what ways can </a:t>
            </a:r>
            <a:r>
              <a:rPr lang="en-GB" sz="4000" err="1"/>
              <a:t>Baladana</a:t>
            </a:r>
            <a:r>
              <a:rPr lang="en-GB" sz="4000" dirty="0"/>
              <a:t> Farm implement sustainable agricultural practices to minimize environmental impact while maximizing productivity and profitability?</a:t>
            </a:r>
            <a:endParaRPr lang="en-QA" sz="4000" dirty="0"/>
          </a:p>
        </p:txBody>
      </p:sp>
      <p:sp>
        <p:nvSpPr>
          <p:cNvPr id="6" name="TextBox 5">
            <a:extLst>
              <a:ext uri="{FF2B5EF4-FFF2-40B4-BE49-F238E27FC236}">
                <a16:creationId xmlns:a16="http://schemas.microsoft.com/office/drawing/2014/main" id="{17BC2922-CDF0-C77D-D66C-5EEF76B34AF9}"/>
              </a:ext>
            </a:extLst>
          </p:cNvPr>
          <p:cNvSpPr txBox="1"/>
          <p:nvPr/>
        </p:nvSpPr>
        <p:spPr>
          <a:xfrm>
            <a:off x="510007" y="18920608"/>
            <a:ext cx="7054119" cy="4832092"/>
          </a:xfrm>
          <a:prstGeom prst="rect">
            <a:avLst/>
          </a:prstGeom>
          <a:noFill/>
        </p:spPr>
        <p:txBody>
          <a:bodyPr wrap="square" lIns="91440" tIns="45720" rIns="91440" bIns="45720" rtlCol="0" anchor="t">
            <a:spAutoFit/>
          </a:bodyPr>
          <a:lstStyle/>
          <a:p>
            <a:pPr algn="just"/>
            <a:r>
              <a:rPr lang="en-GB" sz="2800" dirty="0">
                <a:effectLst/>
                <a:latin typeface="Calibri"/>
                <a:ea typeface="Calibri" panose="020F0502020204030204" pitchFamily="34" charset="0"/>
                <a:cs typeface="Times New Roman"/>
              </a:rPr>
              <a:t>Research on </a:t>
            </a:r>
            <a:r>
              <a:rPr lang="en-GB" sz="2800" err="1">
                <a:effectLst/>
                <a:latin typeface="Calibri"/>
                <a:ea typeface="Calibri" panose="020F0502020204030204" pitchFamily="34" charset="0"/>
                <a:cs typeface="Times New Roman"/>
              </a:rPr>
              <a:t>Baladana</a:t>
            </a:r>
            <a:r>
              <a:rPr lang="en-GB" sz="2800" dirty="0">
                <a:effectLst/>
                <a:latin typeface="Calibri"/>
                <a:ea typeface="Calibri" panose="020F0502020204030204" pitchFamily="34" charset="0"/>
                <a:cs typeface="Times New Roman"/>
              </a:rPr>
              <a:t> Farm is important for several reasons. It allows for the evaluation of implemented strategies, identification of challenges and refinement of farming techniques. This research aids in optimizing resource allocation , enriching crop yield, and fostering sustainable practices. Moreover, it provides valuable insights for long term planning and adaptation to changing environmental conditions, ensuring the farm’s resilience and success.</a:t>
            </a:r>
            <a:endParaRPr lang="en-US" sz="2800" dirty="0">
              <a:effectLst/>
              <a:latin typeface="Calibri"/>
              <a:ea typeface="Calibri" panose="020F0502020204030204" pitchFamily="34" charset="0"/>
              <a:cs typeface="Times New Roman"/>
            </a:endParaRPr>
          </a:p>
        </p:txBody>
      </p:sp>
      <p:sp>
        <p:nvSpPr>
          <p:cNvPr id="17" name="TextBox 16">
            <a:extLst>
              <a:ext uri="{FF2B5EF4-FFF2-40B4-BE49-F238E27FC236}">
                <a16:creationId xmlns:a16="http://schemas.microsoft.com/office/drawing/2014/main" id="{1A3D20E0-D6F4-42C0-7367-3E70AF130DF4}"/>
              </a:ext>
            </a:extLst>
          </p:cNvPr>
          <p:cNvSpPr txBox="1"/>
          <p:nvPr/>
        </p:nvSpPr>
        <p:spPr>
          <a:xfrm>
            <a:off x="9886663" y="11379727"/>
            <a:ext cx="6227132" cy="840230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3000" dirty="0"/>
              <a:t>Implement regular training session for farm staff on proper milking techniques and hygiene practices</a:t>
            </a:r>
            <a:endParaRPr lang="en-GB" sz="3000">
              <a:cs typeface="Calibri"/>
            </a:endParaRPr>
          </a:p>
          <a:p>
            <a:pPr marL="342900" indent="-342900">
              <a:buFont typeface="Arial" panose="020B0604020202020204" pitchFamily="34" charset="0"/>
              <a:buChar char="•"/>
            </a:pPr>
            <a:r>
              <a:rPr lang="en-GB" sz="3000" dirty="0"/>
              <a:t>Conduct regular health checks on dairy cows to ensure optimal health and milk quality.</a:t>
            </a:r>
            <a:endParaRPr lang="en-GB" sz="3000">
              <a:cs typeface="Calibri"/>
            </a:endParaRPr>
          </a:p>
          <a:p>
            <a:pPr marL="342900" indent="-342900">
              <a:buFont typeface="Arial" panose="020B0604020202020204" pitchFamily="34" charset="0"/>
              <a:buChar char="•"/>
            </a:pPr>
            <a:r>
              <a:rPr lang="en-GB" sz="3000" dirty="0"/>
              <a:t>Establish a strict cleaning and sanitation protocol for milking equipment and facilities.</a:t>
            </a:r>
            <a:endParaRPr lang="en-GB" sz="3000">
              <a:cs typeface="Calibri"/>
            </a:endParaRPr>
          </a:p>
          <a:p>
            <a:pPr marL="342900" indent="-342900">
              <a:buFont typeface="Arial" panose="020B0604020202020204" pitchFamily="34" charset="0"/>
              <a:buChar char="•"/>
            </a:pPr>
            <a:r>
              <a:rPr lang="en-GB" sz="3000" dirty="0"/>
              <a:t>Monitor milk production and quality consistently.</a:t>
            </a:r>
            <a:endParaRPr lang="en-GB" sz="3000">
              <a:cs typeface="Calibri"/>
            </a:endParaRPr>
          </a:p>
          <a:p>
            <a:pPr marL="342900" indent="-342900">
              <a:buFont typeface="Arial" panose="020B0604020202020204" pitchFamily="34" charset="0"/>
              <a:buChar char="•"/>
            </a:pPr>
            <a:r>
              <a:rPr lang="en-GB" sz="3000" dirty="0"/>
              <a:t>Explore sustainable practices.</a:t>
            </a:r>
            <a:endParaRPr lang="en-GB" sz="3000">
              <a:cs typeface="Calibri"/>
            </a:endParaRPr>
          </a:p>
          <a:p>
            <a:pPr marL="342900" indent="-342900">
              <a:buFont typeface="Arial" panose="020B0604020202020204" pitchFamily="34" charset="0"/>
              <a:buChar char="•"/>
            </a:pPr>
            <a:r>
              <a:rPr lang="en-GB" sz="3000" dirty="0"/>
              <a:t>Continuously educate farm staff on the importance of proper milking practices and their impact on overall farm sustainability and profitability.</a:t>
            </a:r>
            <a:endParaRPr lang="en-GB" sz="3000">
              <a:cs typeface="Calibri"/>
            </a:endParaRPr>
          </a:p>
          <a:p>
            <a:pPr marL="342900" indent="-342900">
              <a:buFont typeface="Arial" panose="020B0604020202020204" pitchFamily="34" charset="0"/>
              <a:buChar char="•"/>
            </a:pPr>
            <a:r>
              <a:rPr lang="en-GB" sz="3000" dirty="0"/>
              <a:t>Comparative study of different milk brands</a:t>
            </a:r>
            <a:endParaRPr lang="en-QA" sz="3000" dirty="0"/>
          </a:p>
        </p:txBody>
      </p:sp>
      <p:sp>
        <p:nvSpPr>
          <p:cNvPr id="18" name="TextBox 17">
            <a:extLst>
              <a:ext uri="{FF2B5EF4-FFF2-40B4-BE49-F238E27FC236}">
                <a16:creationId xmlns:a16="http://schemas.microsoft.com/office/drawing/2014/main" id="{CD0D9C12-33DD-E2C8-5B66-A0A0A7F7A0CB}"/>
              </a:ext>
            </a:extLst>
          </p:cNvPr>
          <p:cNvSpPr txBox="1"/>
          <p:nvPr/>
        </p:nvSpPr>
        <p:spPr>
          <a:xfrm>
            <a:off x="9266624" y="23644905"/>
            <a:ext cx="6853311" cy="655564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3600" dirty="0"/>
              <a:t>Explore the journey of milk from cow to consumer through different stages</a:t>
            </a:r>
            <a:endParaRPr lang="en-GB" sz="3600">
              <a:cs typeface="Calibri"/>
            </a:endParaRPr>
          </a:p>
          <a:p>
            <a:pPr marL="342900" indent="-342900">
              <a:buFont typeface="Arial" panose="020B0604020202020204" pitchFamily="34" charset="0"/>
              <a:buChar char="•"/>
            </a:pPr>
            <a:r>
              <a:rPr lang="en-GB" sz="3600" dirty="0"/>
              <a:t>Exploring sustainability- environmental impact like water usage and waste management</a:t>
            </a:r>
            <a:endParaRPr lang="en-GB" sz="3600">
              <a:cs typeface="Calibri"/>
            </a:endParaRPr>
          </a:p>
          <a:p>
            <a:pPr marL="342900" indent="-342900">
              <a:buFont typeface="Arial" panose="020B0604020202020204" pitchFamily="34" charset="0"/>
              <a:buChar char="•"/>
            </a:pPr>
            <a:r>
              <a:rPr lang="en-GB" sz="3600" dirty="0"/>
              <a:t>Explore other milk brands and have comparative analysis on different aspects like quality and taste, health and safety, price and packaging and nutritional content</a:t>
            </a:r>
            <a:endParaRPr lang="en-GB" sz="3600">
              <a:cs typeface="Calibri"/>
            </a:endParaRPr>
          </a:p>
          <a:p>
            <a:endParaRPr lang="en-QA" sz="2400" dirty="0"/>
          </a:p>
        </p:txBody>
      </p:sp>
      <p:sp>
        <p:nvSpPr>
          <p:cNvPr id="19" name="TextBox 18">
            <a:extLst>
              <a:ext uri="{FF2B5EF4-FFF2-40B4-BE49-F238E27FC236}">
                <a16:creationId xmlns:a16="http://schemas.microsoft.com/office/drawing/2014/main" id="{D35C2AD5-65C7-E7D4-3ED8-93624992E5E1}"/>
              </a:ext>
            </a:extLst>
          </p:cNvPr>
          <p:cNvSpPr txBox="1"/>
          <p:nvPr/>
        </p:nvSpPr>
        <p:spPr>
          <a:xfrm>
            <a:off x="18694481" y="11356394"/>
            <a:ext cx="6846895" cy="5262979"/>
          </a:xfrm>
          <a:prstGeom prst="rect">
            <a:avLst/>
          </a:prstGeom>
          <a:noFill/>
        </p:spPr>
        <p:txBody>
          <a:bodyPr wrap="square" lIns="91440" tIns="45720" rIns="91440" bIns="45720" rtlCol="0" anchor="t">
            <a:spAutoFit/>
          </a:bodyPr>
          <a:lstStyle/>
          <a:p>
            <a:r>
              <a:rPr lang="en-GB" sz="2800" dirty="0"/>
              <a:t>The learners have been divided in four groups in mixed ability to research on different sections of </a:t>
            </a:r>
            <a:r>
              <a:rPr lang="en-GB" sz="2800" err="1"/>
              <a:t>Baladana</a:t>
            </a:r>
            <a:r>
              <a:rPr lang="en-GB" sz="2800" dirty="0"/>
              <a:t> Fram. Group 1 has assigned to research on the journey of milk from cow to consumer. Group 2 has assigned to research on sustainability milk production process at </a:t>
            </a:r>
            <a:r>
              <a:rPr lang="en-GB" sz="2800" err="1"/>
              <a:t>Baladana</a:t>
            </a:r>
            <a:r>
              <a:rPr lang="en-GB" sz="2800" dirty="0"/>
              <a:t> Farm. Group 3 and 4 have assigned to do the comparative analysis on different aspects. Teachers have explained all the questions prior and has been giving her assistance and guidance throughout their research.</a:t>
            </a:r>
            <a:endParaRPr lang="en-QA" sz="2800" dirty="0"/>
          </a:p>
        </p:txBody>
      </p:sp>
      <p:sp>
        <p:nvSpPr>
          <p:cNvPr id="26" name="TextBox 25">
            <a:extLst>
              <a:ext uri="{FF2B5EF4-FFF2-40B4-BE49-F238E27FC236}">
                <a16:creationId xmlns:a16="http://schemas.microsoft.com/office/drawing/2014/main" id="{673618D5-6DD8-8D69-BF36-F7806510BDA4}"/>
              </a:ext>
            </a:extLst>
          </p:cNvPr>
          <p:cNvSpPr txBox="1"/>
          <p:nvPr/>
        </p:nvSpPr>
        <p:spPr>
          <a:xfrm>
            <a:off x="18176488" y="26388403"/>
            <a:ext cx="7882858" cy="492443"/>
          </a:xfrm>
          <a:prstGeom prst="rect">
            <a:avLst/>
          </a:prstGeom>
          <a:noFill/>
        </p:spPr>
        <p:txBody>
          <a:bodyPr wrap="square" rtlCol="0">
            <a:spAutoFit/>
          </a:bodyPr>
          <a:lstStyle/>
          <a:p>
            <a:pPr lvl="0" algn="just" rtl="0">
              <a:spcBef>
                <a:spcPts val="70"/>
              </a:spcBef>
              <a:spcAft>
                <a:spcPts val="0"/>
              </a:spcAft>
              <a:tabLst>
                <a:tab pos="396875" algn="l"/>
                <a:tab pos="397510" algn="l"/>
              </a:tabLst>
            </a:pPr>
            <a:r>
              <a:rPr lang="en-QA" sz="2600" dirty="0">
                <a:effectLst/>
                <a:latin typeface="Times New Roman" panose="02020603050405020304" pitchFamily="18" charset="0"/>
                <a:ea typeface="Calibri" panose="020F0502020204030204" pitchFamily="34" charset="0"/>
                <a:cs typeface="Arial" panose="020B0604020202020204" pitchFamily="34" charset="0"/>
              </a:rPr>
              <a:t> </a:t>
            </a:r>
            <a:endParaRPr lang="en-QA" dirty="0"/>
          </a:p>
        </p:txBody>
      </p:sp>
      <p:sp>
        <p:nvSpPr>
          <p:cNvPr id="31" name="TextBox 30">
            <a:extLst>
              <a:ext uri="{FF2B5EF4-FFF2-40B4-BE49-F238E27FC236}">
                <a16:creationId xmlns:a16="http://schemas.microsoft.com/office/drawing/2014/main" id="{5E274E4E-E443-89EC-E0A7-B40D7AC6470C}"/>
              </a:ext>
            </a:extLst>
          </p:cNvPr>
          <p:cNvSpPr txBox="1"/>
          <p:nvPr/>
        </p:nvSpPr>
        <p:spPr>
          <a:xfrm>
            <a:off x="27187820" y="23658059"/>
            <a:ext cx="7235094" cy="4893647"/>
          </a:xfrm>
          <a:prstGeom prst="rect">
            <a:avLst/>
          </a:prstGeom>
          <a:noFill/>
        </p:spPr>
        <p:txBody>
          <a:bodyPr wrap="square" rtlCol="0">
            <a:spAutoFit/>
          </a:bodyPr>
          <a:lstStyle/>
          <a:p>
            <a:r>
              <a:rPr lang="en-GB" sz="2400" dirty="0"/>
              <a:t>Bibliography</a:t>
            </a:r>
          </a:p>
          <a:p>
            <a:endParaRPr lang="en-GB" sz="2400" dirty="0"/>
          </a:p>
          <a:p>
            <a:r>
              <a:rPr lang="en-GB" sz="2400" dirty="0"/>
              <a:t>https://baladanapark.com/index.html</a:t>
            </a:r>
          </a:p>
          <a:p>
            <a:endParaRPr lang="en-GB" sz="2400" dirty="0"/>
          </a:p>
          <a:p>
            <a:endParaRPr lang="en-GB" sz="2400" dirty="0"/>
          </a:p>
          <a:p>
            <a:endParaRPr lang="en-GB" sz="2400" dirty="0"/>
          </a:p>
          <a:p>
            <a:endParaRPr lang="en-GB" sz="2400" dirty="0"/>
          </a:p>
          <a:p>
            <a:r>
              <a:rPr lang="en-GB" sz="2400" dirty="0"/>
              <a:t>Researcher’s Name</a:t>
            </a:r>
          </a:p>
          <a:p>
            <a:r>
              <a:rPr lang="en-GB" sz="2400" dirty="0"/>
              <a:t>Year 2B</a:t>
            </a:r>
          </a:p>
          <a:p>
            <a:endParaRPr lang="en-GB" sz="2400" dirty="0"/>
          </a:p>
          <a:p>
            <a:r>
              <a:rPr lang="en-GB" sz="2400" dirty="0"/>
              <a:t>Name of Supervisors</a:t>
            </a:r>
          </a:p>
          <a:p>
            <a:r>
              <a:rPr lang="en-GB" sz="2400" dirty="0"/>
              <a:t>Ms Shireen Fatema</a:t>
            </a:r>
          </a:p>
          <a:p>
            <a:r>
              <a:rPr lang="en-GB" sz="2400" dirty="0"/>
              <a:t>Ms Saima </a:t>
            </a:r>
            <a:r>
              <a:rPr lang="en-GB" sz="2400" dirty="0" err="1"/>
              <a:t>Sagheer</a:t>
            </a:r>
            <a:endParaRPr lang="en-QA" sz="2400" dirty="0"/>
          </a:p>
        </p:txBody>
      </p:sp>
      <p:sp>
        <p:nvSpPr>
          <p:cNvPr id="10" name="TextBox 9">
            <a:extLst>
              <a:ext uri="{FF2B5EF4-FFF2-40B4-BE49-F238E27FC236}">
                <a16:creationId xmlns:a16="http://schemas.microsoft.com/office/drawing/2014/main" id="{3D43C94B-CAEE-EF1C-78FD-144CD29E2F1D}"/>
              </a:ext>
            </a:extLst>
          </p:cNvPr>
          <p:cNvSpPr txBox="1"/>
          <p:nvPr/>
        </p:nvSpPr>
        <p:spPr>
          <a:xfrm>
            <a:off x="27925576" y="28288771"/>
            <a:ext cx="7882858" cy="492443"/>
          </a:xfrm>
          <a:prstGeom prst="rect">
            <a:avLst/>
          </a:prstGeom>
          <a:noFill/>
        </p:spPr>
        <p:txBody>
          <a:bodyPr wrap="square" rtlCol="0">
            <a:spAutoFit/>
          </a:bodyPr>
          <a:lstStyle/>
          <a:p>
            <a:pPr lvl="0" algn="just" rtl="0">
              <a:spcBef>
                <a:spcPts val="70"/>
              </a:spcBef>
              <a:spcAft>
                <a:spcPts val="0"/>
              </a:spcAft>
              <a:tabLst>
                <a:tab pos="396875" algn="l"/>
                <a:tab pos="397510" algn="l"/>
              </a:tabLst>
            </a:pPr>
            <a:endParaRPr lang="en-QA" sz="2600" dirty="0">
              <a:latin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FC70E74A-0A8C-1C9D-786C-FE86D89F87C7}"/>
              </a:ext>
            </a:extLst>
          </p:cNvPr>
          <p:cNvSpPr txBox="1"/>
          <p:nvPr/>
        </p:nvSpPr>
        <p:spPr>
          <a:xfrm>
            <a:off x="27925576" y="11860138"/>
            <a:ext cx="7354765" cy="2554545"/>
          </a:xfrm>
          <a:prstGeom prst="rect">
            <a:avLst/>
          </a:prstGeom>
          <a:noFill/>
        </p:spPr>
        <p:txBody>
          <a:bodyPr wrap="square" rtlCol="0">
            <a:spAutoFit/>
          </a:bodyPr>
          <a:lstStyle/>
          <a:p>
            <a:pPr marL="457200" indent="-457200">
              <a:buFont typeface="Arial" panose="020B0604020202020204" pitchFamily="34" charset="0"/>
              <a:buChar char="•"/>
            </a:pPr>
            <a:r>
              <a:rPr lang="en-GB" sz="3200" dirty="0"/>
              <a:t>Sharing our project and ideas with different classes</a:t>
            </a:r>
          </a:p>
          <a:p>
            <a:pPr marL="457200" indent="-457200">
              <a:buFont typeface="Arial" panose="020B0604020202020204" pitchFamily="34" charset="0"/>
              <a:buChar char="•"/>
            </a:pPr>
            <a:r>
              <a:rPr lang="en-GB" sz="3200" dirty="0"/>
              <a:t>Social media</a:t>
            </a:r>
          </a:p>
          <a:p>
            <a:pPr marL="457200" indent="-457200">
              <a:buFont typeface="Arial" panose="020B0604020202020204" pitchFamily="34" charset="0"/>
              <a:buChar char="•"/>
            </a:pPr>
            <a:r>
              <a:rPr lang="en-GB" sz="3200" dirty="0"/>
              <a:t>School newsletter</a:t>
            </a:r>
          </a:p>
          <a:p>
            <a:pPr marL="457200" indent="-457200">
              <a:buFont typeface="Arial" panose="020B0604020202020204" pitchFamily="34" charset="0"/>
              <a:buChar char="•"/>
            </a:pPr>
            <a:r>
              <a:rPr lang="en-GB" sz="3200" dirty="0"/>
              <a:t>Presentation and discussion in YLP</a:t>
            </a:r>
            <a:endParaRPr lang="en-US" sz="3200" dirty="0"/>
          </a:p>
        </p:txBody>
      </p:sp>
      <p:sp>
        <p:nvSpPr>
          <p:cNvPr id="20" name="TextBox 19">
            <a:extLst>
              <a:ext uri="{FF2B5EF4-FFF2-40B4-BE49-F238E27FC236}">
                <a16:creationId xmlns:a16="http://schemas.microsoft.com/office/drawing/2014/main" id="{23759B77-8C3C-8CF1-4645-0ECA03E36988}"/>
              </a:ext>
            </a:extLst>
          </p:cNvPr>
          <p:cNvSpPr txBox="1"/>
          <p:nvPr/>
        </p:nvSpPr>
        <p:spPr>
          <a:xfrm>
            <a:off x="11799914" y="1440719"/>
            <a:ext cx="15130062" cy="2185214"/>
          </a:xfrm>
          <a:prstGeom prst="rect">
            <a:avLst/>
          </a:prstGeom>
          <a:noFill/>
        </p:spPr>
        <p:txBody>
          <a:bodyPr wrap="square" rtlCol="0">
            <a:spAutoFit/>
          </a:bodyPr>
          <a:lstStyle/>
          <a:p>
            <a:r>
              <a:rPr lang="en-GB" dirty="0"/>
              <a:t>Beyond the Pastures: A Deep Dive Into </a:t>
            </a:r>
            <a:r>
              <a:rPr lang="en-GB" dirty="0" err="1"/>
              <a:t>Baladana</a:t>
            </a:r>
            <a:r>
              <a:rPr lang="en-GB" dirty="0"/>
              <a:t> Farm</a:t>
            </a:r>
          </a:p>
        </p:txBody>
      </p:sp>
      <p:pic>
        <p:nvPicPr>
          <p:cNvPr id="24" name="Picture 23" descr="A pie chart with numbers and a number&#10;&#10;Description automatically generated">
            <a:extLst>
              <a:ext uri="{FF2B5EF4-FFF2-40B4-BE49-F238E27FC236}">
                <a16:creationId xmlns:a16="http://schemas.microsoft.com/office/drawing/2014/main" id="{1233EA62-86EC-2423-6391-766A0C91622B}"/>
              </a:ext>
            </a:extLst>
          </p:cNvPr>
          <p:cNvPicPr>
            <a:picLocks noChangeAspect="1"/>
          </p:cNvPicPr>
          <p:nvPr/>
        </p:nvPicPr>
        <p:blipFill>
          <a:blip r:embed="rId12"/>
          <a:stretch>
            <a:fillRect/>
          </a:stretch>
        </p:blipFill>
        <p:spPr>
          <a:xfrm>
            <a:off x="18037179" y="18899952"/>
            <a:ext cx="3848100" cy="2247900"/>
          </a:xfrm>
          <a:prstGeom prst="rect">
            <a:avLst/>
          </a:prstGeom>
        </p:spPr>
      </p:pic>
      <p:pic>
        <p:nvPicPr>
          <p:cNvPr id="25" name="Picture 24" descr="A graph with numbers and a bar&#10;&#10;Description automatically generated">
            <a:extLst>
              <a:ext uri="{FF2B5EF4-FFF2-40B4-BE49-F238E27FC236}">
                <a16:creationId xmlns:a16="http://schemas.microsoft.com/office/drawing/2014/main" id="{1E272369-E3AB-173F-1D6F-D282D230BB0C}"/>
              </a:ext>
            </a:extLst>
          </p:cNvPr>
          <p:cNvPicPr>
            <a:picLocks noChangeAspect="1"/>
          </p:cNvPicPr>
          <p:nvPr/>
        </p:nvPicPr>
        <p:blipFill>
          <a:blip r:embed="rId13"/>
          <a:stretch>
            <a:fillRect/>
          </a:stretch>
        </p:blipFill>
        <p:spPr>
          <a:xfrm>
            <a:off x="18036694" y="21281511"/>
            <a:ext cx="6648450" cy="2247900"/>
          </a:xfrm>
          <a:prstGeom prst="rect">
            <a:avLst/>
          </a:prstGeom>
        </p:spPr>
      </p:pic>
      <p:sp>
        <p:nvSpPr>
          <p:cNvPr id="27" name="TextBox 26">
            <a:extLst>
              <a:ext uri="{FF2B5EF4-FFF2-40B4-BE49-F238E27FC236}">
                <a16:creationId xmlns:a16="http://schemas.microsoft.com/office/drawing/2014/main" id="{2ABF3127-C993-6CD3-8FD3-855A04CA8F7A}"/>
              </a:ext>
            </a:extLst>
          </p:cNvPr>
          <p:cNvSpPr txBox="1"/>
          <p:nvPr/>
        </p:nvSpPr>
        <p:spPr>
          <a:xfrm>
            <a:off x="18065889" y="25859137"/>
            <a:ext cx="7678686" cy="5401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err="1">
                <a:ea typeface="+mn-lt"/>
                <a:cs typeface="+mn-lt"/>
              </a:rPr>
              <a:t>Baladana</a:t>
            </a:r>
            <a:r>
              <a:rPr lang="en-US" sz="2300" dirty="0">
                <a:ea typeface="+mn-lt"/>
                <a:cs typeface="+mn-lt"/>
              </a:rPr>
              <a:t> Farm milks their cows in a way that's good for the animals and the environment. They keep the cows clean and happy, and use special machines for gentle milking. This reduces stress and keeps the milk healthy. By taking good care of their cows, </a:t>
            </a:r>
            <a:r>
              <a:rPr lang="en-US" sz="2300" dirty="0" err="1">
                <a:ea typeface="+mn-lt"/>
                <a:cs typeface="+mn-lt"/>
              </a:rPr>
              <a:t>Baladana</a:t>
            </a:r>
            <a:r>
              <a:rPr lang="en-US" sz="2300" dirty="0">
                <a:ea typeface="+mn-lt"/>
                <a:cs typeface="+mn-lt"/>
              </a:rPr>
              <a:t> Farm shows how responsible production leads to delicious and nutritious milk for us!</a:t>
            </a:r>
          </a:p>
          <a:p>
            <a:endParaRPr lang="en-US" sz="2300" dirty="0">
              <a:cs typeface="Calibri"/>
            </a:endParaRPr>
          </a:p>
          <a:p>
            <a:r>
              <a:rPr lang="en-US" sz="2300" dirty="0">
                <a:ea typeface="+mn-lt"/>
                <a:cs typeface="+mn-lt"/>
              </a:rPr>
              <a:t>Happy Cow Observation: Train workers to recognize signs of cow comfort and stress during milking.</a:t>
            </a:r>
            <a:endParaRPr lang="en-US" sz="2300" dirty="0">
              <a:cs typeface="Calibri"/>
            </a:endParaRPr>
          </a:p>
          <a:p>
            <a:r>
              <a:rPr lang="en-US" sz="2300" dirty="0">
                <a:ea typeface="+mn-lt"/>
                <a:cs typeface="+mn-lt"/>
              </a:rPr>
              <a:t>Milking Machine Maintenance: Regularly check and maintain milking machines for optimal gentleness and hygiene.</a:t>
            </a:r>
            <a:endParaRPr lang="en-US" sz="2300" dirty="0">
              <a:cs typeface="Calibri"/>
            </a:endParaRPr>
          </a:p>
          <a:p>
            <a:r>
              <a:rPr lang="en-US" sz="2300" dirty="0">
                <a:ea typeface="+mn-lt"/>
                <a:cs typeface="+mn-lt"/>
              </a:rPr>
              <a:t>Cow Comfort Focus: Continuously research and invest in methods to further reduce cow stress during milking.</a:t>
            </a:r>
            <a:endParaRPr lang="en-US" sz="2300" dirty="0">
              <a:cs typeface="Calibri"/>
            </a:endParaRPr>
          </a:p>
          <a:p>
            <a:r>
              <a:rPr lang="en-US" sz="2300" dirty="0">
                <a:ea typeface="+mn-lt"/>
                <a:cs typeface="+mn-lt"/>
              </a:rPr>
              <a:t>Knowledge Sharing: Collaborate with other farms to share best practices in responsible milking techniques.</a:t>
            </a:r>
            <a:endParaRPr lang="en-US" sz="2300" dirty="0"/>
          </a:p>
        </p:txBody>
      </p:sp>
      <p:pic>
        <p:nvPicPr>
          <p:cNvPr id="28" name="Picture 27" descr="A group of children in a classroom&#10;&#10;Description automatically generated">
            <a:extLst>
              <a:ext uri="{FF2B5EF4-FFF2-40B4-BE49-F238E27FC236}">
                <a16:creationId xmlns:a16="http://schemas.microsoft.com/office/drawing/2014/main" id="{45A4FA8D-1E02-22A2-EF12-9F54A22B5FCD}"/>
              </a:ext>
            </a:extLst>
          </p:cNvPr>
          <p:cNvPicPr>
            <a:picLocks noChangeAspect="1"/>
          </p:cNvPicPr>
          <p:nvPr/>
        </p:nvPicPr>
        <p:blipFill rotWithShape="1">
          <a:blip r:embed="rId14"/>
          <a:srcRect l="-87" t="33786" r="-336" b="-713"/>
          <a:stretch/>
        </p:blipFill>
        <p:spPr>
          <a:xfrm>
            <a:off x="27179790" y="15635086"/>
            <a:ext cx="3641878" cy="3299373"/>
          </a:xfrm>
          <a:prstGeom prst="rect">
            <a:avLst/>
          </a:prstGeom>
        </p:spPr>
      </p:pic>
      <p:pic>
        <p:nvPicPr>
          <p:cNvPr id="34" name="Picture 33" descr="A group of children in a classroom&#10;&#10;Description automatically generated">
            <a:extLst>
              <a:ext uri="{FF2B5EF4-FFF2-40B4-BE49-F238E27FC236}">
                <a16:creationId xmlns:a16="http://schemas.microsoft.com/office/drawing/2014/main" id="{3C8DD67E-DE62-BF97-D3F3-0CDD5C3B4841}"/>
              </a:ext>
            </a:extLst>
          </p:cNvPr>
          <p:cNvPicPr>
            <a:picLocks noChangeAspect="1"/>
          </p:cNvPicPr>
          <p:nvPr/>
        </p:nvPicPr>
        <p:blipFill>
          <a:blip r:embed="rId15"/>
          <a:stretch>
            <a:fillRect/>
          </a:stretch>
        </p:blipFill>
        <p:spPr>
          <a:xfrm>
            <a:off x="31074791" y="15606612"/>
            <a:ext cx="3688240" cy="3294189"/>
          </a:xfrm>
          <a:prstGeom prst="rect">
            <a:avLst/>
          </a:prstGeom>
        </p:spPr>
      </p:pic>
    </p:spTree>
    <p:extLst>
      <p:ext uri="{BB962C8B-B14F-4D97-AF65-F5344CB8AC3E}">
        <p14:creationId xmlns:p14="http://schemas.microsoft.com/office/powerpoint/2010/main" val="3293760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1851</TotalTime>
  <Words>530</Words>
  <Application>Microsoft Office PowerPoint</Application>
  <PresentationFormat>Custom</PresentationFormat>
  <Paragraphs>118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Abdulla Bilal</dc:creator>
  <cp:lastModifiedBy>Shireen Fatema</cp:lastModifiedBy>
  <cp:revision>181</cp:revision>
  <dcterms:created xsi:type="dcterms:W3CDTF">2016-02-17T16:59:01Z</dcterms:created>
  <dcterms:modified xsi:type="dcterms:W3CDTF">2024-05-12T09:21:30Z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b46f0c7-1e5b-43db-99eb-3257df1e5bf6_Enabled">
    <vt:lpwstr>True</vt:lpwstr>
  </property>
  <property fmtid="{D5CDD505-2E9C-101B-9397-08002B2CF9AE}" pid="3" name="MSIP_Label_0b46f0c7-1e5b-43db-99eb-3257df1e5bf6_SiteId">
    <vt:lpwstr>2dcae639-d4a4-4454-82c7-592ab66fc7bd</vt:lpwstr>
  </property>
  <property fmtid="{D5CDD505-2E9C-101B-9397-08002B2CF9AE}" pid="4" name="MSIP_Label_0b46f0c7-1e5b-43db-99eb-3257df1e5bf6_Owner">
    <vt:lpwstr>e.shatat@edu.gov.qa</vt:lpwstr>
  </property>
  <property fmtid="{D5CDD505-2E9C-101B-9397-08002B2CF9AE}" pid="5" name="MSIP_Label_0b46f0c7-1e5b-43db-99eb-3257df1e5bf6_SetDate">
    <vt:lpwstr>2020-09-27T09:18:06.5882248Z</vt:lpwstr>
  </property>
  <property fmtid="{D5CDD505-2E9C-101B-9397-08002B2CF9AE}" pid="6" name="MSIP_Label_0b46f0c7-1e5b-43db-99eb-3257df1e5bf6_Name">
    <vt:lpwstr>Public</vt:lpwstr>
  </property>
  <property fmtid="{D5CDD505-2E9C-101B-9397-08002B2CF9AE}" pid="7" name="MSIP_Label_0b46f0c7-1e5b-43db-99eb-3257df1e5bf6_Application">
    <vt:lpwstr>Microsoft Azure Information Protection</vt:lpwstr>
  </property>
  <property fmtid="{D5CDD505-2E9C-101B-9397-08002B2CF9AE}" pid="8" name="MSIP_Label_0b46f0c7-1e5b-43db-99eb-3257df1e5bf6_ActionId">
    <vt:lpwstr>d3c4e4fc-fb6f-49d7-8bc4-4070a98e38a4</vt:lpwstr>
  </property>
  <property fmtid="{D5CDD505-2E9C-101B-9397-08002B2CF9AE}" pid="9" name="MSIP_Label_0b46f0c7-1e5b-43db-99eb-3257df1e5bf6_Extended_MSFT_Method">
    <vt:lpwstr>Automatic</vt:lpwstr>
  </property>
  <property fmtid="{D5CDD505-2E9C-101B-9397-08002B2CF9AE}" pid="10" name="Sensitivity">
    <vt:lpwstr>Public</vt:lpwstr>
  </property>
</Properties>
</file>