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8" r:id="rId2"/>
  </p:sldIdLst>
  <p:sldSz cx="35999738" cy="35999738"/>
  <p:notesSz cx="6858000" cy="9144000"/>
  <p:defaultTextStyle>
    <a:defPPr>
      <a:defRPr lang="en-US"/>
    </a:defPPr>
    <a:lvl1pPr marL="0" algn="l" defTabSz="3466675" rtl="0" eaLnBrk="1" latinLnBrk="0" hangingPunct="1">
      <a:defRPr sz="6800" kern="1200">
        <a:solidFill>
          <a:schemeClr val="tx1"/>
        </a:solidFill>
        <a:latin typeface="+mn-lt"/>
        <a:ea typeface="+mn-ea"/>
        <a:cs typeface="+mn-cs"/>
      </a:defRPr>
    </a:lvl1pPr>
    <a:lvl2pPr marL="1733340" algn="l" defTabSz="3466675" rtl="0" eaLnBrk="1" latinLnBrk="0" hangingPunct="1">
      <a:defRPr sz="6800" kern="1200">
        <a:solidFill>
          <a:schemeClr val="tx1"/>
        </a:solidFill>
        <a:latin typeface="+mn-lt"/>
        <a:ea typeface="+mn-ea"/>
        <a:cs typeface="+mn-cs"/>
      </a:defRPr>
    </a:lvl2pPr>
    <a:lvl3pPr marL="3466675" algn="l" defTabSz="3466675" rtl="0" eaLnBrk="1" latinLnBrk="0" hangingPunct="1">
      <a:defRPr sz="6800" kern="1200">
        <a:solidFill>
          <a:schemeClr val="tx1"/>
        </a:solidFill>
        <a:latin typeface="+mn-lt"/>
        <a:ea typeface="+mn-ea"/>
        <a:cs typeface="+mn-cs"/>
      </a:defRPr>
    </a:lvl3pPr>
    <a:lvl4pPr marL="5200015" algn="l" defTabSz="3466675" rtl="0" eaLnBrk="1" latinLnBrk="0" hangingPunct="1">
      <a:defRPr sz="6800" kern="1200">
        <a:solidFill>
          <a:schemeClr val="tx1"/>
        </a:solidFill>
        <a:latin typeface="+mn-lt"/>
        <a:ea typeface="+mn-ea"/>
        <a:cs typeface="+mn-cs"/>
      </a:defRPr>
    </a:lvl4pPr>
    <a:lvl5pPr marL="6933355" algn="l" defTabSz="3466675" rtl="0" eaLnBrk="1" latinLnBrk="0" hangingPunct="1">
      <a:defRPr sz="6800" kern="1200">
        <a:solidFill>
          <a:schemeClr val="tx1"/>
        </a:solidFill>
        <a:latin typeface="+mn-lt"/>
        <a:ea typeface="+mn-ea"/>
        <a:cs typeface="+mn-cs"/>
      </a:defRPr>
    </a:lvl5pPr>
    <a:lvl6pPr marL="8666695" algn="l" defTabSz="3466675" rtl="0" eaLnBrk="1" latinLnBrk="0" hangingPunct="1">
      <a:defRPr sz="6800" kern="1200">
        <a:solidFill>
          <a:schemeClr val="tx1"/>
        </a:solidFill>
        <a:latin typeface="+mn-lt"/>
        <a:ea typeface="+mn-ea"/>
        <a:cs typeface="+mn-cs"/>
      </a:defRPr>
    </a:lvl6pPr>
    <a:lvl7pPr marL="10400031" algn="l" defTabSz="3466675" rtl="0" eaLnBrk="1" latinLnBrk="0" hangingPunct="1">
      <a:defRPr sz="6800" kern="1200">
        <a:solidFill>
          <a:schemeClr val="tx1"/>
        </a:solidFill>
        <a:latin typeface="+mn-lt"/>
        <a:ea typeface="+mn-ea"/>
        <a:cs typeface="+mn-cs"/>
      </a:defRPr>
    </a:lvl7pPr>
    <a:lvl8pPr marL="12133371" algn="l" defTabSz="3466675" rtl="0" eaLnBrk="1" latinLnBrk="0" hangingPunct="1">
      <a:defRPr sz="6800" kern="1200">
        <a:solidFill>
          <a:schemeClr val="tx1"/>
        </a:solidFill>
        <a:latin typeface="+mn-lt"/>
        <a:ea typeface="+mn-ea"/>
        <a:cs typeface="+mn-cs"/>
      </a:defRPr>
    </a:lvl8pPr>
    <a:lvl9pPr marL="13866706" algn="l" defTabSz="3466675" rtl="0" eaLnBrk="1" latinLnBrk="0" hangingPunct="1">
      <a:defRPr sz="6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39" userDrawn="1">
          <p15:clr>
            <a:srgbClr val="A4A3A4"/>
          </p15:clr>
        </p15:guide>
        <p15:guide id="2" pos="113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4995" autoAdjust="0"/>
    <p:restoredTop sz="94660"/>
  </p:normalViewPr>
  <p:slideViewPr>
    <p:cSldViewPr snapToGrid="0">
      <p:cViewPr>
        <p:scale>
          <a:sx n="57" d="100"/>
          <a:sy n="57" d="100"/>
        </p:scale>
        <p:origin x="-1608" y="-2304"/>
      </p:cViewPr>
      <p:guideLst>
        <p:guide orient="horz" pos="11339"/>
        <p:guide pos="113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QA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ورقة1!$B$1</c:f>
              <c:strCache>
                <c:ptCount val="1"/>
                <c:pt idx="0">
                  <c:v>سلسلة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ورقة1!$A$2:$A$5</c:f>
              <c:strCache>
                <c:ptCount val="4"/>
                <c:pt idx="0">
                  <c:v>فئة 1</c:v>
                </c:pt>
                <c:pt idx="1">
                  <c:v>فئة 2</c:v>
                </c:pt>
                <c:pt idx="2">
                  <c:v>فئة 3</c:v>
                </c:pt>
                <c:pt idx="3">
                  <c:v>فئة 4</c:v>
                </c:pt>
              </c:strCache>
            </c:strRef>
          </c:cat>
          <c:val>
            <c:numRef>
              <c:f>ورقة1!$B$2:$B$5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19-4DA3-9829-858853F2F05E}"/>
            </c:ext>
          </c:extLst>
        </c:ser>
        <c:ser>
          <c:idx val="1"/>
          <c:order val="1"/>
          <c:tx>
            <c:strRef>
              <c:f>ورقة1!$C$1</c:f>
              <c:strCache>
                <c:ptCount val="1"/>
                <c:pt idx="0">
                  <c:v>سلسلة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ورقة1!$A$2:$A$5</c:f>
              <c:strCache>
                <c:ptCount val="4"/>
                <c:pt idx="0">
                  <c:v>فئة 1</c:v>
                </c:pt>
                <c:pt idx="1">
                  <c:v>فئة 2</c:v>
                </c:pt>
                <c:pt idx="2">
                  <c:v>فئة 3</c:v>
                </c:pt>
                <c:pt idx="3">
                  <c:v>فئة 4</c:v>
                </c:pt>
              </c:strCache>
            </c:strRef>
          </c:cat>
          <c:val>
            <c:numRef>
              <c:f>ورقة1!$C$2:$C$5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19-4DA3-9829-858853F2F05E}"/>
            </c:ext>
          </c:extLst>
        </c:ser>
        <c:ser>
          <c:idx val="2"/>
          <c:order val="2"/>
          <c:tx>
            <c:strRef>
              <c:f>ورقة1!$D$1</c:f>
              <c:strCache>
                <c:ptCount val="1"/>
                <c:pt idx="0">
                  <c:v>سلسلة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ورقة1!$A$2:$A$5</c:f>
              <c:strCache>
                <c:ptCount val="4"/>
                <c:pt idx="0">
                  <c:v>فئة 1</c:v>
                </c:pt>
                <c:pt idx="1">
                  <c:v>فئة 2</c:v>
                </c:pt>
                <c:pt idx="2">
                  <c:v>فئة 3</c:v>
                </c:pt>
                <c:pt idx="3">
                  <c:v>فئة 4</c:v>
                </c:pt>
              </c:strCache>
            </c:strRef>
          </c:cat>
          <c:val>
            <c:numRef>
              <c:f>ورقة1!$D$2:$D$5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19-4DA3-9829-858853F2F0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228372480"/>
        <c:axId val="228374016"/>
      </c:barChart>
      <c:catAx>
        <c:axId val="228372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QA"/>
          </a:p>
        </c:txPr>
        <c:crossAx val="228374016"/>
        <c:crosses val="autoZero"/>
        <c:auto val="1"/>
        <c:lblAlgn val="ctr"/>
        <c:lblOffset val="100"/>
        <c:noMultiLvlLbl val="0"/>
      </c:catAx>
      <c:valAx>
        <c:axId val="228374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QA"/>
          </a:p>
        </c:txPr>
        <c:crossAx val="22837248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QA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QA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9981" y="11183254"/>
            <a:ext cx="30599777" cy="771661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9961" y="20399853"/>
            <a:ext cx="25199817" cy="91999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7663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532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299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065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831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598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364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130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0E98-7B93-4C78-9749-35101AD44051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C5E7-FDC9-4DC8-968C-DE63F3EF84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012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0E98-7B93-4C78-9749-35101AD44051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C5E7-FDC9-4DC8-968C-DE63F3EF84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833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099810" y="1441661"/>
            <a:ext cx="8099941" cy="3071644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9988" y="1441661"/>
            <a:ext cx="23699828" cy="3071644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0E98-7B93-4C78-9749-35101AD44051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C5E7-FDC9-4DC8-968C-DE63F3EF84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777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0E98-7B93-4C78-9749-35101AD44051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C5E7-FDC9-4DC8-968C-DE63F3EF84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650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732" y="23133167"/>
            <a:ext cx="30599777" cy="7149948"/>
          </a:xfrm>
        </p:spPr>
        <p:txBody>
          <a:bodyPr anchor="t"/>
          <a:lstStyle>
            <a:lvl1pPr algn="l">
              <a:defRPr sz="1549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3732" y="15258235"/>
            <a:ext cx="30599777" cy="7874940"/>
          </a:xfrm>
        </p:spPr>
        <p:txBody>
          <a:bodyPr anchor="b"/>
          <a:lstStyle>
            <a:lvl1pPr marL="0" indent="0">
              <a:buNone/>
              <a:defRPr sz="7703">
                <a:solidFill>
                  <a:schemeClr val="tx1">
                    <a:tint val="75000"/>
                  </a:schemeClr>
                </a:solidFill>
              </a:defRPr>
            </a:lvl1pPr>
            <a:lvl2pPr marL="1766359" indent="0">
              <a:buNone/>
              <a:defRPr sz="6934">
                <a:solidFill>
                  <a:schemeClr val="tx1">
                    <a:tint val="75000"/>
                  </a:schemeClr>
                </a:solidFill>
              </a:defRPr>
            </a:lvl2pPr>
            <a:lvl3pPr marL="3532719" indent="0">
              <a:buNone/>
              <a:defRPr sz="6162">
                <a:solidFill>
                  <a:schemeClr val="tx1">
                    <a:tint val="75000"/>
                  </a:schemeClr>
                </a:solidFill>
              </a:defRPr>
            </a:lvl3pPr>
            <a:lvl4pPr marL="5299078" indent="0">
              <a:buNone/>
              <a:defRPr sz="5392">
                <a:solidFill>
                  <a:schemeClr val="tx1">
                    <a:tint val="75000"/>
                  </a:schemeClr>
                </a:solidFill>
              </a:defRPr>
            </a:lvl4pPr>
            <a:lvl5pPr marL="7065441" indent="0">
              <a:buNone/>
              <a:defRPr sz="5392">
                <a:solidFill>
                  <a:schemeClr val="tx1">
                    <a:tint val="75000"/>
                  </a:schemeClr>
                </a:solidFill>
              </a:defRPr>
            </a:lvl5pPr>
            <a:lvl6pPr marL="8831799" indent="0">
              <a:buNone/>
              <a:defRPr sz="5392">
                <a:solidFill>
                  <a:schemeClr val="tx1">
                    <a:tint val="75000"/>
                  </a:schemeClr>
                </a:solidFill>
              </a:defRPr>
            </a:lvl6pPr>
            <a:lvl7pPr marL="10598159" indent="0">
              <a:buNone/>
              <a:defRPr sz="5392">
                <a:solidFill>
                  <a:schemeClr val="tx1">
                    <a:tint val="75000"/>
                  </a:schemeClr>
                </a:solidFill>
              </a:defRPr>
            </a:lvl7pPr>
            <a:lvl8pPr marL="12364518" indent="0">
              <a:buNone/>
              <a:defRPr sz="5392">
                <a:solidFill>
                  <a:schemeClr val="tx1">
                    <a:tint val="75000"/>
                  </a:schemeClr>
                </a:solidFill>
              </a:defRPr>
            </a:lvl8pPr>
            <a:lvl9pPr marL="14130877" indent="0">
              <a:buNone/>
              <a:defRPr sz="53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0E98-7B93-4C78-9749-35101AD44051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C5E7-FDC9-4DC8-968C-DE63F3EF84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237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9987" y="8399949"/>
            <a:ext cx="15899884" cy="23758163"/>
          </a:xfrm>
        </p:spPr>
        <p:txBody>
          <a:bodyPr/>
          <a:lstStyle>
            <a:lvl1pPr>
              <a:defRPr sz="10784"/>
            </a:lvl1pPr>
            <a:lvl2pPr>
              <a:defRPr sz="9245"/>
            </a:lvl2pPr>
            <a:lvl3pPr>
              <a:defRPr sz="7703"/>
            </a:lvl3pPr>
            <a:lvl4pPr>
              <a:defRPr sz="6934"/>
            </a:lvl4pPr>
            <a:lvl5pPr>
              <a:defRPr sz="6934"/>
            </a:lvl5pPr>
            <a:lvl6pPr>
              <a:defRPr sz="6934"/>
            </a:lvl6pPr>
            <a:lvl7pPr>
              <a:defRPr sz="6934"/>
            </a:lvl7pPr>
            <a:lvl8pPr>
              <a:defRPr sz="6934"/>
            </a:lvl8pPr>
            <a:lvl9pPr>
              <a:defRPr sz="69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99867" y="8399949"/>
            <a:ext cx="15899884" cy="23758163"/>
          </a:xfrm>
        </p:spPr>
        <p:txBody>
          <a:bodyPr/>
          <a:lstStyle>
            <a:lvl1pPr>
              <a:defRPr sz="10784"/>
            </a:lvl1pPr>
            <a:lvl2pPr>
              <a:defRPr sz="9245"/>
            </a:lvl2pPr>
            <a:lvl3pPr>
              <a:defRPr sz="7703"/>
            </a:lvl3pPr>
            <a:lvl4pPr>
              <a:defRPr sz="6934"/>
            </a:lvl4pPr>
            <a:lvl5pPr>
              <a:defRPr sz="6934"/>
            </a:lvl5pPr>
            <a:lvl6pPr>
              <a:defRPr sz="6934"/>
            </a:lvl6pPr>
            <a:lvl7pPr>
              <a:defRPr sz="6934"/>
            </a:lvl7pPr>
            <a:lvl8pPr>
              <a:defRPr sz="6934"/>
            </a:lvl8pPr>
            <a:lvl9pPr>
              <a:defRPr sz="69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0E98-7B93-4C78-9749-35101AD44051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C5E7-FDC9-4DC8-968C-DE63F3EF84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750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9988" y="8058279"/>
            <a:ext cx="15906136" cy="3358307"/>
          </a:xfrm>
        </p:spPr>
        <p:txBody>
          <a:bodyPr anchor="b"/>
          <a:lstStyle>
            <a:lvl1pPr marL="0" indent="0">
              <a:buNone/>
              <a:defRPr sz="9245" b="1"/>
            </a:lvl1pPr>
            <a:lvl2pPr marL="1766359" indent="0">
              <a:buNone/>
              <a:defRPr sz="7703" b="1"/>
            </a:lvl2pPr>
            <a:lvl3pPr marL="3532719" indent="0">
              <a:buNone/>
              <a:defRPr sz="6934" b="1"/>
            </a:lvl3pPr>
            <a:lvl4pPr marL="5299078" indent="0">
              <a:buNone/>
              <a:defRPr sz="6162" b="1"/>
            </a:lvl4pPr>
            <a:lvl5pPr marL="7065441" indent="0">
              <a:buNone/>
              <a:defRPr sz="6162" b="1"/>
            </a:lvl5pPr>
            <a:lvl6pPr marL="8831799" indent="0">
              <a:buNone/>
              <a:defRPr sz="6162" b="1"/>
            </a:lvl6pPr>
            <a:lvl7pPr marL="10598159" indent="0">
              <a:buNone/>
              <a:defRPr sz="6162" b="1"/>
            </a:lvl7pPr>
            <a:lvl8pPr marL="12364518" indent="0">
              <a:buNone/>
              <a:defRPr sz="6162" b="1"/>
            </a:lvl8pPr>
            <a:lvl9pPr marL="14130877" indent="0">
              <a:buNone/>
              <a:defRPr sz="616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9988" y="11416584"/>
            <a:ext cx="15906136" cy="20741518"/>
          </a:xfrm>
        </p:spPr>
        <p:txBody>
          <a:bodyPr/>
          <a:lstStyle>
            <a:lvl1pPr>
              <a:defRPr sz="9245"/>
            </a:lvl1pPr>
            <a:lvl2pPr>
              <a:defRPr sz="7703"/>
            </a:lvl2pPr>
            <a:lvl3pPr>
              <a:defRPr sz="6934"/>
            </a:lvl3pPr>
            <a:lvl4pPr>
              <a:defRPr sz="6162"/>
            </a:lvl4pPr>
            <a:lvl5pPr>
              <a:defRPr sz="6162"/>
            </a:lvl5pPr>
            <a:lvl6pPr>
              <a:defRPr sz="6162"/>
            </a:lvl6pPr>
            <a:lvl7pPr>
              <a:defRPr sz="6162"/>
            </a:lvl7pPr>
            <a:lvl8pPr>
              <a:defRPr sz="6162"/>
            </a:lvl8pPr>
            <a:lvl9pPr>
              <a:defRPr sz="61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287373" y="8058279"/>
            <a:ext cx="15912384" cy="3358307"/>
          </a:xfrm>
        </p:spPr>
        <p:txBody>
          <a:bodyPr anchor="b"/>
          <a:lstStyle>
            <a:lvl1pPr marL="0" indent="0">
              <a:buNone/>
              <a:defRPr sz="9245" b="1"/>
            </a:lvl1pPr>
            <a:lvl2pPr marL="1766359" indent="0">
              <a:buNone/>
              <a:defRPr sz="7703" b="1"/>
            </a:lvl2pPr>
            <a:lvl3pPr marL="3532719" indent="0">
              <a:buNone/>
              <a:defRPr sz="6934" b="1"/>
            </a:lvl3pPr>
            <a:lvl4pPr marL="5299078" indent="0">
              <a:buNone/>
              <a:defRPr sz="6162" b="1"/>
            </a:lvl4pPr>
            <a:lvl5pPr marL="7065441" indent="0">
              <a:buNone/>
              <a:defRPr sz="6162" b="1"/>
            </a:lvl5pPr>
            <a:lvl6pPr marL="8831799" indent="0">
              <a:buNone/>
              <a:defRPr sz="6162" b="1"/>
            </a:lvl6pPr>
            <a:lvl7pPr marL="10598159" indent="0">
              <a:buNone/>
              <a:defRPr sz="6162" b="1"/>
            </a:lvl7pPr>
            <a:lvl8pPr marL="12364518" indent="0">
              <a:buNone/>
              <a:defRPr sz="6162" b="1"/>
            </a:lvl8pPr>
            <a:lvl9pPr marL="14130877" indent="0">
              <a:buNone/>
              <a:defRPr sz="616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287373" y="11416584"/>
            <a:ext cx="15912384" cy="20741518"/>
          </a:xfrm>
        </p:spPr>
        <p:txBody>
          <a:bodyPr/>
          <a:lstStyle>
            <a:lvl1pPr>
              <a:defRPr sz="9245"/>
            </a:lvl1pPr>
            <a:lvl2pPr>
              <a:defRPr sz="7703"/>
            </a:lvl2pPr>
            <a:lvl3pPr>
              <a:defRPr sz="6934"/>
            </a:lvl3pPr>
            <a:lvl4pPr>
              <a:defRPr sz="6162"/>
            </a:lvl4pPr>
            <a:lvl5pPr>
              <a:defRPr sz="6162"/>
            </a:lvl5pPr>
            <a:lvl6pPr>
              <a:defRPr sz="6162"/>
            </a:lvl6pPr>
            <a:lvl7pPr>
              <a:defRPr sz="6162"/>
            </a:lvl7pPr>
            <a:lvl8pPr>
              <a:defRPr sz="6162"/>
            </a:lvl8pPr>
            <a:lvl9pPr>
              <a:defRPr sz="61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0E98-7B93-4C78-9749-35101AD44051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C5E7-FDC9-4DC8-968C-DE63F3EF84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202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0E98-7B93-4C78-9749-35101AD44051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C5E7-FDC9-4DC8-968C-DE63F3EF84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519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0E98-7B93-4C78-9749-35101AD44051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C5E7-FDC9-4DC8-968C-DE63F3EF84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557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9989" y="1433323"/>
            <a:ext cx="11843666" cy="6099956"/>
          </a:xfrm>
        </p:spPr>
        <p:txBody>
          <a:bodyPr anchor="b"/>
          <a:lstStyle>
            <a:lvl1pPr algn="l">
              <a:defRPr sz="770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74897" y="1433333"/>
            <a:ext cx="20124854" cy="30724779"/>
          </a:xfrm>
        </p:spPr>
        <p:txBody>
          <a:bodyPr/>
          <a:lstStyle>
            <a:lvl1pPr>
              <a:defRPr sz="12326"/>
            </a:lvl1pPr>
            <a:lvl2pPr>
              <a:defRPr sz="10784"/>
            </a:lvl2pPr>
            <a:lvl3pPr>
              <a:defRPr sz="9245"/>
            </a:lvl3pPr>
            <a:lvl4pPr>
              <a:defRPr sz="7703"/>
            </a:lvl4pPr>
            <a:lvl5pPr>
              <a:defRPr sz="7703"/>
            </a:lvl5pPr>
            <a:lvl6pPr>
              <a:defRPr sz="7703"/>
            </a:lvl6pPr>
            <a:lvl7pPr>
              <a:defRPr sz="7703"/>
            </a:lvl7pPr>
            <a:lvl8pPr>
              <a:defRPr sz="7703"/>
            </a:lvl8pPr>
            <a:lvl9pPr>
              <a:defRPr sz="770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9989" y="7533289"/>
            <a:ext cx="11843666" cy="24624823"/>
          </a:xfrm>
        </p:spPr>
        <p:txBody>
          <a:bodyPr/>
          <a:lstStyle>
            <a:lvl1pPr marL="0" indent="0">
              <a:buNone/>
              <a:defRPr sz="5392"/>
            </a:lvl1pPr>
            <a:lvl2pPr marL="1766359" indent="0">
              <a:buNone/>
              <a:defRPr sz="4622"/>
            </a:lvl2pPr>
            <a:lvl3pPr marL="3532719" indent="0">
              <a:buNone/>
              <a:defRPr sz="3852"/>
            </a:lvl3pPr>
            <a:lvl4pPr marL="5299078" indent="0">
              <a:buNone/>
              <a:defRPr sz="3509"/>
            </a:lvl4pPr>
            <a:lvl5pPr marL="7065441" indent="0">
              <a:buNone/>
              <a:defRPr sz="3509"/>
            </a:lvl5pPr>
            <a:lvl6pPr marL="8831799" indent="0">
              <a:buNone/>
              <a:defRPr sz="3509"/>
            </a:lvl6pPr>
            <a:lvl7pPr marL="10598159" indent="0">
              <a:buNone/>
              <a:defRPr sz="3509"/>
            </a:lvl7pPr>
            <a:lvl8pPr marL="12364518" indent="0">
              <a:buNone/>
              <a:defRPr sz="3509"/>
            </a:lvl8pPr>
            <a:lvl9pPr marL="14130877" indent="0">
              <a:buNone/>
              <a:defRPr sz="350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0E98-7B93-4C78-9749-35101AD44051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C5E7-FDC9-4DC8-968C-DE63F3EF84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797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6202" y="25199818"/>
            <a:ext cx="21599843" cy="2974981"/>
          </a:xfrm>
        </p:spPr>
        <p:txBody>
          <a:bodyPr anchor="b"/>
          <a:lstStyle>
            <a:lvl1pPr algn="l">
              <a:defRPr sz="770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056202" y="3216643"/>
            <a:ext cx="21599843" cy="21599843"/>
          </a:xfrm>
        </p:spPr>
        <p:txBody>
          <a:bodyPr/>
          <a:lstStyle>
            <a:lvl1pPr marL="0" indent="0">
              <a:buNone/>
              <a:defRPr sz="12326"/>
            </a:lvl1pPr>
            <a:lvl2pPr marL="1766359" indent="0">
              <a:buNone/>
              <a:defRPr sz="10784"/>
            </a:lvl2pPr>
            <a:lvl3pPr marL="3532719" indent="0">
              <a:buNone/>
              <a:defRPr sz="9245"/>
            </a:lvl3pPr>
            <a:lvl4pPr marL="5299078" indent="0">
              <a:buNone/>
              <a:defRPr sz="7703"/>
            </a:lvl4pPr>
            <a:lvl5pPr marL="7065441" indent="0">
              <a:buNone/>
              <a:defRPr sz="7703"/>
            </a:lvl5pPr>
            <a:lvl6pPr marL="8831799" indent="0">
              <a:buNone/>
              <a:defRPr sz="7703"/>
            </a:lvl6pPr>
            <a:lvl7pPr marL="10598159" indent="0">
              <a:buNone/>
              <a:defRPr sz="7703"/>
            </a:lvl7pPr>
            <a:lvl8pPr marL="12364518" indent="0">
              <a:buNone/>
              <a:defRPr sz="7703"/>
            </a:lvl8pPr>
            <a:lvl9pPr marL="14130877" indent="0">
              <a:buNone/>
              <a:defRPr sz="770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56202" y="28174799"/>
            <a:ext cx="21599843" cy="4224967"/>
          </a:xfrm>
        </p:spPr>
        <p:txBody>
          <a:bodyPr/>
          <a:lstStyle>
            <a:lvl1pPr marL="0" indent="0">
              <a:buNone/>
              <a:defRPr sz="5392"/>
            </a:lvl1pPr>
            <a:lvl2pPr marL="1766359" indent="0">
              <a:buNone/>
              <a:defRPr sz="4622"/>
            </a:lvl2pPr>
            <a:lvl3pPr marL="3532719" indent="0">
              <a:buNone/>
              <a:defRPr sz="3852"/>
            </a:lvl3pPr>
            <a:lvl4pPr marL="5299078" indent="0">
              <a:buNone/>
              <a:defRPr sz="3509"/>
            </a:lvl4pPr>
            <a:lvl5pPr marL="7065441" indent="0">
              <a:buNone/>
              <a:defRPr sz="3509"/>
            </a:lvl5pPr>
            <a:lvl6pPr marL="8831799" indent="0">
              <a:buNone/>
              <a:defRPr sz="3509"/>
            </a:lvl6pPr>
            <a:lvl7pPr marL="10598159" indent="0">
              <a:buNone/>
              <a:defRPr sz="3509"/>
            </a:lvl7pPr>
            <a:lvl8pPr marL="12364518" indent="0">
              <a:buNone/>
              <a:defRPr sz="3509"/>
            </a:lvl8pPr>
            <a:lvl9pPr marL="14130877" indent="0">
              <a:buNone/>
              <a:defRPr sz="350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0E98-7B93-4C78-9749-35101AD44051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C5E7-FDC9-4DC8-968C-DE63F3EF84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38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9987" y="1441659"/>
            <a:ext cx="32399764" cy="5999956"/>
          </a:xfrm>
          <a:prstGeom prst="rect">
            <a:avLst/>
          </a:prstGeom>
        </p:spPr>
        <p:txBody>
          <a:bodyPr vert="horz" lIns="412733" tIns="206367" rIns="412733" bIns="20636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9987" y="8399949"/>
            <a:ext cx="32399764" cy="23758163"/>
          </a:xfrm>
          <a:prstGeom prst="rect">
            <a:avLst/>
          </a:prstGeom>
        </p:spPr>
        <p:txBody>
          <a:bodyPr vert="horz" lIns="412733" tIns="206367" rIns="412733" bIns="20636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99988" y="33366426"/>
            <a:ext cx="8399939" cy="1916653"/>
          </a:xfrm>
          <a:prstGeom prst="rect">
            <a:avLst/>
          </a:prstGeom>
        </p:spPr>
        <p:txBody>
          <a:bodyPr vert="horz" lIns="412733" tIns="206367" rIns="412733" bIns="206367" rtlCol="0" anchor="ctr"/>
          <a:lstStyle>
            <a:lvl1pPr algn="l">
              <a:defRPr sz="462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D0E98-7B93-4C78-9749-35101AD44051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299911" y="33366426"/>
            <a:ext cx="11399917" cy="1916653"/>
          </a:xfrm>
          <a:prstGeom prst="rect">
            <a:avLst/>
          </a:prstGeom>
        </p:spPr>
        <p:txBody>
          <a:bodyPr vert="horz" lIns="412733" tIns="206367" rIns="412733" bIns="206367" rtlCol="0" anchor="ctr"/>
          <a:lstStyle>
            <a:lvl1pPr algn="ctr">
              <a:defRPr sz="462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799812" y="33366426"/>
            <a:ext cx="8399939" cy="1916653"/>
          </a:xfrm>
          <a:prstGeom prst="rect">
            <a:avLst/>
          </a:prstGeom>
        </p:spPr>
        <p:txBody>
          <a:bodyPr vert="horz" lIns="412733" tIns="206367" rIns="412733" bIns="206367" rtlCol="0" anchor="ctr"/>
          <a:lstStyle>
            <a:lvl1pPr algn="r">
              <a:defRPr sz="462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2C5E7-FDC9-4DC8-968C-DE63F3EF84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77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3532719" rtl="0" eaLnBrk="1" latinLnBrk="0" hangingPunct="1">
        <a:spcBef>
          <a:spcPct val="0"/>
        </a:spcBef>
        <a:buNone/>
        <a:defRPr sz="1703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24770" indent="-1324770" algn="l" defTabSz="3532719" rtl="0" eaLnBrk="1" latinLnBrk="0" hangingPunct="1">
        <a:spcBef>
          <a:spcPct val="20000"/>
        </a:spcBef>
        <a:buFont typeface="Arial" panose="020B0604020202020204" pitchFamily="34" charset="0"/>
        <a:buChar char="•"/>
        <a:defRPr sz="12326" kern="1200">
          <a:solidFill>
            <a:schemeClr val="tx1"/>
          </a:solidFill>
          <a:latin typeface="+mn-lt"/>
          <a:ea typeface="+mn-ea"/>
          <a:cs typeface="+mn-cs"/>
        </a:defRPr>
      </a:lvl1pPr>
      <a:lvl2pPr marL="2870334" indent="-1103974" algn="l" defTabSz="3532719" rtl="0" eaLnBrk="1" latinLnBrk="0" hangingPunct="1">
        <a:spcBef>
          <a:spcPct val="20000"/>
        </a:spcBef>
        <a:buFont typeface="Arial" panose="020B0604020202020204" pitchFamily="34" charset="0"/>
        <a:buChar char="–"/>
        <a:defRPr sz="10784" kern="1200">
          <a:solidFill>
            <a:schemeClr val="tx1"/>
          </a:solidFill>
          <a:latin typeface="+mn-lt"/>
          <a:ea typeface="+mn-ea"/>
          <a:cs typeface="+mn-cs"/>
        </a:defRPr>
      </a:lvl2pPr>
      <a:lvl3pPr marL="4415898" indent="-883179" algn="l" defTabSz="3532719" rtl="0" eaLnBrk="1" latinLnBrk="0" hangingPunct="1">
        <a:spcBef>
          <a:spcPct val="20000"/>
        </a:spcBef>
        <a:buFont typeface="Arial" panose="020B0604020202020204" pitchFamily="34" charset="0"/>
        <a:buChar char="•"/>
        <a:defRPr sz="9245" kern="1200">
          <a:solidFill>
            <a:schemeClr val="tx1"/>
          </a:solidFill>
          <a:latin typeface="+mn-lt"/>
          <a:ea typeface="+mn-ea"/>
          <a:cs typeface="+mn-cs"/>
        </a:defRPr>
      </a:lvl3pPr>
      <a:lvl4pPr marL="6182256" indent="-883179" algn="l" defTabSz="3532719" rtl="0" eaLnBrk="1" latinLnBrk="0" hangingPunct="1">
        <a:spcBef>
          <a:spcPct val="20000"/>
        </a:spcBef>
        <a:buFont typeface="Arial" panose="020B0604020202020204" pitchFamily="34" charset="0"/>
        <a:buChar char="–"/>
        <a:defRPr sz="7703" kern="1200">
          <a:solidFill>
            <a:schemeClr val="tx1"/>
          </a:solidFill>
          <a:latin typeface="+mn-lt"/>
          <a:ea typeface="+mn-ea"/>
          <a:cs typeface="+mn-cs"/>
        </a:defRPr>
      </a:lvl4pPr>
      <a:lvl5pPr marL="7948621" indent="-883179" algn="l" defTabSz="3532719" rtl="0" eaLnBrk="1" latinLnBrk="0" hangingPunct="1">
        <a:spcBef>
          <a:spcPct val="20000"/>
        </a:spcBef>
        <a:buFont typeface="Arial" panose="020B0604020202020204" pitchFamily="34" charset="0"/>
        <a:buChar char="»"/>
        <a:defRPr sz="7703" kern="1200">
          <a:solidFill>
            <a:schemeClr val="tx1"/>
          </a:solidFill>
          <a:latin typeface="+mn-lt"/>
          <a:ea typeface="+mn-ea"/>
          <a:cs typeface="+mn-cs"/>
        </a:defRPr>
      </a:lvl5pPr>
      <a:lvl6pPr marL="9714979" indent="-883179" algn="l" defTabSz="3532719" rtl="0" eaLnBrk="1" latinLnBrk="0" hangingPunct="1">
        <a:spcBef>
          <a:spcPct val="20000"/>
        </a:spcBef>
        <a:buFont typeface="Arial" panose="020B0604020202020204" pitchFamily="34" charset="0"/>
        <a:buChar char="•"/>
        <a:defRPr sz="7703" kern="1200">
          <a:solidFill>
            <a:schemeClr val="tx1"/>
          </a:solidFill>
          <a:latin typeface="+mn-lt"/>
          <a:ea typeface="+mn-ea"/>
          <a:cs typeface="+mn-cs"/>
        </a:defRPr>
      </a:lvl6pPr>
      <a:lvl7pPr marL="11481340" indent="-883179" algn="l" defTabSz="3532719" rtl="0" eaLnBrk="1" latinLnBrk="0" hangingPunct="1">
        <a:spcBef>
          <a:spcPct val="20000"/>
        </a:spcBef>
        <a:buFont typeface="Arial" panose="020B0604020202020204" pitchFamily="34" charset="0"/>
        <a:buChar char="•"/>
        <a:defRPr sz="7703" kern="1200">
          <a:solidFill>
            <a:schemeClr val="tx1"/>
          </a:solidFill>
          <a:latin typeface="+mn-lt"/>
          <a:ea typeface="+mn-ea"/>
          <a:cs typeface="+mn-cs"/>
        </a:defRPr>
      </a:lvl7pPr>
      <a:lvl8pPr marL="13247697" indent="-883179" algn="l" defTabSz="3532719" rtl="0" eaLnBrk="1" latinLnBrk="0" hangingPunct="1">
        <a:spcBef>
          <a:spcPct val="20000"/>
        </a:spcBef>
        <a:buFont typeface="Arial" panose="020B0604020202020204" pitchFamily="34" charset="0"/>
        <a:buChar char="•"/>
        <a:defRPr sz="7703" kern="1200">
          <a:solidFill>
            <a:schemeClr val="tx1"/>
          </a:solidFill>
          <a:latin typeface="+mn-lt"/>
          <a:ea typeface="+mn-ea"/>
          <a:cs typeface="+mn-cs"/>
        </a:defRPr>
      </a:lvl8pPr>
      <a:lvl9pPr marL="15014057" indent="-883179" algn="l" defTabSz="3532719" rtl="0" eaLnBrk="1" latinLnBrk="0" hangingPunct="1">
        <a:spcBef>
          <a:spcPct val="20000"/>
        </a:spcBef>
        <a:buFont typeface="Arial" panose="020B0604020202020204" pitchFamily="34" charset="0"/>
        <a:buChar char="•"/>
        <a:defRPr sz="770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32719" rtl="0" eaLnBrk="1" latinLnBrk="0" hangingPunct="1">
        <a:defRPr sz="6934" kern="1200">
          <a:solidFill>
            <a:schemeClr val="tx1"/>
          </a:solidFill>
          <a:latin typeface="+mn-lt"/>
          <a:ea typeface="+mn-ea"/>
          <a:cs typeface="+mn-cs"/>
        </a:defRPr>
      </a:lvl1pPr>
      <a:lvl2pPr marL="1766359" algn="l" defTabSz="3532719" rtl="0" eaLnBrk="1" latinLnBrk="0" hangingPunct="1">
        <a:defRPr sz="6934" kern="1200">
          <a:solidFill>
            <a:schemeClr val="tx1"/>
          </a:solidFill>
          <a:latin typeface="+mn-lt"/>
          <a:ea typeface="+mn-ea"/>
          <a:cs typeface="+mn-cs"/>
        </a:defRPr>
      </a:lvl2pPr>
      <a:lvl3pPr marL="3532719" algn="l" defTabSz="3532719" rtl="0" eaLnBrk="1" latinLnBrk="0" hangingPunct="1">
        <a:defRPr sz="6934" kern="1200">
          <a:solidFill>
            <a:schemeClr val="tx1"/>
          </a:solidFill>
          <a:latin typeface="+mn-lt"/>
          <a:ea typeface="+mn-ea"/>
          <a:cs typeface="+mn-cs"/>
        </a:defRPr>
      </a:lvl3pPr>
      <a:lvl4pPr marL="5299078" algn="l" defTabSz="3532719" rtl="0" eaLnBrk="1" latinLnBrk="0" hangingPunct="1">
        <a:defRPr sz="6934" kern="1200">
          <a:solidFill>
            <a:schemeClr val="tx1"/>
          </a:solidFill>
          <a:latin typeface="+mn-lt"/>
          <a:ea typeface="+mn-ea"/>
          <a:cs typeface="+mn-cs"/>
        </a:defRPr>
      </a:lvl4pPr>
      <a:lvl5pPr marL="7065441" algn="l" defTabSz="3532719" rtl="0" eaLnBrk="1" latinLnBrk="0" hangingPunct="1">
        <a:defRPr sz="6934" kern="1200">
          <a:solidFill>
            <a:schemeClr val="tx1"/>
          </a:solidFill>
          <a:latin typeface="+mn-lt"/>
          <a:ea typeface="+mn-ea"/>
          <a:cs typeface="+mn-cs"/>
        </a:defRPr>
      </a:lvl5pPr>
      <a:lvl6pPr marL="8831799" algn="l" defTabSz="3532719" rtl="0" eaLnBrk="1" latinLnBrk="0" hangingPunct="1">
        <a:defRPr sz="6934" kern="1200">
          <a:solidFill>
            <a:schemeClr val="tx1"/>
          </a:solidFill>
          <a:latin typeface="+mn-lt"/>
          <a:ea typeface="+mn-ea"/>
          <a:cs typeface="+mn-cs"/>
        </a:defRPr>
      </a:lvl6pPr>
      <a:lvl7pPr marL="10598159" algn="l" defTabSz="3532719" rtl="0" eaLnBrk="1" latinLnBrk="0" hangingPunct="1">
        <a:defRPr sz="6934" kern="1200">
          <a:solidFill>
            <a:schemeClr val="tx1"/>
          </a:solidFill>
          <a:latin typeface="+mn-lt"/>
          <a:ea typeface="+mn-ea"/>
          <a:cs typeface="+mn-cs"/>
        </a:defRPr>
      </a:lvl7pPr>
      <a:lvl8pPr marL="12364518" algn="l" defTabSz="3532719" rtl="0" eaLnBrk="1" latinLnBrk="0" hangingPunct="1">
        <a:defRPr sz="6934" kern="1200">
          <a:solidFill>
            <a:schemeClr val="tx1"/>
          </a:solidFill>
          <a:latin typeface="+mn-lt"/>
          <a:ea typeface="+mn-ea"/>
          <a:cs typeface="+mn-cs"/>
        </a:defRPr>
      </a:lvl8pPr>
      <a:lvl9pPr marL="14130877" algn="l" defTabSz="3532719" rtl="0" eaLnBrk="1" latinLnBrk="0" hangingPunct="1">
        <a:defRPr sz="69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hyperlink" Target="https://clemsonolweus.org/" TargetMode="External"/><Relationship Id="rId18" Type="http://schemas.openxmlformats.org/officeDocument/2006/relationships/hyperlink" Target="https://www.brainstormproductions.edu.au/student-bullying-guide-for-schools/" TargetMode="External"/><Relationship Id="rId3" Type="http://schemas.openxmlformats.org/officeDocument/2006/relationships/image" Target="../media/image2.jpeg"/><Relationship Id="rId21" Type="http://schemas.openxmlformats.org/officeDocument/2006/relationships/image" Target="../media/image11.jpg"/><Relationship Id="rId7" Type="http://schemas.openxmlformats.org/officeDocument/2006/relationships/image" Target="../media/image5.JPG"/><Relationship Id="rId12" Type="http://schemas.openxmlformats.org/officeDocument/2006/relationships/hyperlink" Target="https://standforthesilent.org/" TargetMode="External"/><Relationship Id="rId17" Type="http://schemas.openxmlformats.org/officeDocument/2006/relationships/hyperlink" Target="https://nationalgangcenter.ojp.gov/spt/Programs/47" TargetMode="External"/><Relationship Id="rId2" Type="http://schemas.openxmlformats.org/officeDocument/2006/relationships/image" Target="../media/image1.png"/><Relationship Id="rId16" Type="http://schemas.openxmlformats.org/officeDocument/2006/relationships/hyperlink" Target="https://ohr.dc.gov/page/bullyingprevention" TargetMode="Externa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hyperlink" Target="https://safechild.org/take-a-stand-bullying-prevention/" TargetMode="External"/><Relationship Id="rId10" Type="http://schemas.openxmlformats.org/officeDocument/2006/relationships/image" Target="../media/image8.jpeg"/><Relationship Id="rId19" Type="http://schemas.openxmlformats.org/officeDocument/2006/relationships/hyperlink" Target="https://www.stompoutbullying.org/" TargetMode="External"/><Relationship Id="rId4" Type="http://schemas.openxmlformats.org/officeDocument/2006/relationships/chart" Target="../charts/chart1.xml"/><Relationship Id="rId9" Type="http://schemas.openxmlformats.org/officeDocument/2006/relationships/image" Target="../media/image7.JPG"/><Relationship Id="rId14" Type="http://schemas.openxmlformats.org/officeDocument/2006/relationships/hyperlink" Target="https://www.positiveaction.net/bullying-prevention-curriculum-programs" TargetMode="External"/><Relationship Id="rId22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مستطيل مستدير الزوايا 50"/>
          <p:cNvSpPr/>
          <p:nvPr/>
        </p:nvSpPr>
        <p:spPr>
          <a:xfrm>
            <a:off x="18163715" y="11013043"/>
            <a:ext cx="8306343" cy="5803780"/>
          </a:xfrm>
          <a:prstGeom prst="roundRect">
            <a:avLst/>
          </a:prstGeom>
          <a:noFill/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ot="0" spcFirstLastPara="0" vert="horz" wrap="square" lIns="0" tIns="0" rIns="0" bIns="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Low" rtl="1">
              <a:lnSpc>
                <a:spcPct val="107000"/>
              </a:lnSpc>
              <a:spcAft>
                <a:spcPts val="800"/>
              </a:spcAft>
            </a:pPr>
            <a:r>
              <a:rPr lang="ar-SA" sz="3000" b="1" dirty="0">
                <a:solidFill>
                  <a:srgbClr val="000000"/>
                </a:solidFill>
                <a:ea typeface="Arial" panose="020B0604020202020204" pitchFamily="34" charset="0"/>
              </a:rPr>
              <a:t>اعتمد الباحثون المنهج التجريبي في جمع البيانات.- مجتمع البحث: طلاب الصف السادس وأولياء الأمور في مدرسة جوعان بن جاسم النموذجية المستقلة للبنين سنة 2015-2016.- العينة: تم أخذ عينة عشوائية بنسبة  10% من طلاب الصف السادس حيث أن عددهم 75 طالب أي </a:t>
            </a:r>
            <a:r>
              <a:rPr lang="ar-SA" sz="3000" b="1" dirty="0" err="1">
                <a:solidFill>
                  <a:srgbClr val="000000"/>
                </a:solidFill>
                <a:ea typeface="Arial" panose="020B0604020202020204" pitchFamily="34" charset="0"/>
              </a:rPr>
              <a:t>مايعادل</a:t>
            </a:r>
            <a:r>
              <a:rPr lang="ar-SA" sz="3000" b="1" dirty="0">
                <a:solidFill>
                  <a:srgbClr val="000000"/>
                </a:solidFill>
                <a:ea typeface="Arial" panose="020B0604020202020204" pitchFamily="34" charset="0"/>
              </a:rPr>
              <a:t> تقريبا 8 طلاب.- أدوات البحث:</a:t>
            </a:r>
            <a:br>
              <a:rPr lang="ar-SA" sz="3000" b="1" dirty="0">
                <a:solidFill>
                  <a:srgbClr val="000000"/>
                </a:solidFill>
                <a:ea typeface="Arial" panose="020B0604020202020204" pitchFamily="34" charset="0"/>
              </a:rPr>
            </a:br>
            <a:r>
              <a:rPr lang="ar-SA" sz="3000" b="1" dirty="0">
                <a:solidFill>
                  <a:srgbClr val="000000"/>
                </a:solidFill>
                <a:ea typeface="Arial" panose="020B0604020202020204" pitchFamily="34" charset="0"/>
              </a:rPr>
              <a:t>1- الاستبيان للطلاب وأولياء الأمور.</a:t>
            </a:r>
            <a:br>
              <a:rPr lang="ar-SA" sz="3000" b="1" dirty="0">
                <a:solidFill>
                  <a:srgbClr val="000000"/>
                </a:solidFill>
                <a:ea typeface="Arial" panose="020B0604020202020204" pitchFamily="34" charset="0"/>
              </a:rPr>
            </a:br>
            <a:r>
              <a:rPr lang="ar-SA" sz="3000" b="1" dirty="0">
                <a:solidFill>
                  <a:srgbClr val="000000"/>
                </a:solidFill>
                <a:ea typeface="Arial" panose="020B0604020202020204" pitchFamily="34" charset="0"/>
              </a:rPr>
              <a:t>2- المقابلة الشخصية للهيئة الإدارية والتدريسية بالمدرسة.</a:t>
            </a:r>
            <a:endParaRPr lang="en-US" sz="3000" dirty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صورة 3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999738" cy="4908884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41" name="مستطيل مستدير الزوايا 40"/>
          <p:cNvSpPr/>
          <p:nvPr/>
        </p:nvSpPr>
        <p:spPr>
          <a:xfrm>
            <a:off x="7912215" y="535778"/>
            <a:ext cx="19916830" cy="2940869"/>
          </a:xfrm>
          <a:prstGeom prst="roundRect">
            <a:avLst/>
          </a:prstGeom>
          <a:solidFill>
            <a:sysClr val="window" lastClr="FFFFFF"/>
          </a:solidFill>
          <a:ln w="762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en-GB" sz="2400" b="1" i="0" u="none" strike="noStrike" dirty="0">
                <a:effectLst/>
                <a:latin typeface="Söhne"/>
              </a:rPr>
              <a:t>					 </a:t>
            </a:r>
            <a:r>
              <a:rPr lang="ar-SA" sz="60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PT Bold Heading" panose="02010400000000000000" pitchFamily="2" charset="-78"/>
              </a:rPr>
              <a:t>(</a:t>
            </a:r>
            <a:endParaRPr lang="en-US" sz="6000" b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PT Bold Heading" panose="02010400000000000000" pitchFamily="2" charset="-78"/>
            </a:endParaRPr>
          </a:p>
        </p:txBody>
      </p:sp>
      <p:pic>
        <p:nvPicPr>
          <p:cNvPr id="23" name="صورة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28" y="32661345"/>
            <a:ext cx="35034958" cy="3184096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graphicFrame>
        <p:nvGraphicFramePr>
          <p:cNvPr id="32" name="مخطط 31"/>
          <p:cNvGraphicFramePr/>
          <p:nvPr>
            <p:extLst>
              <p:ext uri="{D42A27DB-BD31-4B8C-83A1-F6EECF244321}">
                <p14:modId xmlns:p14="http://schemas.microsoft.com/office/powerpoint/2010/main" val="3134037818"/>
              </p:ext>
            </p:extLst>
          </p:nvPr>
        </p:nvGraphicFramePr>
        <p:xfrm>
          <a:off x="19287426" y="19098442"/>
          <a:ext cx="6394494" cy="3787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مستطيل 2"/>
          <p:cNvSpPr/>
          <p:nvPr/>
        </p:nvSpPr>
        <p:spPr>
          <a:xfrm>
            <a:off x="-1" y="766394"/>
            <a:ext cx="7213361" cy="3612923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>
              <a:solidFill>
                <a:prstClr val="black"/>
              </a:solidFill>
            </a:endParaRPr>
          </a:p>
        </p:txBody>
      </p:sp>
      <p:grpSp>
        <p:nvGrpSpPr>
          <p:cNvPr id="14" name="مجموعة 13"/>
          <p:cNvGrpSpPr/>
          <p:nvPr/>
        </p:nvGrpSpPr>
        <p:grpSpPr>
          <a:xfrm>
            <a:off x="511628" y="4923708"/>
            <a:ext cx="35359522" cy="27273044"/>
            <a:chOff x="511628" y="4850568"/>
            <a:chExt cx="35359522" cy="27273044"/>
          </a:xfrm>
        </p:grpSpPr>
        <p:grpSp>
          <p:nvGrpSpPr>
            <p:cNvPr id="13" name="مجموعة 12"/>
            <p:cNvGrpSpPr/>
            <p:nvPr/>
          </p:nvGrpSpPr>
          <p:grpSpPr>
            <a:xfrm>
              <a:off x="17863154" y="5091853"/>
              <a:ext cx="8872035" cy="27012462"/>
              <a:chOff x="17863154" y="5091853"/>
              <a:chExt cx="8872035" cy="27012462"/>
            </a:xfrm>
          </p:grpSpPr>
          <p:sp>
            <p:nvSpPr>
              <p:cNvPr id="58" name="مستطيل مستدير الزوايا 57"/>
              <p:cNvSpPr/>
              <p:nvPr/>
            </p:nvSpPr>
            <p:spPr>
              <a:xfrm>
                <a:off x="17863154" y="7381361"/>
                <a:ext cx="8872035" cy="24722954"/>
              </a:xfrm>
              <a:prstGeom prst="roundRect">
                <a:avLst/>
              </a:prstGeom>
              <a:solidFill>
                <a:srgbClr val="ED7D31"/>
              </a:solidFill>
              <a:ln w="762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1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 rtl="1">
                  <a:lnSpc>
                    <a:spcPct val="107000"/>
                  </a:lnSpc>
                  <a:spcAft>
                    <a:spcPts val="800"/>
                  </a:spcAft>
                </a:pPr>
                <a:endParaRPr lang="en-US" sz="1100" dirty="0">
                  <a:solidFill>
                    <a:prstClr val="black"/>
                  </a:solidFill>
                  <a:ea typeface="Times New Roman" panose="02020603050405020304" pitchFamily="18" charset="0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endParaRPr lang="en-US" sz="1100" dirty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مستطيل مستدير الزوايا 51"/>
              <p:cNvSpPr/>
              <p:nvPr/>
            </p:nvSpPr>
            <p:spPr>
              <a:xfrm>
                <a:off x="18085927" y="18350910"/>
                <a:ext cx="8306343" cy="5612118"/>
              </a:xfrm>
              <a:prstGeom prst="roundRect">
                <a:avLst/>
              </a:prstGeom>
              <a:noFill/>
              <a:ln w="762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1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>
                  <a:lnSpc>
                    <a:spcPct val="107000"/>
                  </a:lnSpc>
                  <a:spcAft>
                    <a:spcPts val="800"/>
                  </a:spcAft>
                </a:pPr>
                <a:endParaRPr lang="en-US" sz="3500" dirty="0">
                  <a:solidFill>
                    <a:prstClr val="black"/>
                  </a:solidFill>
                  <a:ea typeface="Calibri" panose="020F0502020204030204" pitchFamily="34" charset="0"/>
                </a:endParaRPr>
              </a:p>
            </p:txBody>
          </p:sp>
          <p:sp>
            <p:nvSpPr>
              <p:cNvPr id="70" name="مستطيل مستدير الزوايا 69"/>
              <p:cNvSpPr/>
              <p:nvPr/>
            </p:nvSpPr>
            <p:spPr>
              <a:xfrm>
                <a:off x="18176489" y="9280422"/>
                <a:ext cx="7584366" cy="1423917"/>
              </a:xfrm>
              <a:prstGeom prst="roundRect">
                <a:avLst/>
              </a:prstGeom>
              <a:solidFill>
                <a:sysClr val="window" lastClr="FFFFFF"/>
              </a:solidFill>
              <a:ln w="5715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000" b="1" dirty="0">
                    <a:solidFill>
                      <a:prstClr val="black"/>
                    </a:solidFill>
                    <a:ea typeface="Times New Roman" panose="02020603050405020304" pitchFamily="18" charset="0"/>
                    <a:cs typeface="PT Bold Heading" panose="02010400000000000000" pitchFamily="2" charset="-78"/>
                  </a:rPr>
                  <a:t>Procedures</a:t>
                </a:r>
                <a:r>
                  <a:rPr lang="ar-EG" sz="5000" b="1" dirty="0">
                    <a:solidFill>
                      <a:prstClr val="black"/>
                    </a:solidFill>
                    <a:ea typeface="Times New Roman" panose="02020603050405020304" pitchFamily="18" charset="0"/>
                    <a:cs typeface="PT Bold Heading" panose="02010400000000000000" pitchFamily="2" charset="-78"/>
                  </a:rPr>
                  <a:t> </a:t>
                </a:r>
                <a:endParaRPr lang="en-US" sz="5000" b="1" dirty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100" dirty="0">
                    <a:solidFill>
                      <a:prstClr val="black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</p:txBody>
          </p:sp>
          <p:sp>
            <p:nvSpPr>
              <p:cNvPr id="71" name="مستطيل مستدير الزوايا 70"/>
              <p:cNvSpPr/>
              <p:nvPr/>
            </p:nvSpPr>
            <p:spPr>
              <a:xfrm>
                <a:off x="18176488" y="24191025"/>
                <a:ext cx="8215782" cy="1308191"/>
              </a:xfrm>
              <a:prstGeom prst="roundRect">
                <a:avLst/>
              </a:prstGeom>
              <a:solidFill>
                <a:sysClr val="window" lastClr="FFFFFF"/>
              </a:solidFill>
              <a:ln w="5715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000" b="1" dirty="0">
                    <a:solidFill>
                      <a:prstClr val="black"/>
                    </a:solidFill>
                    <a:ea typeface="Times New Roman" panose="02020603050405020304" pitchFamily="18" charset="0"/>
                    <a:cs typeface="PT Bold Heading" panose="02010400000000000000" pitchFamily="2" charset="-78"/>
                  </a:rPr>
                  <a:t>Results &amp; Recommendations</a:t>
                </a:r>
                <a:endParaRPr lang="en-US" sz="5000" b="1" dirty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100" dirty="0">
                    <a:solidFill>
                      <a:prstClr val="black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</p:txBody>
          </p:sp>
          <p:sp>
            <p:nvSpPr>
              <p:cNvPr id="44" name="مستطيل مستدير الزوايا 43"/>
              <p:cNvSpPr/>
              <p:nvPr/>
            </p:nvSpPr>
            <p:spPr>
              <a:xfrm>
                <a:off x="18176489" y="17000320"/>
                <a:ext cx="7882858" cy="1192872"/>
              </a:xfrm>
              <a:prstGeom prst="roundRect">
                <a:avLst/>
              </a:prstGeom>
              <a:solidFill>
                <a:sysClr val="window" lastClr="FFFFFF"/>
              </a:solidFill>
              <a:ln w="5715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000" b="1" dirty="0">
                    <a:solidFill>
                      <a:prstClr val="black"/>
                    </a:solidFill>
                    <a:ea typeface="Times New Roman" panose="02020603050405020304" pitchFamily="18" charset="0"/>
                    <a:cs typeface="PT Bold Heading" panose="02010400000000000000" pitchFamily="2" charset="-78"/>
                  </a:rPr>
                  <a:t>          Graphs / Charts</a:t>
                </a:r>
              </a:p>
              <a:p>
                <a:pPr algn="ct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100" dirty="0">
                    <a:solidFill>
                      <a:prstClr val="black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</p:txBody>
          </p:sp>
          <p:sp>
            <p:nvSpPr>
              <p:cNvPr id="50" name="مستطيل مستدير الزوايا 49"/>
              <p:cNvSpPr/>
              <p:nvPr/>
            </p:nvSpPr>
            <p:spPr>
              <a:xfrm>
                <a:off x="18176486" y="25712613"/>
                <a:ext cx="8215781" cy="5639718"/>
              </a:xfrm>
              <a:prstGeom prst="roundRect">
                <a:avLst/>
              </a:prstGeom>
              <a:noFill/>
              <a:ln w="762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1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>
                  <a:lnSpc>
                    <a:spcPct val="107000"/>
                  </a:lnSpc>
                  <a:spcAft>
                    <a:spcPts val="800"/>
                  </a:spcAft>
                </a:pPr>
                <a:endParaRPr lang="en-US" sz="1100" dirty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شكل بيضاوي 59"/>
              <p:cNvSpPr/>
              <p:nvPr/>
            </p:nvSpPr>
            <p:spPr>
              <a:xfrm>
                <a:off x="20296446" y="5091853"/>
                <a:ext cx="4376455" cy="4103631"/>
              </a:xfrm>
              <a:prstGeom prst="ellipse">
                <a:avLst/>
              </a:prstGeom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" name="مجموعة 6"/>
            <p:cNvGrpSpPr/>
            <p:nvPr/>
          </p:nvGrpSpPr>
          <p:grpSpPr>
            <a:xfrm>
              <a:off x="27130191" y="5042244"/>
              <a:ext cx="8740959" cy="26797589"/>
              <a:chOff x="27130191" y="5326023"/>
              <a:chExt cx="8740959" cy="26797589"/>
            </a:xfrm>
          </p:grpSpPr>
          <p:grpSp>
            <p:nvGrpSpPr>
              <p:cNvPr id="4" name="مجموعة 3"/>
              <p:cNvGrpSpPr/>
              <p:nvPr/>
            </p:nvGrpSpPr>
            <p:grpSpPr>
              <a:xfrm>
                <a:off x="27130191" y="7355619"/>
                <a:ext cx="8740959" cy="24767993"/>
                <a:chOff x="260645" y="6762044"/>
                <a:chExt cx="8740959" cy="24767993"/>
              </a:xfrm>
            </p:grpSpPr>
            <p:sp>
              <p:nvSpPr>
                <p:cNvPr id="59" name="مستطيل مستدير الزوايا 58"/>
                <p:cNvSpPr/>
                <p:nvPr/>
              </p:nvSpPr>
              <p:spPr>
                <a:xfrm>
                  <a:off x="260645" y="6762044"/>
                  <a:ext cx="8740959" cy="24767993"/>
                </a:xfrm>
                <a:prstGeom prst="roundRect">
                  <a:avLst/>
                </a:prstGeom>
                <a:solidFill>
                  <a:sysClr val="window" lastClr="FFFFFF"/>
                </a:solidFill>
                <a:ln w="76200" cap="rnd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1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r" rtl="1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ar-EG" sz="1700" dirty="0">
                      <a:solidFill>
                        <a:prstClr val="black"/>
                      </a:solidFill>
                      <a:ea typeface="Times New Roman" panose="02020603050405020304" pitchFamily="18" charset="0"/>
                      <a:cs typeface="PT Bold Heading" panose="02010400000000000000" pitchFamily="2" charset="-78"/>
                    </a:rPr>
                    <a:t> </a:t>
                  </a:r>
                  <a:endParaRPr lang="en-US" sz="1100" dirty="0">
                    <a:solidFill>
                      <a:prstClr val="black"/>
                    </a:solidFill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algn="r" rtl="1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2400" dirty="0">
                      <a:solidFill>
                        <a:prstClr val="black"/>
                      </a:solidFill>
                      <a:ea typeface="Times New Roman" panose="02020603050405020304" pitchFamily="18" charset="0"/>
                      <a:cs typeface="PT Bold Heading" panose="02010400000000000000" pitchFamily="2" charset="-78"/>
                    </a:rPr>
                    <a:t> </a:t>
                  </a:r>
                  <a:endParaRPr lang="en-US" sz="1100" dirty="0">
                    <a:solidFill>
                      <a:prstClr val="black"/>
                    </a:solidFill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5" name="مستطيل مستدير الزوايا 74"/>
                <p:cNvSpPr/>
                <p:nvPr/>
              </p:nvSpPr>
              <p:spPr>
                <a:xfrm>
                  <a:off x="1424415" y="9231985"/>
                  <a:ext cx="6779171" cy="1382708"/>
                </a:xfrm>
                <a:prstGeom prst="roundRect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1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1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6000" b="1" dirty="0">
                      <a:solidFill>
                        <a:prstClr val="white"/>
                      </a:solidFill>
                      <a:ea typeface="Times New Roman" panose="02020603050405020304" pitchFamily="18" charset="0"/>
                      <a:cs typeface="PT Bold Heading" panose="02010400000000000000" pitchFamily="2" charset="-78"/>
                    </a:rPr>
                    <a:t>Sharing</a:t>
                  </a:r>
                  <a:endParaRPr lang="en-US" sz="6000" b="1" dirty="0">
                    <a:solidFill>
                      <a:prstClr val="white"/>
                    </a:solidFill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algn="ctr" rtl="1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100" dirty="0">
                      <a:solidFill>
                        <a:prstClr val="white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</a:p>
              </p:txBody>
            </p:sp>
            <p:sp>
              <p:nvSpPr>
                <p:cNvPr id="76" name="مستطيل مستدير الزوايا 75"/>
                <p:cNvSpPr/>
                <p:nvPr/>
              </p:nvSpPr>
              <p:spPr>
                <a:xfrm>
                  <a:off x="511628" y="11026849"/>
                  <a:ext cx="8195749" cy="9622918"/>
                </a:xfrm>
                <a:prstGeom prst="roundRect">
                  <a:avLst/>
                </a:prstGeom>
                <a:noFill/>
                <a:ln w="7620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1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 rtl="1">
                    <a:lnSpc>
                      <a:spcPct val="107000"/>
                    </a:lnSpc>
                  </a:pPr>
                  <a:r>
                    <a:rPr lang="en-US" sz="1100" dirty="0">
                      <a:solidFill>
                        <a:srgbClr val="C0000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  <a:endParaRPr lang="en-US" sz="1100" dirty="0">
                    <a:solidFill>
                      <a:prstClr val="black"/>
                    </a:solidFill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9" name="مستطيل مستدير الزوايا 78"/>
                <p:cNvSpPr/>
                <p:nvPr/>
              </p:nvSpPr>
              <p:spPr>
                <a:xfrm>
                  <a:off x="465964" y="22692939"/>
                  <a:ext cx="8267605" cy="8673198"/>
                </a:xfrm>
                <a:prstGeom prst="roundRect">
                  <a:avLst/>
                </a:prstGeom>
                <a:noFill/>
                <a:ln w="7620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1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 rtl="1">
                    <a:lnSpc>
                      <a:spcPct val="107000"/>
                    </a:lnSpc>
                  </a:pPr>
                  <a:r>
                    <a:rPr lang="en-US" sz="1100" dirty="0">
                      <a:solidFill>
                        <a:srgbClr val="C0000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  <a:endParaRPr lang="en-US" sz="1100" dirty="0">
                    <a:solidFill>
                      <a:prstClr val="black"/>
                    </a:solidFill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1" name="مستطيل مستدير الزوايا 80"/>
                <p:cNvSpPr/>
                <p:nvPr/>
              </p:nvSpPr>
              <p:spPr>
                <a:xfrm>
                  <a:off x="1161544" y="21017982"/>
                  <a:ext cx="7189075" cy="1349619"/>
                </a:xfrm>
                <a:prstGeom prst="roundRect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1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1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5000" b="1" dirty="0">
                      <a:solidFill>
                        <a:prstClr val="white"/>
                      </a:solidFill>
                      <a:ea typeface="Times New Roman" panose="02020603050405020304" pitchFamily="18" charset="0"/>
                      <a:cs typeface="PT Bold Heading" panose="02010400000000000000" pitchFamily="2" charset="-78"/>
                    </a:rPr>
                    <a:t>References</a:t>
                  </a:r>
                  <a:endParaRPr lang="en-US" sz="5000" b="1" dirty="0">
                    <a:solidFill>
                      <a:prstClr val="white"/>
                    </a:solidFill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algn="ctr" rtl="1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100" dirty="0">
                      <a:solidFill>
                        <a:prstClr val="white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</a:p>
              </p:txBody>
            </p:sp>
          </p:grpSp>
          <p:sp>
            <p:nvSpPr>
              <p:cNvPr id="63" name="شكل بيضاوي 62"/>
              <p:cNvSpPr/>
              <p:nvPr/>
            </p:nvSpPr>
            <p:spPr>
              <a:xfrm>
                <a:off x="29194534" y="5326023"/>
                <a:ext cx="4549556" cy="4059191"/>
              </a:xfrm>
              <a:prstGeom prst="ellipse">
                <a:avLst/>
              </a:prstGeom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" name="مجموعة 10"/>
            <p:cNvGrpSpPr/>
            <p:nvPr/>
          </p:nvGrpSpPr>
          <p:grpSpPr>
            <a:xfrm>
              <a:off x="511628" y="4850568"/>
              <a:ext cx="8306639" cy="27227028"/>
              <a:chOff x="511628" y="4850568"/>
              <a:chExt cx="8306639" cy="27227028"/>
            </a:xfrm>
          </p:grpSpPr>
          <p:grpSp>
            <p:nvGrpSpPr>
              <p:cNvPr id="2" name="مجموعة 1"/>
              <p:cNvGrpSpPr/>
              <p:nvPr/>
            </p:nvGrpSpPr>
            <p:grpSpPr>
              <a:xfrm>
                <a:off x="511628" y="7112138"/>
                <a:ext cx="8306639" cy="24965458"/>
                <a:chOff x="27239947" y="6879889"/>
                <a:chExt cx="8306639" cy="24965458"/>
              </a:xfrm>
            </p:grpSpPr>
            <p:sp>
              <p:nvSpPr>
                <p:cNvPr id="56" name="مستطيل مستدير الزوايا 55"/>
                <p:cNvSpPr/>
                <p:nvPr/>
              </p:nvSpPr>
              <p:spPr>
                <a:xfrm>
                  <a:off x="27239947" y="6879889"/>
                  <a:ext cx="8306639" cy="24965458"/>
                </a:xfrm>
                <a:prstGeom prst="roundRect">
                  <a:avLst/>
                </a:prstGeom>
                <a:solidFill>
                  <a:srgbClr val="ED7D31"/>
                </a:solidFill>
                <a:ln w="76200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1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 rtl="1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ar-EG" sz="4000" dirty="0">
                      <a:solidFill>
                        <a:prstClr val="black"/>
                      </a:solidFill>
                      <a:ea typeface="Times New Roman" panose="02020603050405020304" pitchFamily="18" charset="0"/>
                    </a:rPr>
                    <a:t> </a:t>
                  </a:r>
                  <a:endParaRPr lang="en-US" sz="4000" dirty="0">
                    <a:solidFill>
                      <a:prstClr val="black"/>
                    </a:solidFill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algn="just" rtl="1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ar-EG" sz="4000" dirty="0">
                      <a:solidFill>
                        <a:prstClr val="black"/>
                      </a:solidFill>
                      <a:ea typeface="Times New Roman" panose="02020603050405020304" pitchFamily="18" charset="0"/>
                    </a:rPr>
                    <a:t> </a:t>
                  </a:r>
                  <a:endParaRPr lang="en-US" sz="4000" dirty="0">
                    <a:solidFill>
                      <a:prstClr val="black"/>
                    </a:solidFill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algn="r" rtl="1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ar-EG" sz="4000" dirty="0">
                      <a:solidFill>
                        <a:prstClr val="black"/>
                      </a:solidFill>
                      <a:ea typeface="Times New Roman" panose="02020603050405020304" pitchFamily="18" charset="0"/>
                      <a:cs typeface="PT Bold Heading" panose="02010400000000000000" pitchFamily="2" charset="-78"/>
                    </a:rPr>
                    <a:t> </a:t>
                  </a:r>
                  <a:endParaRPr lang="en-US" sz="4000" dirty="0">
                    <a:solidFill>
                      <a:prstClr val="black"/>
                    </a:solidFill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algn="r" rtl="1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ar-EG" sz="4000" dirty="0">
                      <a:solidFill>
                        <a:prstClr val="black"/>
                      </a:solidFill>
                      <a:ea typeface="Times New Roman" panose="02020603050405020304" pitchFamily="18" charset="0"/>
                      <a:cs typeface="PT Bold Heading" panose="02010400000000000000" pitchFamily="2" charset="-78"/>
                    </a:rPr>
                    <a:t> </a:t>
                  </a:r>
                  <a:endParaRPr lang="en-US" sz="4000" dirty="0">
                    <a:solidFill>
                      <a:prstClr val="black"/>
                    </a:solidFill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algn="r" rtl="1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ar-EG" sz="4000" dirty="0">
                      <a:solidFill>
                        <a:prstClr val="black"/>
                      </a:solidFill>
                      <a:ea typeface="Times New Roman" panose="02020603050405020304" pitchFamily="18" charset="0"/>
                      <a:cs typeface="PT Bold Heading" panose="02010400000000000000" pitchFamily="2" charset="-78"/>
                    </a:rPr>
                    <a:t> </a:t>
                  </a:r>
                  <a:endParaRPr lang="en-US" sz="4000" dirty="0">
                    <a:solidFill>
                      <a:prstClr val="black"/>
                    </a:solidFill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algn="r" rtl="1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ar-EG" sz="4000" dirty="0">
                      <a:solidFill>
                        <a:prstClr val="black"/>
                      </a:solidFill>
                      <a:ea typeface="Times New Roman" panose="02020603050405020304" pitchFamily="18" charset="0"/>
                      <a:cs typeface="PT Bold Heading" panose="02010400000000000000" pitchFamily="2" charset="-78"/>
                    </a:rPr>
                    <a:t> </a:t>
                  </a:r>
                  <a:endParaRPr lang="en-US" sz="4000" dirty="0">
                    <a:solidFill>
                      <a:prstClr val="black"/>
                    </a:solidFill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algn="just" rtl="1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ar-EG" sz="4000" dirty="0">
                      <a:solidFill>
                        <a:prstClr val="black"/>
                      </a:solidFill>
                      <a:ea typeface="Times New Roman" panose="02020603050405020304" pitchFamily="18" charset="0"/>
                    </a:rPr>
                    <a:t> </a:t>
                  </a:r>
                  <a:endParaRPr lang="en-US" sz="4000" dirty="0">
                    <a:solidFill>
                      <a:prstClr val="black"/>
                    </a:solidFill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algn="just" rtl="1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ar-EG" sz="4000" dirty="0">
                      <a:solidFill>
                        <a:prstClr val="black"/>
                      </a:solidFill>
                      <a:ea typeface="Times New Roman" panose="02020603050405020304" pitchFamily="18" charset="0"/>
                    </a:rPr>
                    <a:t> </a:t>
                  </a:r>
                  <a:endParaRPr lang="en-US" sz="4000" dirty="0">
                    <a:solidFill>
                      <a:prstClr val="black"/>
                    </a:solidFill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algn="just" rtl="1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ar-EG" sz="4000" dirty="0">
                      <a:solidFill>
                        <a:prstClr val="black"/>
                      </a:solidFill>
                      <a:ea typeface="Times New Roman" panose="02020603050405020304" pitchFamily="18" charset="0"/>
                    </a:rPr>
                    <a:t> </a:t>
                  </a:r>
                  <a:endParaRPr lang="en-US" sz="4000" dirty="0">
                    <a:solidFill>
                      <a:prstClr val="black"/>
                    </a:solidFill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algn="just" rtl="1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ar-EG" sz="4000" dirty="0">
                      <a:solidFill>
                        <a:prstClr val="black"/>
                      </a:solidFill>
                      <a:ea typeface="Times New Roman" panose="02020603050405020304" pitchFamily="18" charset="0"/>
                    </a:rPr>
                    <a:t> </a:t>
                  </a:r>
                  <a:endParaRPr lang="en-US" sz="4000" dirty="0">
                    <a:solidFill>
                      <a:prstClr val="black"/>
                    </a:solidFill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algn="just" rtl="1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ar-EG" sz="4000" dirty="0">
                      <a:solidFill>
                        <a:prstClr val="black"/>
                      </a:solidFill>
                      <a:ea typeface="Times New Roman" panose="02020603050405020304" pitchFamily="18" charset="0"/>
                    </a:rPr>
                    <a:t> </a:t>
                  </a:r>
                  <a:endParaRPr lang="en-US" sz="4000" dirty="0">
                    <a:solidFill>
                      <a:prstClr val="black"/>
                    </a:solidFill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algn="just" rtl="1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ar-SA" sz="4000" dirty="0">
                      <a:solidFill>
                        <a:prstClr val="black"/>
                      </a:solidFill>
                      <a:ea typeface="Times New Roman" panose="02020603050405020304" pitchFamily="18" charset="0"/>
                    </a:rPr>
                    <a:t>      </a:t>
                  </a:r>
                  <a:endParaRPr lang="en-US" sz="4000" dirty="0">
                    <a:solidFill>
                      <a:prstClr val="black"/>
                    </a:solidFill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" name="مستطيل مستدير الزوايا 47"/>
                <p:cNvSpPr/>
                <p:nvPr/>
              </p:nvSpPr>
              <p:spPr>
                <a:xfrm>
                  <a:off x="27447716" y="10490822"/>
                  <a:ext cx="7882858" cy="5803780"/>
                </a:xfrm>
                <a:prstGeom prst="roundRect">
                  <a:avLst/>
                </a:prstGeom>
                <a:noFill/>
                <a:ln w="76200" cap="flat" cmpd="sng" algn="ctr">
                  <a:solidFill>
                    <a:schemeClr val="bg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1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1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ar-SA" sz="1400" dirty="0">
                      <a:solidFill>
                        <a:prstClr val="black"/>
                      </a:solidFill>
                      <a:ea typeface="Times New Roman" panose="02020603050405020304" pitchFamily="18" charset="0"/>
                      <a:cs typeface="PT Bold Heading" panose="02010400000000000000" pitchFamily="2" charset="-78"/>
                    </a:rPr>
                    <a:t> </a:t>
                  </a:r>
                  <a:endParaRPr lang="en-US" sz="1100" dirty="0">
                    <a:solidFill>
                      <a:prstClr val="black"/>
                    </a:solidFill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algn="r" rtl="1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ar-SA" sz="1400" dirty="0">
                      <a:solidFill>
                        <a:prstClr val="black"/>
                      </a:solidFill>
                      <a:ea typeface="Times New Roman" panose="02020603050405020304" pitchFamily="18" charset="0"/>
                      <a:cs typeface="PT Bold Heading" panose="02010400000000000000" pitchFamily="2" charset="-78"/>
                    </a:rPr>
                    <a:t> </a:t>
                  </a:r>
                  <a:endParaRPr lang="en-US" sz="1100" dirty="0">
                    <a:solidFill>
                      <a:prstClr val="black"/>
                    </a:solidFill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algn="ctr" rtl="1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100" dirty="0">
                      <a:solidFill>
                        <a:prstClr val="black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</a:p>
              </p:txBody>
            </p:sp>
            <p:sp>
              <p:nvSpPr>
                <p:cNvPr id="49" name="مستطيل مستدير الزوايا 48"/>
                <p:cNvSpPr/>
                <p:nvPr/>
              </p:nvSpPr>
              <p:spPr>
                <a:xfrm>
                  <a:off x="27447716" y="18484233"/>
                  <a:ext cx="7882858" cy="5429981"/>
                </a:xfrm>
                <a:prstGeom prst="roundRect">
                  <a:avLst/>
                </a:prstGeom>
                <a:noFill/>
                <a:ln w="76200" cap="flat" cmpd="sng" algn="ctr">
                  <a:solidFill>
                    <a:schemeClr val="bg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1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1">
                    <a:lnSpc>
                      <a:spcPct val="107000"/>
                    </a:lnSpc>
                    <a:spcAft>
                      <a:spcPts val="800"/>
                    </a:spcAft>
                  </a:pPr>
                  <a:endParaRPr lang="en-US" sz="1100" dirty="0">
                    <a:solidFill>
                      <a:prstClr val="black"/>
                    </a:solidFill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" name="مستطيل مستدير الزوايا 63"/>
                <p:cNvSpPr/>
                <p:nvPr/>
              </p:nvSpPr>
              <p:spPr>
                <a:xfrm>
                  <a:off x="27749954" y="8909751"/>
                  <a:ext cx="7283669" cy="1328423"/>
                </a:xfrm>
                <a:prstGeom prst="roundRect">
                  <a:avLst/>
                </a:prstGeom>
                <a:solidFill>
                  <a:sysClr val="window" lastClr="FFFFFF"/>
                </a:solidFill>
                <a:ln w="57150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1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1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5000" b="1" dirty="0">
                      <a:solidFill>
                        <a:prstClr val="black"/>
                      </a:solidFill>
                      <a:ea typeface="Times New Roman" panose="02020603050405020304" pitchFamily="18" charset="0"/>
                      <a:cs typeface="PT Bold Heading" panose="02010400000000000000" pitchFamily="2" charset="-78"/>
                    </a:rPr>
                    <a:t>Big questions</a:t>
                  </a:r>
                  <a:endParaRPr lang="en-US" sz="5000" b="1" dirty="0">
                    <a:solidFill>
                      <a:prstClr val="black"/>
                    </a:solidFill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algn="ctr" rtl="1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100" dirty="0">
                      <a:solidFill>
                        <a:prstClr val="black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</a:p>
              </p:txBody>
            </p:sp>
            <p:sp>
              <p:nvSpPr>
                <p:cNvPr id="65" name="مستطيل مستدير الزوايا 64"/>
                <p:cNvSpPr/>
                <p:nvPr/>
              </p:nvSpPr>
              <p:spPr>
                <a:xfrm>
                  <a:off x="27447716" y="16672974"/>
                  <a:ext cx="7573265" cy="1508686"/>
                </a:xfrm>
                <a:prstGeom prst="roundRect">
                  <a:avLst/>
                </a:prstGeom>
                <a:solidFill>
                  <a:sysClr val="window" lastClr="FFFFFF"/>
                </a:solidFill>
                <a:ln w="57150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1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1">
                    <a:lnSpc>
                      <a:spcPct val="107000"/>
                    </a:lnSpc>
                    <a:spcAft>
                      <a:spcPts val="800"/>
                    </a:spcAft>
                  </a:pPr>
                  <a:endParaRPr lang="ar-SA" sz="5000" b="1" dirty="0">
                    <a:solidFill>
                      <a:prstClr val="black"/>
                    </a:solidFill>
                    <a:ea typeface="Times New Roman" panose="02020603050405020304" pitchFamily="18" charset="0"/>
                    <a:cs typeface="PT Bold Heading" panose="02010400000000000000" pitchFamily="2" charset="-78"/>
                  </a:endParaRPr>
                </a:p>
                <a:p>
                  <a:pPr algn="ctr" rtl="1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5000" b="1" dirty="0">
                      <a:solidFill>
                        <a:prstClr val="black"/>
                      </a:solidFill>
                      <a:ea typeface="Times New Roman" panose="02020603050405020304" pitchFamily="18" charset="0"/>
                      <a:cs typeface="PT Bold Heading" panose="02010400000000000000" pitchFamily="2" charset="-78"/>
                    </a:rPr>
                    <a:t>Importance of the research</a:t>
                  </a:r>
                  <a:endParaRPr lang="en-US" sz="5000" b="1" dirty="0">
                    <a:solidFill>
                      <a:prstClr val="black"/>
                    </a:solidFill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algn="ctr" rtl="1">
                    <a:lnSpc>
                      <a:spcPct val="107000"/>
                    </a:lnSpc>
                    <a:spcAft>
                      <a:spcPts val="800"/>
                    </a:spcAft>
                  </a:pPr>
                  <a:endParaRPr lang="en-US" sz="5000" dirty="0">
                    <a:solidFill>
                      <a:prstClr val="black"/>
                    </a:solidFill>
                    <a:ea typeface="Times New Roman" panose="02020603050405020304" pitchFamily="18" charset="0"/>
                    <a:cs typeface="PT Bold Heading" panose="02010400000000000000" pitchFamily="2" charset="-78"/>
                  </a:endParaRPr>
                </a:p>
                <a:p>
                  <a:pPr algn="ctr" rtl="1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100" dirty="0">
                      <a:solidFill>
                        <a:prstClr val="black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</a:p>
              </p:txBody>
            </p:sp>
            <p:sp>
              <p:nvSpPr>
                <p:cNvPr id="66" name="مستطيل مستدير الزوايا 65"/>
                <p:cNvSpPr/>
                <p:nvPr/>
              </p:nvSpPr>
              <p:spPr>
                <a:xfrm>
                  <a:off x="27532241" y="24362071"/>
                  <a:ext cx="7573265" cy="1277088"/>
                </a:xfrm>
                <a:prstGeom prst="roundRect">
                  <a:avLst/>
                </a:prstGeom>
                <a:solidFill>
                  <a:sysClr val="window" lastClr="FFFFFF"/>
                </a:solidFill>
                <a:ln w="57150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1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1">
                    <a:lnSpc>
                      <a:spcPct val="107000"/>
                    </a:lnSpc>
                    <a:spcAft>
                      <a:spcPts val="800"/>
                    </a:spcAft>
                  </a:pPr>
                  <a:endParaRPr lang="ar-EG" sz="6600" dirty="0">
                    <a:solidFill>
                      <a:prstClr val="black"/>
                    </a:solidFill>
                    <a:ea typeface="Times New Roman" panose="02020603050405020304" pitchFamily="18" charset="0"/>
                    <a:cs typeface="PT Bold Heading" panose="02010400000000000000" pitchFamily="2" charset="-78"/>
                  </a:endParaRPr>
                </a:p>
                <a:p>
                  <a:pPr algn="ctr" rtl="1">
                    <a:lnSpc>
                      <a:spcPct val="107000"/>
                    </a:lnSpc>
                    <a:spcAft>
                      <a:spcPts val="800"/>
                    </a:spcAft>
                  </a:pPr>
                  <a:endParaRPr lang="ar-SA" sz="5000" b="1" dirty="0">
                    <a:solidFill>
                      <a:prstClr val="black"/>
                    </a:solidFill>
                    <a:ea typeface="Times New Roman" panose="02020603050405020304" pitchFamily="18" charset="0"/>
                    <a:cs typeface="PT Bold Heading" panose="02010400000000000000" pitchFamily="2" charset="-78"/>
                  </a:endParaRPr>
                </a:p>
                <a:p>
                  <a:pPr algn="ctr" rtl="1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5000" b="1" dirty="0">
                      <a:solidFill>
                        <a:prstClr val="black"/>
                      </a:solidFill>
                      <a:ea typeface="Times New Roman" panose="02020603050405020304" pitchFamily="18" charset="0"/>
                      <a:cs typeface="PT Bold Heading" panose="02010400000000000000" pitchFamily="2" charset="-78"/>
                    </a:rPr>
                    <a:t>Objectives of the research</a:t>
                  </a:r>
                  <a:endParaRPr lang="en-US" sz="5000" b="1" dirty="0">
                    <a:solidFill>
                      <a:prstClr val="black"/>
                    </a:solidFill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algn="ctr" rtl="1">
                    <a:lnSpc>
                      <a:spcPct val="107000"/>
                    </a:lnSpc>
                    <a:spcAft>
                      <a:spcPts val="800"/>
                    </a:spcAft>
                  </a:pPr>
                  <a:endParaRPr lang="en-US" sz="5000" dirty="0">
                    <a:solidFill>
                      <a:prstClr val="black"/>
                    </a:solidFill>
                    <a:ea typeface="Times New Roman" panose="02020603050405020304" pitchFamily="18" charset="0"/>
                    <a:cs typeface="PT Bold Heading" panose="02010400000000000000" pitchFamily="2" charset="-78"/>
                  </a:endParaRPr>
                </a:p>
                <a:p>
                  <a:pPr lvl="0" algn="just" rtl="0">
                    <a:spcBef>
                      <a:spcPts val="55"/>
                    </a:spcBef>
                    <a:tabLst>
                      <a:tab pos="396875" algn="l"/>
                      <a:tab pos="397510" algn="l"/>
                    </a:tabLst>
                  </a:pPr>
                  <a:endParaRPr lang="en-US" sz="1800" dirty="0">
                    <a:solidFill>
                      <a:prstClr val="black"/>
                    </a:solidFill>
                    <a:ea typeface="Times New Roman" panose="02020603050405020304" pitchFamily="18" charset="0"/>
                    <a:cs typeface="PT Bold Heading" panose="02010400000000000000" pitchFamily="2" charset="-78"/>
                  </a:endParaRPr>
                </a:p>
                <a:p>
                  <a:pPr marL="457200" lvl="0" indent="-457200" algn="just" rtl="0">
                    <a:spcBef>
                      <a:spcPts val="55"/>
                    </a:spcBef>
                    <a:buAutoNum type="arabicPeriod"/>
                    <a:tabLst>
                      <a:tab pos="396875" algn="l"/>
                      <a:tab pos="397510" algn="l"/>
                    </a:tabLst>
                  </a:pPr>
                  <a:endParaRPr lang="en-US" sz="2400" dirty="0">
                    <a:solidFill>
                      <a:prstClr val="black"/>
                    </a:solidFill>
                    <a:ea typeface="Times New Roman" panose="02020603050405020304" pitchFamily="18" charset="0"/>
                    <a:cs typeface="PT Bold Heading" panose="02010400000000000000" pitchFamily="2" charset="-78"/>
                  </a:endParaRPr>
                </a:p>
                <a:p>
                  <a:pPr marL="457200" lvl="0" indent="-457200" algn="just" rtl="0">
                    <a:spcBef>
                      <a:spcPts val="55"/>
                    </a:spcBef>
                    <a:buAutoNum type="arabicPeriod"/>
                    <a:tabLst>
                      <a:tab pos="396875" algn="l"/>
                      <a:tab pos="397510" algn="l"/>
                    </a:tabLst>
                  </a:pPr>
                  <a:endParaRPr lang="en-US" sz="2400" dirty="0">
                    <a:solidFill>
                      <a:prstClr val="black"/>
                    </a:solidFill>
                    <a:ea typeface="Times New Roman" panose="02020603050405020304" pitchFamily="18" charset="0"/>
                    <a:cs typeface="PT Bold Heading" panose="02010400000000000000" pitchFamily="2" charset="-78"/>
                  </a:endParaRPr>
                </a:p>
              </p:txBody>
            </p:sp>
            <p:sp>
              <p:nvSpPr>
                <p:cNvPr id="67" name="مستطيل مستدير الزوايا 66"/>
                <p:cNvSpPr/>
                <p:nvPr/>
              </p:nvSpPr>
              <p:spPr>
                <a:xfrm>
                  <a:off x="27402354" y="25785731"/>
                  <a:ext cx="7953583" cy="5821853"/>
                </a:xfrm>
                <a:prstGeom prst="roundRect">
                  <a:avLst/>
                </a:prstGeom>
                <a:noFill/>
                <a:ln w="76200" cap="flat" cmpd="sng" algn="ctr">
                  <a:solidFill>
                    <a:schemeClr val="bg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1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1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100" dirty="0">
                      <a:solidFill>
                        <a:prstClr val="black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</a:p>
              </p:txBody>
            </p:sp>
          </p:grpSp>
          <p:sp>
            <p:nvSpPr>
              <p:cNvPr id="61" name="شكل بيضاوي 60"/>
              <p:cNvSpPr/>
              <p:nvPr/>
            </p:nvSpPr>
            <p:spPr>
              <a:xfrm>
                <a:off x="2343804" y="4850568"/>
                <a:ext cx="4631865" cy="4121703"/>
              </a:xfrm>
              <a:prstGeom prst="ellipse">
                <a:avLst/>
              </a:prstGeom>
              <a:blipFill dpi="0"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مجموعة 11"/>
            <p:cNvGrpSpPr/>
            <p:nvPr/>
          </p:nvGrpSpPr>
          <p:grpSpPr>
            <a:xfrm>
              <a:off x="9048229" y="4973465"/>
              <a:ext cx="8366568" cy="27150147"/>
              <a:chOff x="9048229" y="4973465"/>
              <a:chExt cx="8366568" cy="27150147"/>
            </a:xfrm>
          </p:grpSpPr>
          <p:sp>
            <p:nvSpPr>
              <p:cNvPr id="57" name="مستطيل مستدير الزوايا 56"/>
              <p:cNvSpPr/>
              <p:nvPr/>
            </p:nvSpPr>
            <p:spPr>
              <a:xfrm>
                <a:off x="9048229" y="7486038"/>
                <a:ext cx="8366568" cy="24637574"/>
              </a:xfrm>
              <a:prstGeom prst="roundRect">
                <a:avLst/>
              </a:prstGeom>
              <a:noFill/>
              <a:ln w="762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1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rtl="1"/>
                <a:r>
                  <a:rPr lang="en-US" sz="1400" b="1" dirty="0">
                    <a:solidFill>
                      <a:srgbClr val="0000CC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  </a:t>
                </a:r>
                <a:endParaRPr lang="en-US" dirty="0">
                  <a:solidFill>
                    <a:prstClr val="black"/>
                  </a:solidFill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ar-EG" sz="1700" dirty="0">
                    <a:solidFill>
                      <a:prstClr val="black"/>
                    </a:solidFill>
                    <a:ea typeface="Times New Roman" panose="02020603050405020304" pitchFamily="18" charset="0"/>
                    <a:cs typeface="PT Bold Heading" panose="02010400000000000000" pitchFamily="2" charset="-78"/>
                  </a:rPr>
                  <a:t> </a:t>
                </a:r>
                <a:endParaRPr lang="en-US" sz="1100" dirty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ar-EG" sz="1700" dirty="0">
                    <a:solidFill>
                      <a:prstClr val="black"/>
                    </a:solidFill>
                    <a:ea typeface="Times New Roman" panose="02020603050405020304" pitchFamily="18" charset="0"/>
                    <a:cs typeface="PT Bold Heading" panose="02010400000000000000" pitchFamily="2" charset="-78"/>
                  </a:rPr>
                  <a:t> </a:t>
                </a:r>
                <a:endParaRPr lang="en-US" sz="1100" dirty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ar-EG" sz="1700" dirty="0">
                    <a:solidFill>
                      <a:prstClr val="black"/>
                    </a:solidFill>
                    <a:ea typeface="Times New Roman" panose="02020603050405020304" pitchFamily="18" charset="0"/>
                    <a:cs typeface="PT Bold Heading" panose="02010400000000000000" pitchFamily="2" charset="-78"/>
                  </a:rPr>
                  <a:t> </a:t>
                </a:r>
                <a:endParaRPr lang="en-US" sz="1100" dirty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prstClr val="black"/>
                    </a:solidFill>
                    <a:ea typeface="Times New Roman" panose="02020603050405020304" pitchFamily="18" charset="0"/>
                    <a:cs typeface="PT Bold Heading" panose="02010400000000000000" pitchFamily="2" charset="-78"/>
                  </a:rPr>
                  <a:t> </a:t>
                </a:r>
                <a:endParaRPr lang="en-US" sz="1100" dirty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مستطيل مستدير الزوايا 52"/>
              <p:cNvSpPr/>
              <p:nvPr/>
            </p:nvSpPr>
            <p:spPr>
              <a:xfrm>
                <a:off x="9425863" y="11148501"/>
                <a:ext cx="7643122" cy="9622918"/>
              </a:xfrm>
              <a:prstGeom prst="roundRect">
                <a:avLst/>
              </a:prstGeom>
              <a:noFill/>
              <a:ln w="762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1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 rtl="1">
                  <a:lnSpc>
                    <a:spcPct val="107000"/>
                  </a:lnSpc>
                </a:pPr>
                <a:r>
                  <a:rPr lang="en-US" sz="4500" b="1" dirty="0">
                    <a:solidFill>
                      <a:srgbClr val="000000"/>
                    </a:solidFill>
                    <a:ea typeface="Arial" panose="020B0604020202020204" pitchFamily="34" charset="0"/>
                  </a:rPr>
                  <a:t> </a:t>
                </a:r>
              </a:p>
            </p:txBody>
          </p:sp>
          <p:sp>
            <p:nvSpPr>
              <p:cNvPr id="55" name="مستطيل مستدير الزوايا 54"/>
              <p:cNvSpPr/>
              <p:nvPr/>
            </p:nvSpPr>
            <p:spPr>
              <a:xfrm>
                <a:off x="9323546" y="23144979"/>
                <a:ext cx="7745439" cy="8563526"/>
              </a:xfrm>
              <a:prstGeom prst="roundRect">
                <a:avLst/>
              </a:prstGeom>
              <a:noFill/>
              <a:ln w="76200">
                <a:solidFill>
                  <a:srgbClr val="C00000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1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 rtl="1">
                  <a:lnSpc>
                    <a:spcPct val="107000"/>
                  </a:lnSpc>
                  <a:spcAft>
                    <a:spcPts val="800"/>
                  </a:spcAft>
                </a:pPr>
                <a:endParaRPr lang="en-US" sz="3600" b="1" dirty="0">
                  <a:solidFill>
                    <a:srgbClr val="000000"/>
                  </a:solidFill>
                  <a:ea typeface="Arial" panose="020B0604020202020204" pitchFamily="34" charset="0"/>
                </a:endParaRPr>
              </a:p>
            </p:txBody>
          </p:sp>
          <p:sp>
            <p:nvSpPr>
              <p:cNvPr id="68" name="مستطيل مستدير الزوايا 67"/>
              <p:cNvSpPr/>
              <p:nvPr/>
            </p:nvSpPr>
            <p:spPr>
              <a:xfrm>
                <a:off x="10216055" y="9357746"/>
                <a:ext cx="5972625" cy="1545113"/>
              </a:xfrm>
              <a:prstGeom prst="roundRect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000" b="1" dirty="0">
                    <a:solidFill>
                      <a:prstClr val="white"/>
                    </a:solidFill>
                    <a:ea typeface="Times New Roman" panose="02020603050405020304" pitchFamily="18" charset="0"/>
                    <a:cs typeface="PT Bold Heading" panose="02010400000000000000" pitchFamily="2" charset="-78"/>
                  </a:rPr>
                  <a:t>Suggested Solutions</a:t>
                </a:r>
                <a:endParaRPr lang="en-US" sz="5000" b="1" dirty="0">
                  <a:solidFill>
                    <a:prstClr val="white"/>
                  </a:solidFill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100" dirty="0">
                    <a:solidFill>
                      <a:prstClr val="white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</p:txBody>
          </p:sp>
          <p:sp>
            <p:nvSpPr>
              <p:cNvPr id="72" name="مستطيل مستدير الزوايا 71"/>
              <p:cNvSpPr/>
              <p:nvPr/>
            </p:nvSpPr>
            <p:spPr>
              <a:xfrm>
                <a:off x="10404939" y="21300841"/>
                <a:ext cx="5582652" cy="1505382"/>
              </a:xfrm>
              <a:prstGeom prst="roundRect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000" b="1" dirty="0">
                    <a:solidFill>
                      <a:prstClr val="white"/>
                    </a:solidFill>
                    <a:ea typeface="Times New Roman" panose="02020603050405020304" pitchFamily="18" charset="0"/>
                    <a:cs typeface="PT Bold Heading" panose="02010400000000000000" pitchFamily="2" charset="-78"/>
                  </a:rPr>
                  <a:t>Selected Solution</a:t>
                </a:r>
                <a:endParaRPr lang="en-US" sz="5000" b="1" dirty="0">
                  <a:solidFill>
                    <a:prstClr val="white"/>
                  </a:solidFill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100" dirty="0">
                    <a:solidFill>
                      <a:prstClr val="white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</p:txBody>
          </p:sp>
          <p:sp>
            <p:nvSpPr>
              <p:cNvPr id="62" name="شكل بيضاوي 61"/>
              <p:cNvSpPr/>
              <p:nvPr/>
            </p:nvSpPr>
            <p:spPr>
              <a:xfrm>
                <a:off x="11190877" y="4973465"/>
                <a:ext cx="4491466" cy="4222019"/>
              </a:xfrm>
              <a:prstGeom prst="ellipse">
                <a:avLst/>
              </a:prstGeom>
              <a:blipFill dpi="0"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9" name="سهم منحني إلى الأسفل 8"/>
          <p:cNvSpPr/>
          <p:nvPr/>
        </p:nvSpPr>
        <p:spPr>
          <a:xfrm rot="20598814">
            <a:off x="6349743" y="5082745"/>
            <a:ext cx="5179779" cy="1910132"/>
          </a:xfrm>
          <a:prstGeom prst="curved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QA">
              <a:solidFill>
                <a:prstClr val="black"/>
              </a:solidFill>
            </a:endParaRPr>
          </a:p>
        </p:txBody>
      </p:sp>
      <p:sp>
        <p:nvSpPr>
          <p:cNvPr id="54" name="سهم منحني إلى الأسفل 53"/>
          <p:cNvSpPr/>
          <p:nvPr/>
        </p:nvSpPr>
        <p:spPr>
          <a:xfrm rot="20691079">
            <a:off x="15539192" y="5224786"/>
            <a:ext cx="4921354" cy="1864040"/>
          </a:xfrm>
          <a:prstGeom prst="curved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QA">
              <a:solidFill>
                <a:prstClr val="black"/>
              </a:solidFill>
            </a:endParaRPr>
          </a:p>
        </p:txBody>
      </p:sp>
      <p:sp>
        <p:nvSpPr>
          <p:cNvPr id="69" name="سهم منحني إلى الأسفل 68"/>
          <p:cNvSpPr/>
          <p:nvPr/>
        </p:nvSpPr>
        <p:spPr>
          <a:xfrm rot="20845634">
            <a:off x="24597237" y="4962548"/>
            <a:ext cx="4680901" cy="2074163"/>
          </a:xfrm>
          <a:prstGeom prst="curved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QA">
              <a:solidFill>
                <a:prstClr val="black"/>
              </a:solidFill>
            </a:endParaRPr>
          </a:p>
        </p:txBody>
      </p:sp>
      <p:sp>
        <p:nvSpPr>
          <p:cNvPr id="73" name="مستطيل مستدير الزوايا 72"/>
          <p:cNvSpPr/>
          <p:nvPr/>
        </p:nvSpPr>
        <p:spPr>
          <a:xfrm>
            <a:off x="18176488" y="10995089"/>
            <a:ext cx="7882858" cy="5639718"/>
          </a:xfrm>
          <a:prstGeom prst="roundRect">
            <a:avLst/>
          </a:prstGeom>
          <a:noFill/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ot="0" spcFirstLastPara="0" vert="horz" wrap="square" lIns="0" tIns="0" rIns="0" bIns="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endParaRPr lang="en-US" sz="1100" dirty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Picture 46" descr="http://arabbrains.com/wp-content/uploads/2013/05/qnrf-logo.jp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362" y="764864"/>
            <a:ext cx="3594142" cy="2410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6F54E4-1708-4D54-7678-8AD17D54AF0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2898" y="17240023"/>
            <a:ext cx="2011680" cy="664210"/>
          </a:xfrm>
          <a:prstGeom prst="rect">
            <a:avLst/>
          </a:prstGeom>
          <a:noFill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D89F7A6-EEA4-1ADB-2447-6D5CE51F312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9045" y="154297"/>
            <a:ext cx="8029707" cy="3508186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4BBCEC-2106-C839-A5FB-A06D56626DB4}"/>
              </a:ext>
            </a:extLst>
          </p:cNvPr>
          <p:cNvSpPr txBox="1"/>
          <p:nvPr/>
        </p:nvSpPr>
        <p:spPr>
          <a:xfrm>
            <a:off x="864194" y="10955405"/>
            <a:ext cx="7729029" cy="5347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QA" sz="2600" dirty="0">
                <a:latin typeface="Söhne"/>
              </a:rPr>
              <a:t>What is the global impact of bullying within school premises, and how does it affect the academic, social, and emotional well-being of students worldwide?"</a:t>
            </a:r>
          </a:p>
          <a:p>
            <a:pPr marL="457200" algn="just">
              <a:lnSpc>
                <a:spcPct val="150000"/>
              </a:lnSpc>
            </a:pPr>
            <a:r>
              <a:rPr lang="en-QA" sz="2600" dirty="0">
                <a:latin typeface="Söhne"/>
              </a:rPr>
              <a:t> </a:t>
            </a:r>
          </a:p>
          <a:p>
            <a:pPr marL="342900" lvl="0" indent="-342900" algn="just">
              <a:lnSpc>
                <a:spcPct val="150000"/>
              </a:lnSpc>
              <a:buFont typeface="Symbol" pitchFamily="2" charset="2"/>
              <a:buChar char=""/>
            </a:pPr>
            <a:r>
              <a:rPr lang="en-QA" sz="2600" dirty="0">
                <a:latin typeface="Söhne"/>
              </a:rPr>
              <a:t>How can we effectively implement a comprehensive program to reduce bullying in schools, addressing social dynamics, fostering empathy, and creating a safe learning environment for all students?</a:t>
            </a:r>
          </a:p>
          <a:p>
            <a:pPr algn="just">
              <a:lnSpc>
                <a:spcPct val="107000"/>
              </a:lnSpc>
              <a:spcBef>
                <a:spcPts val="75"/>
              </a:spcBef>
              <a:spcAft>
                <a:spcPts val="800"/>
              </a:spcAft>
              <a:tabLst>
                <a:tab pos="396875" algn="l"/>
                <a:tab pos="397510" algn="l"/>
              </a:tabLst>
            </a:pPr>
            <a:endParaRPr lang="en-QA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BC2922-CDF0-C77D-D66C-5EEF76B34AF9}"/>
              </a:ext>
            </a:extLst>
          </p:cNvPr>
          <p:cNvSpPr txBox="1"/>
          <p:nvPr/>
        </p:nvSpPr>
        <p:spPr>
          <a:xfrm>
            <a:off x="926606" y="20058062"/>
            <a:ext cx="760420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600" b="0" i="0" u="none" strike="noStrike" dirty="0">
                <a:effectLst/>
                <a:latin typeface="Söhne"/>
              </a:rPr>
              <a:t>This research is crucial for developing a nuanced understanding of bullying in school settings, which can inform the creation and enhancement of evidence-based interventions. By identifying the root causes and consequences of bullying, this study aims to contribute to the development of targeted strategies for prevention and support..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3D20E0-D6F4-42C0-7367-3E70AF130DF4}"/>
              </a:ext>
            </a:extLst>
          </p:cNvPr>
          <p:cNvSpPr txBox="1"/>
          <p:nvPr/>
        </p:nvSpPr>
        <p:spPr>
          <a:xfrm>
            <a:off x="9761885" y="11585728"/>
            <a:ext cx="7349450" cy="889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600" b="1" dirty="0">
                <a:solidFill>
                  <a:srgbClr val="374151"/>
                </a:solidFill>
                <a:latin typeface="Söhne"/>
              </a:rPr>
              <a:t>Raise Awareness: </a:t>
            </a:r>
            <a:r>
              <a:rPr lang="en-GB" sz="2600" b="0" i="0" u="none" strike="noStrike" dirty="0">
                <a:solidFill>
                  <a:srgbClr val="374151"/>
                </a:solidFill>
                <a:effectLst/>
                <a:latin typeface="Söhne"/>
              </a:rPr>
              <a:t>Conduct regular workshops and assemblies to raise awareness about the various forms of bullying and their consequences</a:t>
            </a:r>
          </a:p>
          <a:p>
            <a:pPr algn="l"/>
            <a:endParaRPr lang="en-GB" sz="2600" b="0" i="0" u="none" strike="noStrike" dirty="0">
              <a:solidFill>
                <a:srgbClr val="374151"/>
              </a:solidFill>
              <a:effectLst/>
              <a:latin typeface="Söhne"/>
            </a:endParaRPr>
          </a:p>
          <a:p>
            <a:pPr algn="l"/>
            <a:r>
              <a:rPr lang="en-GB" sz="2600" b="1" dirty="0">
                <a:solidFill>
                  <a:srgbClr val="374151"/>
                </a:solidFill>
                <a:latin typeface="Söhne"/>
              </a:rPr>
              <a:t>Mediation and conflict resolution</a:t>
            </a:r>
            <a:r>
              <a:rPr lang="en-GB" sz="2600" b="1" i="1" dirty="0">
                <a:solidFill>
                  <a:srgbClr val="0D0D0D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600" dirty="0">
                <a:solidFill>
                  <a:srgbClr val="374151"/>
                </a:solidFill>
                <a:latin typeface="Söhne"/>
              </a:rPr>
              <a:t>These programs are often used to help school staff address aggressive and violent </a:t>
            </a:r>
            <a:r>
              <a:rPr lang="en-GB" sz="2600" dirty="0" err="1">
                <a:solidFill>
                  <a:srgbClr val="374151"/>
                </a:solidFill>
                <a:latin typeface="Söhne"/>
              </a:rPr>
              <a:t>behavior</a:t>
            </a:r>
            <a:r>
              <a:rPr lang="en-GB" sz="2600" dirty="0">
                <a:solidFill>
                  <a:srgbClr val="374151"/>
                </a:solidFill>
                <a:latin typeface="Söhne"/>
              </a:rPr>
              <a:t> between students</a:t>
            </a:r>
            <a:r>
              <a:rPr lang="en-GB" sz="2600" dirty="0">
                <a:solidFill>
                  <a:srgbClr val="0D0D0D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l"/>
            <a:endParaRPr lang="en-GB" sz="2600" b="1" dirty="0">
              <a:solidFill>
                <a:srgbClr val="374151"/>
              </a:solidFill>
              <a:latin typeface="Söhne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GB" sz="2600" b="1" dirty="0">
                <a:solidFill>
                  <a:srgbClr val="374151"/>
                </a:solidFill>
                <a:latin typeface="Söhne"/>
              </a:rPr>
              <a:t>School exclusion</a:t>
            </a:r>
            <a:r>
              <a:rPr lang="en-GB" sz="2600" b="1" dirty="0">
                <a:solidFill>
                  <a:srgbClr val="0D0D0D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600" dirty="0">
                <a:solidFill>
                  <a:srgbClr val="374151"/>
                </a:solidFill>
                <a:latin typeface="Söhne"/>
              </a:rPr>
              <a:t>These efforts include “zero tolerance” or “three strikes and you’re out” type policies. When schools identify a student as a bully, that student is excluded from school.</a:t>
            </a:r>
          </a:p>
          <a:p>
            <a:pPr algn="l"/>
            <a:endParaRPr lang="en-GB" sz="2600" b="1" kern="100" dirty="0">
              <a:solidFill>
                <a:srgbClr val="0D0D0D"/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GB" sz="2600" b="1" dirty="0">
                <a:solidFill>
                  <a:srgbClr val="374151"/>
                </a:solidFill>
                <a:latin typeface="Söhne"/>
              </a:rPr>
              <a:t>Therapeutic treatment for bullies</a:t>
            </a:r>
            <a:r>
              <a:rPr lang="en-GB" sz="2600" b="1" kern="100" dirty="0">
                <a:solidFill>
                  <a:srgbClr val="0D0D0D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QA" sz="2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600" dirty="0">
                <a:solidFill>
                  <a:srgbClr val="374151"/>
                </a:solidFill>
                <a:latin typeface="Söhne"/>
              </a:rPr>
              <a:t>This approach might include classes in anger management or efforts to boost self-esteem and empathy. </a:t>
            </a:r>
          </a:p>
          <a:p>
            <a:endParaRPr lang="en-GB" sz="2600" b="1" dirty="0">
              <a:solidFill>
                <a:srgbClr val="374151"/>
              </a:solidFill>
              <a:latin typeface="Söhne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600" b="1" dirty="0">
                <a:solidFill>
                  <a:srgbClr val="374151"/>
                </a:solidFill>
                <a:latin typeface="Söhne"/>
              </a:rPr>
              <a:t>Curricular approaches</a:t>
            </a:r>
            <a:r>
              <a:rPr lang="en-GB" sz="2600" b="1" dirty="0">
                <a:solidFill>
                  <a:srgbClr val="0D0D0D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600" dirty="0">
                <a:solidFill>
                  <a:srgbClr val="374151"/>
                </a:solidFill>
                <a:latin typeface="Söhne"/>
              </a:rPr>
              <a:t>These efforts include “zero tolerance” or “three strikes and you’re out” type policies. When schools identify a student as a bully, that student is excluded from school.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E274E4E-E443-89EC-E0A7-B40D7AC6470C}"/>
              </a:ext>
            </a:extLst>
          </p:cNvPr>
          <p:cNvSpPr txBox="1"/>
          <p:nvPr/>
        </p:nvSpPr>
        <p:spPr>
          <a:xfrm>
            <a:off x="27900450" y="23857654"/>
            <a:ext cx="7235094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hlinkClick r:id="rId12"/>
              </a:rPr>
              <a:t>https://standforthesilent.org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>
                <a:hlinkClick r:id="rId13"/>
              </a:rPr>
              <a:t>https://clemsonolweus.org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>
                <a:hlinkClick r:id="rId14"/>
              </a:rPr>
              <a:t>https://www.positiveaction.net/bullying-prevention-curriculum-programs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>
                <a:hlinkClick r:id="rId15"/>
              </a:rPr>
              <a:t>https://safechild.org/take-a-stand-bullying-prevention/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>
                <a:hlinkClick r:id="rId16"/>
              </a:rPr>
              <a:t>https://ohr.dc.gov/page/bullyingprevention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>
                <a:hlinkClick r:id="rId17"/>
              </a:rPr>
              <a:t>https://nationalgangcenter.ojp.gov/spt/Programs/47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>
                <a:hlinkClick r:id="rId18"/>
              </a:rPr>
              <a:t>https://www.brainstormproductions.edu.au/student-bullying-guide-for-schools/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>
                <a:hlinkClick r:id="rId19"/>
              </a:rPr>
              <a:t>https://www.stompoutbullying.org</a:t>
            </a:r>
            <a:endParaRPr lang="en-GB" sz="2400" dirty="0"/>
          </a:p>
          <a:p>
            <a:endParaRPr lang="en-GB" sz="2400" dirty="0"/>
          </a:p>
          <a:p>
            <a:endParaRPr lang="en-QA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C63606-27C9-61BE-87F8-A6F797DEB01F}"/>
              </a:ext>
            </a:extLst>
          </p:cNvPr>
          <p:cNvSpPr txBox="1"/>
          <p:nvPr/>
        </p:nvSpPr>
        <p:spPr>
          <a:xfrm>
            <a:off x="11846490" y="1188025"/>
            <a:ext cx="157586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i="0" u="none" strike="noStrike" dirty="0">
                <a:effectLst/>
                <a:latin typeface="Söhne"/>
              </a:rPr>
              <a:t>Understanding Bullying in School Environments: A Comprehensive Examination of Factors, Impacts, and Intervention Strategies</a:t>
            </a:r>
            <a:endParaRPr lang="en-QA" sz="4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68F2D7-7058-2B6A-BACB-6E8D88EAF075}"/>
              </a:ext>
            </a:extLst>
          </p:cNvPr>
          <p:cNvSpPr txBox="1"/>
          <p:nvPr/>
        </p:nvSpPr>
        <p:spPr>
          <a:xfrm>
            <a:off x="803922" y="26007835"/>
            <a:ext cx="8132783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Symbol" pitchFamily="2" charset="2"/>
              <a:buChar char=""/>
            </a:pPr>
            <a:r>
              <a:rPr lang="en-QA" sz="2600" dirty="0">
                <a:latin typeface="Söhne"/>
              </a:rPr>
              <a:t>To identify and categorize the different forms and manifestations of bullying prevalent in school environments</a:t>
            </a:r>
          </a:p>
          <a:p>
            <a:pPr marL="342900" lvl="0" indent="-342900">
              <a:lnSpc>
                <a:spcPct val="150000"/>
              </a:lnSpc>
              <a:buFont typeface="Symbol" pitchFamily="2" charset="2"/>
              <a:buChar char=""/>
            </a:pPr>
            <a:r>
              <a:rPr lang="en-GB" sz="2600" dirty="0">
                <a:latin typeface="Söhne"/>
              </a:rPr>
              <a:t>To investigate the effectiveness of different programs and policies in mitigating bullying incidents in schools</a:t>
            </a:r>
            <a:endParaRPr lang="en-QA" sz="2600" dirty="0">
              <a:latin typeface="Söhne"/>
            </a:endParaRPr>
          </a:p>
          <a:p>
            <a:pPr marL="342900" lvl="0" indent="-342900">
              <a:lnSpc>
                <a:spcPct val="150000"/>
              </a:lnSpc>
              <a:buFont typeface="Symbol" pitchFamily="2" charset="2"/>
              <a:buChar char=""/>
            </a:pPr>
            <a:r>
              <a:rPr lang="en-QA" sz="2600" dirty="0">
                <a:latin typeface="Söhne"/>
              </a:rPr>
              <a:t>Assess the outcomes of implementing a new comprehensive bullying prevention program within sample classes, focusing on its effectiveness in reducing instances of bullying and improving the overall school environment</a:t>
            </a:r>
            <a:r>
              <a:rPr lang="en-QA" sz="2600" kern="100" dirty="0"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QA" sz="2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QA" sz="1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C51BB5-49E3-19BB-AD68-221C0F688ABE}"/>
              </a:ext>
            </a:extLst>
          </p:cNvPr>
          <p:cNvSpPr txBox="1"/>
          <p:nvPr/>
        </p:nvSpPr>
        <p:spPr>
          <a:xfrm>
            <a:off x="18432992" y="11472646"/>
            <a:ext cx="732786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en-QA" sz="2500" dirty="0">
              <a:latin typeface="Söhne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31918B9-8B44-2CE2-6573-F18121F28A8E}"/>
              </a:ext>
            </a:extLst>
          </p:cNvPr>
          <p:cNvSpPr txBox="1"/>
          <p:nvPr/>
        </p:nvSpPr>
        <p:spPr>
          <a:xfrm>
            <a:off x="9513847" y="24063957"/>
            <a:ext cx="7480182" cy="7585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GB" sz="2600" b="1" dirty="0">
                <a:solidFill>
                  <a:srgbClr val="374151"/>
                </a:solidFill>
                <a:latin typeface="Söhne"/>
              </a:rPr>
              <a:t>Comprehensive approaches</a:t>
            </a:r>
            <a:r>
              <a:rPr lang="en-GB" sz="1800" b="1" kern="100" dirty="0">
                <a:solidFill>
                  <a:srgbClr val="0D0D0D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Q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GB" sz="2600" dirty="0">
                <a:solidFill>
                  <a:srgbClr val="374151"/>
                </a:solidFill>
                <a:latin typeface="Söhne"/>
              </a:rPr>
              <a:t>These approaches include but are not limited to classroom-based programs. They target the larger school community in an effort the change school climate and norms. They acknowledge the need for a long-term commitment to addressing bullying specifically, but they often do so as part of a larger violence prevention effort (Limber 2003). These approaches need to be developed to address the needs of a particular school or community; simply dropping prefabricated programs into place rarely works</a:t>
            </a:r>
            <a:endParaRPr lang="en-QA" sz="2600" dirty="0">
              <a:solidFill>
                <a:srgbClr val="374151"/>
              </a:solidFill>
              <a:latin typeface="Söhne"/>
            </a:endParaRPr>
          </a:p>
          <a:p>
            <a:pPr algn="just"/>
            <a:endParaRPr lang="en-QA" sz="28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B1F3092-B4DB-A9FF-2D83-23A8F7D4347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2898" y="18847250"/>
            <a:ext cx="7772400" cy="483382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91B438B-7B8E-0DD7-D629-C24F443954B3}"/>
              </a:ext>
            </a:extLst>
          </p:cNvPr>
          <p:cNvSpPr txBox="1"/>
          <p:nvPr/>
        </p:nvSpPr>
        <p:spPr>
          <a:xfrm>
            <a:off x="18541111" y="11068229"/>
            <a:ext cx="7668101" cy="5431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QA" sz="2600" dirty="0"/>
              <a:t>Extensive research was done to study diff</a:t>
            </a:r>
            <a:r>
              <a:rPr lang="en-GB" sz="2600" dirty="0"/>
              <a:t>e</a:t>
            </a:r>
            <a:r>
              <a:rPr lang="en-QA" sz="2600" dirty="0"/>
              <a:t>rent programs around the world to mitigate bully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QA" sz="2600" dirty="0"/>
              <a:t>Stand for the Silent program was read in details and all the activities were done to meet the objective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QA" sz="2600" dirty="0"/>
              <a:t>Brainstorming and Group discussions were done to reconcile the thoughts and feelings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QA" sz="2600" dirty="0"/>
              <a:t>Students conducted this program with junior classess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QA" sz="2600" dirty="0"/>
              <a:t>Activities and role-plays were conducted to evaluate the learning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7E268C-1EA0-B7BF-077C-BBFE6718B27A}"/>
              </a:ext>
            </a:extLst>
          </p:cNvPr>
          <p:cNvSpPr txBox="1"/>
          <p:nvPr/>
        </p:nvSpPr>
        <p:spPr>
          <a:xfrm>
            <a:off x="18485573" y="26200892"/>
            <a:ext cx="7779175" cy="4831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600" b="0" i="0" u="none" strike="noStrike" dirty="0">
                <a:solidFill>
                  <a:srgbClr val="0D0D0D"/>
                </a:solidFill>
                <a:effectLst/>
                <a:latin typeface="Söhne"/>
              </a:rPr>
              <a:t>The survey of 90 students revealed that the majority agreed the "Stand for Silent" program effectively equips them to stand against bullying. The feedback highlighted the program's success in fostering a supportive and empathetic environment. Based on these positive results, it is recommended that the program be expanded to reach more students to further enhance its impact on preventing bullying.</a:t>
            </a:r>
            <a:endParaRPr lang="en-QA" sz="2600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7F53833-D006-CB32-4959-76C2F82BA64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9045" y="11816601"/>
            <a:ext cx="7306499" cy="434388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A18FCC3-BB80-F7A8-F6F5-2486AE1781A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9045" y="16200630"/>
            <a:ext cx="7244087" cy="407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60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8630</TotalTime>
  <Words>749</Words>
  <Application>Microsoft Macintosh PowerPoint</Application>
  <PresentationFormat>Custom</PresentationFormat>
  <Paragraphs>95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Constantia</vt:lpstr>
      <vt:lpstr>Söhne</vt:lpstr>
      <vt:lpstr>Symbol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Abdulla Bilal</dc:creator>
  <cp:lastModifiedBy>Microsoft Office User</cp:lastModifiedBy>
  <cp:revision>85</cp:revision>
  <dcterms:created xsi:type="dcterms:W3CDTF">2016-02-17T16:59:01Z</dcterms:created>
  <dcterms:modified xsi:type="dcterms:W3CDTF">2024-05-15T08:07:53Z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b46f0c7-1e5b-43db-99eb-3257df1e5bf6_Enabled">
    <vt:lpwstr>True</vt:lpwstr>
  </property>
  <property fmtid="{D5CDD505-2E9C-101B-9397-08002B2CF9AE}" pid="3" name="MSIP_Label_0b46f0c7-1e5b-43db-99eb-3257df1e5bf6_SiteId">
    <vt:lpwstr>2dcae639-d4a4-4454-82c7-592ab66fc7bd</vt:lpwstr>
  </property>
  <property fmtid="{D5CDD505-2E9C-101B-9397-08002B2CF9AE}" pid="4" name="MSIP_Label_0b46f0c7-1e5b-43db-99eb-3257df1e5bf6_Owner">
    <vt:lpwstr>e.shatat@edu.gov.qa</vt:lpwstr>
  </property>
  <property fmtid="{D5CDD505-2E9C-101B-9397-08002B2CF9AE}" pid="5" name="MSIP_Label_0b46f0c7-1e5b-43db-99eb-3257df1e5bf6_SetDate">
    <vt:lpwstr>2020-09-27T09:18:06.5882248Z</vt:lpwstr>
  </property>
  <property fmtid="{D5CDD505-2E9C-101B-9397-08002B2CF9AE}" pid="6" name="MSIP_Label_0b46f0c7-1e5b-43db-99eb-3257df1e5bf6_Name">
    <vt:lpwstr>Public</vt:lpwstr>
  </property>
  <property fmtid="{D5CDD505-2E9C-101B-9397-08002B2CF9AE}" pid="7" name="MSIP_Label_0b46f0c7-1e5b-43db-99eb-3257df1e5bf6_Application">
    <vt:lpwstr>Microsoft Azure Information Protection</vt:lpwstr>
  </property>
  <property fmtid="{D5CDD505-2E9C-101B-9397-08002B2CF9AE}" pid="8" name="MSIP_Label_0b46f0c7-1e5b-43db-99eb-3257df1e5bf6_ActionId">
    <vt:lpwstr>d3c4e4fc-fb6f-49d7-8bc4-4070a98e38a4</vt:lpwstr>
  </property>
  <property fmtid="{D5CDD505-2E9C-101B-9397-08002B2CF9AE}" pid="9" name="MSIP_Label_0b46f0c7-1e5b-43db-99eb-3257df1e5bf6_Extended_MSFT_Method">
    <vt:lpwstr>Automatic</vt:lpwstr>
  </property>
  <property fmtid="{D5CDD505-2E9C-101B-9397-08002B2CF9AE}" pid="10" name="Sensitivity">
    <vt:lpwstr>Public</vt:lpwstr>
  </property>
</Properties>
</file>