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custom-properties" Target="docProps/custom.xml"/><Relationship Id="rId2" Type="http://schemas.openxmlformats.org/officeDocument/2006/relationships/officeDocument" Target="ppt/presentation.xml"/><Relationship Id="rId1"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6858000" cx="12192000"/>
  <p:notesSz cx="6858000" cy="9144000"/>
  <p:embeddedFontLst>
    <p:embeddedFont>
      <p:font typeface="Open Sans"/>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9" roundtripDataSignature="AMtx7mgTmL/75rZXo5wHc/9COVESKnGcO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OpenSans-boldItalic.fntdata"/><Relationship Id="rId8" Type="http://schemas.openxmlformats.org/officeDocument/2006/relationships/slide" Target="slides/slide4.xml"/><Relationship Id="rId3" Type="http://schemas.openxmlformats.org/officeDocument/2006/relationships/slideMaster" Target="slideMasters/slideMaster1.xml"/><Relationship Id="rId21" Type="http://schemas.openxmlformats.org/officeDocument/2006/relationships/customXml" Target="../customXml/item2.xml"/><Relationship Id="rId12" Type="http://schemas.openxmlformats.org/officeDocument/2006/relationships/slide" Target="slides/slide8.xml"/><Relationship Id="rId17" Type="http://schemas.openxmlformats.org/officeDocument/2006/relationships/font" Target="fonts/OpenSans-italic.fntdata"/><Relationship Id="rId7" Type="http://schemas.openxmlformats.org/officeDocument/2006/relationships/slide" Target="slides/slide3.xml"/><Relationship Id="rId2" Type="http://schemas.openxmlformats.org/officeDocument/2006/relationships/presProps" Target="presProps.xml"/><Relationship Id="rId16" Type="http://schemas.openxmlformats.org/officeDocument/2006/relationships/font" Target="fonts/OpenSans-bold.fntdata"/><Relationship Id="rId20" Type="http://schemas.openxmlformats.org/officeDocument/2006/relationships/customXml" Target="../customXml/item1.xml"/><Relationship Id="rId11" Type="http://schemas.openxmlformats.org/officeDocument/2006/relationships/slide" Target="slides/slide7.xml"/><Relationship Id="rId1" Type="http://schemas.openxmlformats.org/officeDocument/2006/relationships/theme" Target="theme/theme1.xml"/><Relationship Id="rId6" Type="http://schemas.openxmlformats.org/officeDocument/2006/relationships/slide" Target="slides/slide2.xml"/><Relationship Id="rId15" Type="http://schemas.openxmlformats.org/officeDocument/2006/relationships/font" Target="fonts/OpenSans-regular.fntdata"/><Relationship Id="rId5" Type="http://schemas.openxmlformats.org/officeDocument/2006/relationships/slide" Target="slides/slide1.xml"/><Relationship Id="rId10" Type="http://schemas.openxmlformats.org/officeDocument/2006/relationships/slide" Target="slides/slide6.xml"/><Relationship Id="rId19" Type="http://customschemas.google.com/relationships/presentationmetadata" Target="metadata"/><Relationship Id="rId4" Type="http://schemas.openxmlformats.org/officeDocument/2006/relationships/notesMaster" Target="notesMasters/notes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3" name="Google Shape;30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7" name="Google Shape;387;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3" name="Google Shape;31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0" name="Google Shape;32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7" name="Google Shape;32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8" name="Google Shape;33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5" name="Google Shape;34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2" name="Google Shape;35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9" name="Google Shape;359;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2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7" name="Google Shape;377;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75" name="Shape 275"/>
        <p:cNvGrpSpPr/>
        <p:nvPr/>
      </p:nvGrpSpPr>
      <p:grpSpPr>
        <a:xfrm>
          <a:off x="0" y="0"/>
          <a:ext cx="0" cy="0"/>
          <a:chOff x="0" y="0"/>
          <a:chExt cx="0" cy="0"/>
        </a:xfrm>
      </p:grpSpPr>
      <p:sp>
        <p:nvSpPr>
          <p:cNvPr id="276" name="Google Shape;276;p3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7" name="Google Shape;277;p3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278" name="Google Shape;278;p3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79" name="Google Shape;279;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0" name="Google Shape;280;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1" name="Google Shape;281;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82" name="Shape 282"/>
        <p:cNvGrpSpPr/>
        <p:nvPr/>
      </p:nvGrpSpPr>
      <p:grpSpPr>
        <a:xfrm>
          <a:off x="0" y="0"/>
          <a:ext cx="0" cy="0"/>
          <a:chOff x="0" y="0"/>
          <a:chExt cx="0" cy="0"/>
        </a:xfrm>
      </p:grpSpPr>
      <p:sp>
        <p:nvSpPr>
          <p:cNvPr id="283" name="Google Shape;283;p3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4" name="Google Shape;284;p34"/>
          <p:cNvSpPr/>
          <p:nvPr>
            <p:ph idx="2" type="pic"/>
          </p:nvPr>
        </p:nvSpPr>
        <p:spPr>
          <a:xfrm>
            <a:off x="5183188" y="987425"/>
            <a:ext cx="6172200" cy="4873625"/>
          </a:xfrm>
          <a:prstGeom prst="rect">
            <a:avLst/>
          </a:prstGeom>
          <a:noFill/>
          <a:ln>
            <a:noFill/>
          </a:ln>
        </p:spPr>
      </p:sp>
      <p:sp>
        <p:nvSpPr>
          <p:cNvPr id="285" name="Google Shape;285;p3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86" name="Google Shape;286;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7" name="Google Shape;287;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8" name="Google Shape;288;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89" name="Shape 289"/>
        <p:cNvGrpSpPr/>
        <p:nvPr/>
      </p:nvGrpSpPr>
      <p:grpSpPr>
        <a:xfrm>
          <a:off x="0" y="0"/>
          <a:ext cx="0" cy="0"/>
          <a:chOff x="0" y="0"/>
          <a:chExt cx="0" cy="0"/>
        </a:xfrm>
      </p:grpSpPr>
      <p:sp>
        <p:nvSpPr>
          <p:cNvPr id="290" name="Google Shape;290;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1" name="Google Shape;291;p35"/>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2" name="Google Shape;292;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3" name="Google Shape;293;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4" name="Google Shape;294;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95" name="Shape 295"/>
        <p:cNvGrpSpPr/>
        <p:nvPr/>
      </p:nvGrpSpPr>
      <p:grpSpPr>
        <a:xfrm>
          <a:off x="0" y="0"/>
          <a:ext cx="0" cy="0"/>
          <a:chOff x="0" y="0"/>
          <a:chExt cx="0" cy="0"/>
        </a:xfrm>
      </p:grpSpPr>
      <p:sp>
        <p:nvSpPr>
          <p:cNvPr id="296" name="Google Shape;296;p36"/>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7" name="Google Shape;297;p36"/>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8" name="Google Shape;298;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9" name="Google Shape;299;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0" name="Google Shape;300;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0% Opacity">
  <p:cSld name="90% Opacity">
    <p:bg>
      <p:bgPr>
        <a:solidFill>
          <a:schemeClr val="accent1"/>
        </a:solidFill>
      </p:bgPr>
    </p:bg>
    <p:spTree>
      <p:nvGrpSpPr>
        <p:cNvPr id="27" name="Shape 27"/>
        <p:cNvGrpSpPr/>
        <p:nvPr/>
      </p:nvGrpSpPr>
      <p:grpSpPr>
        <a:xfrm>
          <a:off x="0" y="0"/>
          <a:ext cx="0" cy="0"/>
          <a:chOff x="0" y="0"/>
          <a:chExt cx="0" cy="0"/>
        </a:xfrm>
      </p:grpSpPr>
      <p:pic>
        <p:nvPicPr>
          <p:cNvPr id="28" name="Google Shape;28;p26"/>
          <p:cNvPicPr preferRelativeResize="0"/>
          <p:nvPr/>
        </p:nvPicPr>
        <p:blipFill rotWithShape="1">
          <a:blip r:embed="rId2">
            <a:alphaModFix/>
          </a:blip>
          <a:srcRect b="0" l="0" r="0" t="0"/>
          <a:stretch/>
        </p:blipFill>
        <p:spPr>
          <a:xfrm>
            <a:off x="4054" y="0"/>
            <a:ext cx="12183893" cy="68580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layout">
  <p:cSld name="End slide layout">
    <p:bg>
      <p:bgPr>
        <a:gradFill>
          <a:gsLst>
            <a:gs pos="0">
              <a:schemeClr val="accent1"/>
            </a:gs>
            <a:gs pos="27000">
              <a:srgbClr val="8BB8E1"/>
            </a:gs>
            <a:gs pos="50000">
              <a:srgbClr val="9CC2E5"/>
            </a:gs>
            <a:gs pos="73000">
              <a:srgbClr val="8BB8E1"/>
            </a:gs>
            <a:gs pos="100000">
              <a:schemeClr val="accent1"/>
            </a:gs>
          </a:gsLst>
          <a:lin ang="16200000" scaled="0"/>
        </a:gradFill>
      </p:bgPr>
    </p:bg>
    <p:spTree>
      <p:nvGrpSpPr>
        <p:cNvPr id="29" name="Shape 29"/>
        <p:cNvGrpSpPr/>
        <p:nvPr/>
      </p:nvGrpSpPr>
      <p:grpSpPr>
        <a:xfrm>
          <a:off x="0" y="0"/>
          <a:ext cx="0" cy="0"/>
          <a:chOff x="0" y="0"/>
          <a:chExt cx="0" cy="0"/>
        </a:xfrm>
      </p:grpSpPr>
      <p:grpSp>
        <p:nvGrpSpPr>
          <p:cNvPr id="30" name="Google Shape;30;p27"/>
          <p:cNvGrpSpPr/>
          <p:nvPr/>
        </p:nvGrpSpPr>
        <p:grpSpPr>
          <a:xfrm>
            <a:off x="-98982" y="-104349"/>
            <a:ext cx="12408371" cy="7045441"/>
            <a:chOff x="-98982" y="-104349"/>
            <a:chExt cx="12408371" cy="7045441"/>
          </a:xfrm>
        </p:grpSpPr>
        <p:cxnSp>
          <p:nvCxnSpPr>
            <p:cNvPr id="31" name="Google Shape;31;p27"/>
            <p:cNvCxnSpPr>
              <a:stCxn id="32" idx="7"/>
              <a:endCxn id="33" idx="2"/>
            </p:cNvCxnSpPr>
            <p:nvPr/>
          </p:nvCxnSpPr>
          <p:spPr>
            <a:xfrm>
              <a:off x="1584504" y="1905029"/>
              <a:ext cx="1703100" cy="9444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34" name="Google Shape;34;p27"/>
            <p:cNvCxnSpPr>
              <a:stCxn id="33" idx="4"/>
              <a:endCxn id="35" idx="1"/>
            </p:cNvCxnSpPr>
            <p:nvPr/>
          </p:nvCxnSpPr>
          <p:spPr>
            <a:xfrm flipH="1" rot="10800000">
              <a:off x="3427782" y="2205737"/>
              <a:ext cx="483000" cy="5700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36" name="Google Shape;36;p27"/>
            <p:cNvCxnSpPr>
              <a:stCxn id="37" idx="2"/>
              <a:endCxn id="38" idx="6"/>
            </p:cNvCxnSpPr>
            <p:nvPr/>
          </p:nvCxnSpPr>
          <p:spPr>
            <a:xfrm flipH="1">
              <a:off x="4004083" y="998896"/>
              <a:ext cx="1032900" cy="4146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39" name="Google Shape;39;p27"/>
            <p:cNvCxnSpPr>
              <a:stCxn id="35" idx="5"/>
              <a:endCxn id="37" idx="1"/>
            </p:cNvCxnSpPr>
            <p:nvPr/>
          </p:nvCxnSpPr>
          <p:spPr>
            <a:xfrm flipH="1" rot="10800000">
              <a:off x="4016342" y="1082426"/>
              <a:ext cx="1055100" cy="10176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40" name="Google Shape;40;p27"/>
            <p:cNvCxnSpPr>
              <a:stCxn id="33" idx="5"/>
              <a:endCxn id="41" idx="1"/>
            </p:cNvCxnSpPr>
            <p:nvPr/>
          </p:nvCxnSpPr>
          <p:spPr>
            <a:xfrm flipH="1" rot="10800000">
              <a:off x="3493690" y="2247401"/>
              <a:ext cx="1466400" cy="5832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42" name="Google Shape;42;p27"/>
            <p:cNvCxnSpPr>
              <a:stCxn id="37" idx="0"/>
              <a:endCxn id="41" idx="4"/>
            </p:cNvCxnSpPr>
            <p:nvPr/>
          </p:nvCxnSpPr>
          <p:spPr>
            <a:xfrm flipH="1">
              <a:off x="5012861" y="1116974"/>
              <a:ext cx="142200" cy="10029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43" name="Google Shape;43;p27"/>
            <p:cNvCxnSpPr>
              <a:stCxn id="35" idx="3"/>
              <a:endCxn id="38" idx="0"/>
            </p:cNvCxnSpPr>
            <p:nvPr/>
          </p:nvCxnSpPr>
          <p:spPr>
            <a:xfrm rot="10800000">
              <a:off x="3892106" y="1525526"/>
              <a:ext cx="18600" cy="5745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44" name="Google Shape;44;p27"/>
            <p:cNvCxnSpPr>
              <a:stCxn id="45" idx="7"/>
              <a:endCxn id="46" idx="1"/>
            </p:cNvCxnSpPr>
            <p:nvPr/>
          </p:nvCxnSpPr>
          <p:spPr>
            <a:xfrm flipH="1" rot="10800000">
              <a:off x="5140075" y="2351121"/>
              <a:ext cx="1066200" cy="5526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47" name="Google Shape;47;p27"/>
            <p:cNvCxnSpPr>
              <a:stCxn id="37" idx="7"/>
              <a:endCxn id="46" idx="3"/>
            </p:cNvCxnSpPr>
            <p:nvPr/>
          </p:nvCxnSpPr>
          <p:spPr>
            <a:xfrm>
              <a:off x="5238555" y="1082390"/>
              <a:ext cx="967800" cy="11100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48" name="Google Shape;48;p27"/>
            <p:cNvCxnSpPr>
              <a:stCxn id="49" idx="3"/>
            </p:cNvCxnSpPr>
            <p:nvPr/>
          </p:nvCxnSpPr>
          <p:spPr>
            <a:xfrm rot="10800000">
              <a:off x="3211541" y="18433"/>
              <a:ext cx="498900" cy="5829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50" name="Google Shape;50;p27"/>
            <p:cNvCxnSpPr>
              <a:stCxn id="35" idx="6"/>
              <a:endCxn id="41" idx="2"/>
            </p:cNvCxnSpPr>
            <p:nvPr/>
          </p:nvCxnSpPr>
          <p:spPr>
            <a:xfrm>
              <a:off x="4038220" y="2152844"/>
              <a:ext cx="900000" cy="417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51" name="Google Shape;51;p27"/>
            <p:cNvCxnSpPr>
              <a:stCxn id="49" idx="0"/>
              <a:endCxn id="38" idx="4"/>
            </p:cNvCxnSpPr>
            <p:nvPr/>
          </p:nvCxnSpPr>
          <p:spPr>
            <a:xfrm>
              <a:off x="3789668" y="792604"/>
              <a:ext cx="102300" cy="5088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52" name="Google Shape;52;p27"/>
            <p:cNvCxnSpPr>
              <a:stCxn id="41" idx="6"/>
              <a:endCxn id="46" idx="2"/>
            </p:cNvCxnSpPr>
            <p:nvPr/>
          </p:nvCxnSpPr>
          <p:spPr>
            <a:xfrm>
              <a:off x="5087665" y="2194496"/>
              <a:ext cx="1086000" cy="774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53" name="Google Shape;53;p27"/>
            <p:cNvCxnSpPr>
              <a:stCxn id="54" idx="0"/>
              <a:endCxn id="46" idx="4"/>
            </p:cNvCxnSpPr>
            <p:nvPr/>
          </p:nvCxnSpPr>
          <p:spPr>
            <a:xfrm>
              <a:off x="6243041" y="1291086"/>
              <a:ext cx="42600" cy="8685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55" name="Google Shape;55;p27"/>
            <p:cNvCxnSpPr>
              <a:stCxn id="56" idx="1"/>
              <a:endCxn id="46" idx="5"/>
            </p:cNvCxnSpPr>
            <p:nvPr/>
          </p:nvCxnSpPr>
          <p:spPr>
            <a:xfrm flipH="1">
              <a:off x="6364795" y="570689"/>
              <a:ext cx="1332600" cy="16218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57" name="Google Shape;57;p27"/>
            <p:cNvCxnSpPr>
              <a:stCxn id="56" idx="0"/>
              <a:endCxn id="58" idx="4"/>
            </p:cNvCxnSpPr>
            <p:nvPr/>
          </p:nvCxnSpPr>
          <p:spPr>
            <a:xfrm flipH="1">
              <a:off x="7737913" y="592567"/>
              <a:ext cx="12300" cy="10176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59" name="Google Shape;59;p27"/>
            <p:cNvCxnSpPr>
              <a:stCxn id="58" idx="2"/>
              <a:endCxn id="46" idx="6"/>
            </p:cNvCxnSpPr>
            <p:nvPr/>
          </p:nvCxnSpPr>
          <p:spPr>
            <a:xfrm flipH="1">
              <a:off x="6397559" y="1722181"/>
              <a:ext cx="1228200" cy="5496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60" name="Google Shape;60;p27"/>
            <p:cNvCxnSpPr>
              <a:stCxn id="58" idx="7"/>
              <a:endCxn id="61" idx="5"/>
            </p:cNvCxnSpPr>
            <p:nvPr/>
          </p:nvCxnSpPr>
          <p:spPr>
            <a:xfrm>
              <a:off x="7817030" y="1801408"/>
              <a:ext cx="1650000" cy="11052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62" name="Google Shape;62;p27"/>
            <p:cNvCxnSpPr>
              <a:stCxn id="58" idx="6"/>
              <a:endCxn id="63" idx="2"/>
            </p:cNvCxnSpPr>
            <p:nvPr/>
          </p:nvCxnSpPr>
          <p:spPr>
            <a:xfrm flipH="1" rot="10800000">
              <a:off x="7849847" y="1627681"/>
              <a:ext cx="1344900" cy="945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64" name="Google Shape;64;p27"/>
            <p:cNvCxnSpPr>
              <a:stCxn id="63" idx="7"/>
              <a:endCxn id="65" idx="3"/>
            </p:cNvCxnSpPr>
            <p:nvPr/>
          </p:nvCxnSpPr>
          <p:spPr>
            <a:xfrm>
              <a:off x="9385903" y="1706948"/>
              <a:ext cx="910500" cy="8460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66" name="Google Shape;66;p27"/>
            <p:cNvCxnSpPr>
              <a:stCxn id="67" idx="0"/>
              <a:endCxn id="33" idx="3"/>
            </p:cNvCxnSpPr>
            <p:nvPr/>
          </p:nvCxnSpPr>
          <p:spPr>
            <a:xfrm>
              <a:off x="2865686" y="1745404"/>
              <a:ext cx="476700" cy="10380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68" name="Google Shape;68;p27"/>
            <p:cNvCxnSpPr>
              <a:stCxn id="38" idx="2"/>
              <a:endCxn id="67" idx="6"/>
            </p:cNvCxnSpPr>
            <p:nvPr/>
          </p:nvCxnSpPr>
          <p:spPr>
            <a:xfrm flipH="1">
              <a:off x="2983828" y="1413389"/>
              <a:ext cx="796200" cy="2139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69" name="Google Shape;69;p27"/>
            <p:cNvCxnSpPr>
              <a:stCxn id="49" idx="1"/>
              <a:endCxn id="67" idx="5"/>
            </p:cNvCxnSpPr>
            <p:nvPr/>
          </p:nvCxnSpPr>
          <p:spPr>
            <a:xfrm flipH="1">
              <a:off x="2949041" y="759787"/>
              <a:ext cx="761400" cy="7839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70" name="Google Shape;70;p27"/>
            <p:cNvCxnSpPr>
              <a:stCxn id="71" idx="7"/>
              <a:endCxn id="67" idx="3"/>
            </p:cNvCxnSpPr>
            <p:nvPr/>
          </p:nvCxnSpPr>
          <p:spPr>
            <a:xfrm>
              <a:off x="2026272" y="811101"/>
              <a:ext cx="756000" cy="7326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72" name="Google Shape;72;p27"/>
            <p:cNvCxnSpPr>
              <a:stCxn id="32" idx="6"/>
              <a:endCxn id="67" idx="2"/>
            </p:cNvCxnSpPr>
            <p:nvPr/>
          </p:nvCxnSpPr>
          <p:spPr>
            <a:xfrm flipH="1" rot="10800000">
              <a:off x="1617321" y="1627202"/>
              <a:ext cx="1130400" cy="1986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73" name="Google Shape;73;p27"/>
            <p:cNvCxnSpPr>
              <a:stCxn id="74" idx="7"/>
              <a:endCxn id="32" idx="3"/>
            </p:cNvCxnSpPr>
            <p:nvPr/>
          </p:nvCxnSpPr>
          <p:spPr>
            <a:xfrm>
              <a:off x="562731" y="991183"/>
              <a:ext cx="863400" cy="7554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75" name="Google Shape;75;p27"/>
            <p:cNvCxnSpPr>
              <a:stCxn id="74" idx="6"/>
              <a:endCxn id="71" idx="2"/>
            </p:cNvCxnSpPr>
            <p:nvPr/>
          </p:nvCxnSpPr>
          <p:spPr>
            <a:xfrm flipH="1" rot="10800000">
              <a:off x="584609" y="758365"/>
              <a:ext cx="1314000" cy="1800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76" name="Google Shape;76;p27"/>
            <p:cNvCxnSpPr>
              <a:stCxn id="74" idx="5"/>
            </p:cNvCxnSpPr>
            <p:nvPr/>
          </p:nvCxnSpPr>
          <p:spPr>
            <a:xfrm flipH="1" rot="10800000">
              <a:off x="562731" y="7747"/>
              <a:ext cx="830400" cy="8778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77" name="Google Shape;77;p27"/>
            <p:cNvCxnSpPr>
              <a:stCxn id="71" idx="4"/>
            </p:cNvCxnSpPr>
            <p:nvPr/>
          </p:nvCxnSpPr>
          <p:spPr>
            <a:xfrm rot="10800000">
              <a:off x="1913154" y="8887"/>
              <a:ext cx="60300" cy="6747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78" name="Google Shape;78;p27"/>
            <p:cNvCxnSpPr>
              <a:stCxn id="71" idx="5"/>
            </p:cNvCxnSpPr>
            <p:nvPr/>
          </p:nvCxnSpPr>
          <p:spPr>
            <a:xfrm flipH="1" rot="10800000">
              <a:off x="2026272" y="21465"/>
              <a:ext cx="969600" cy="6840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79" name="Google Shape;79;p27"/>
            <p:cNvCxnSpPr>
              <a:stCxn id="49" idx="5"/>
            </p:cNvCxnSpPr>
            <p:nvPr/>
          </p:nvCxnSpPr>
          <p:spPr>
            <a:xfrm flipH="1" rot="10800000">
              <a:off x="3868895" y="-11267"/>
              <a:ext cx="430500" cy="6126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80" name="Google Shape;80;p27"/>
            <p:cNvCxnSpPr>
              <a:stCxn id="71" idx="6"/>
              <a:endCxn id="49" idx="2"/>
            </p:cNvCxnSpPr>
            <p:nvPr/>
          </p:nvCxnSpPr>
          <p:spPr>
            <a:xfrm flipH="1" rot="10800000">
              <a:off x="2048150" y="680583"/>
              <a:ext cx="1629600" cy="777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81" name="Google Shape;81;p27"/>
            <p:cNvCxnSpPr>
              <a:stCxn id="49" idx="6"/>
              <a:endCxn id="37" idx="3"/>
            </p:cNvCxnSpPr>
            <p:nvPr/>
          </p:nvCxnSpPr>
          <p:spPr>
            <a:xfrm>
              <a:off x="3901712" y="680560"/>
              <a:ext cx="1170000" cy="2349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82" name="Google Shape;82;p27"/>
            <p:cNvCxnSpPr>
              <a:stCxn id="54" idx="2"/>
              <a:endCxn id="37" idx="6"/>
            </p:cNvCxnSpPr>
            <p:nvPr/>
          </p:nvCxnSpPr>
          <p:spPr>
            <a:xfrm rot="10800000">
              <a:off x="5273145" y="998890"/>
              <a:ext cx="895200" cy="2175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83" name="Google Shape;83;p27"/>
            <p:cNvCxnSpPr>
              <a:stCxn id="84" idx="0"/>
              <a:endCxn id="37" idx="5"/>
            </p:cNvCxnSpPr>
            <p:nvPr/>
          </p:nvCxnSpPr>
          <p:spPr>
            <a:xfrm flipH="1">
              <a:off x="5238531" y="-6144"/>
              <a:ext cx="1269600" cy="9216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85" name="Google Shape;85;p27"/>
            <p:cNvCxnSpPr>
              <a:endCxn id="37" idx="4"/>
            </p:cNvCxnSpPr>
            <p:nvPr/>
          </p:nvCxnSpPr>
          <p:spPr>
            <a:xfrm>
              <a:off x="4882961" y="-29682"/>
              <a:ext cx="272100" cy="9105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86" name="Google Shape;86;p27"/>
            <p:cNvCxnSpPr>
              <a:stCxn id="84" idx="2"/>
              <a:endCxn id="54" idx="4"/>
            </p:cNvCxnSpPr>
            <p:nvPr/>
          </p:nvCxnSpPr>
          <p:spPr>
            <a:xfrm flipH="1">
              <a:off x="6243075" y="-5451"/>
              <a:ext cx="339600" cy="11472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87" name="Google Shape;87;p27"/>
            <p:cNvCxnSpPr>
              <a:stCxn id="56" idx="2"/>
              <a:endCxn id="54" idx="6"/>
            </p:cNvCxnSpPr>
            <p:nvPr/>
          </p:nvCxnSpPr>
          <p:spPr>
            <a:xfrm flipH="1">
              <a:off x="6317717" y="517871"/>
              <a:ext cx="1357800" cy="6984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88" name="Google Shape;88;p27"/>
            <p:cNvCxnSpPr>
              <a:stCxn id="56" idx="4"/>
            </p:cNvCxnSpPr>
            <p:nvPr/>
          </p:nvCxnSpPr>
          <p:spPr>
            <a:xfrm flipH="1" rot="10800000">
              <a:off x="7750213" y="54375"/>
              <a:ext cx="93600" cy="3888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89" name="Google Shape;89;p27"/>
            <p:cNvCxnSpPr>
              <a:stCxn id="90" idx="3"/>
            </p:cNvCxnSpPr>
            <p:nvPr/>
          </p:nvCxnSpPr>
          <p:spPr>
            <a:xfrm rot="10800000">
              <a:off x="8652105" y="-11167"/>
              <a:ext cx="511500" cy="3567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91" name="Google Shape;91;p27"/>
            <p:cNvCxnSpPr>
              <a:stCxn id="90" idx="2"/>
              <a:endCxn id="56" idx="6"/>
            </p:cNvCxnSpPr>
            <p:nvPr/>
          </p:nvCxnSpPr>
          <p:spPr>
            <a:xfrm flipH="1">
              <a:off x="7824888" y="424760"/>
              <a:ext cx="1305900" cy="930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92" name="Google Shape;92;p27"/>
            <p:cNvCxnSpPr>
              <a:stCxn id="63" idx="4"/>
              <a:endCxn id="90" idx="0"/>
            </p:cNvCxnSpPr>
            <p:nvPr/>
          </p:nvCxnSpPr>
          <p:spPr>
            <a:xfrm rot="10800000">
              <a:off x="9242776" y="536777"/>
              <a:ext cx="63900" cy="9789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93" name="Google Shape;93;p27"/>
            <p:cNvCxnSpPr>
              <a:stCxn id="94" idx="3"/>
              <a:endCxn id="90" idx="7"/>
            </p:cNvCxnSpPr>
            <p:nvPr/>
          </p:nvCxnSpPr>
          <p:spPr>
            <a:xfrm rot="10800000">
              <a:off x="9322127" y="503860"/>
              <a:ext cx="1572900" cy="6498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95" name="Google Shape;95;p27"/>
            <p:cNvCxnSpPr>
              <a:stCxn id="94" idx="2"/>
              <a:endCxn id="63" idx="6"/>
            </p:cNvCxnSpPr>
            <p:nvPr/>
          </p:nvCxnSpPr>
          <p:spPr>
            <a:xfrm flipH="1">
              <a:off x="9418838" y="1237715"/>
              <a:ext cx="1459200" cy="3900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96" name="Google Shape;96;p27"/>
            <p:cNvCxnSpPr>
              <a:stCxn id="94" idx="1"/>
              <a:endCxn id="65" idx="4"/>
            </p:cNvCxnSpPr>
            <p:nvPr/>
          </p:nvCxnSpPr>
          <p:spPr>
            <a:xfrm flipH="1">
              <a:off x="10349161" y="1309164"/>
              <a:ext cx="576300" cy="12219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97" name="Google Shape;97;p27"/>
            <p:cNvCxnSpPr>
              <a:stCxn id="98" idx="1"/>
              <a:endCxn id="65" idx="5"/>
            </p:cNvCxnSpPr>
            <p:nvPr/>
          </p:nvCxnSpPr>
          <p:spPr>
            <a:xfrm flipH="1">
              <a:off x="10402021" y="1774673"/>
              <a:ext cx="1757100" cy="7782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99" name="Google Shape;99;p27"/>
            <p:cNvCxnSpPr>
              <a:stCxn id="98" idx="0"/>
              <a:endCxn id="100" idx="4"/>
            </p:cNvCxnSpPr>
            <p:nvPr/>
          </p:nvCxnSpPr>
          <p:spPr>
            <a:xfrm flipH="1">
              <a:off x="11893390" y="1806534"/>
              <a:ext cx="313200" cy="9576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101" name="Google Shape;101;p27"/>
            <p:cNvCxnSpPr>
              <a:stCxn id="102" idx="7"/>
              <a:endCxn id="103" idx="1"/>
            </p:cNvCxnSpPr>
            <p:nvPr/>
          </p:nvCxnSpPr>
          <p:spPr>
            <a:xfrm rot="10800000">
              <a:off x="8117510" y="3321933"/>
              <a:ext cx="642600" cy="11061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104" name="Google Shape;104;p27"/>
            <p:cNvCxnSpPr>
              <a:endCxn id="105" idx="6"/>
            </p:cNvCxnSpPr>
            <p:nvPr/>
          </p:nvCxnSpPr>
          <p:spPr>
            <a:xfrm rot="10800000">
              <a:off x="11941804" y="350882"/>
              <a:ext cx="294300" cy="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106" name="Google Shape;106;p27"/>
            <p:cNvCxnSpPr>
              <a:stCxn id="102" idx="0"/>
              <a:endCxn id="61" idx="3"/>
            </p:cNvCxnSpPr>
            <p:nvPr/>
          </p:nvCxnSpPr>
          <p:spPr>
            <a:xfrm flipH="1" rot="10800000">
              <a:off x="8839337" y="3056316"/>
              <a:ext cx="575400" cy="13389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107" name="Google Shape;107;p27"/>
            <p:cNvCxnSpPr>
              <a:stCxn id="108" idx="0"/>
              <a:endCxn id="109" idx="0"/>
            </p:cNvCxnSpPr>
            <p:nvPr/>
          </p:nvCxnSpPr>
          <p:spPr>
            <a:xfrm rot="10800000">
              <a:off x="10593971" y="3434199"/>
              <a:ext cx="970200" cy="11166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110" name="Google Shape;110;p27"/>
            <p:cNvCxnSpPr>
              <a:stCxn id="108" idx="1"/>
              <a:endCxn id="100" idx="0"/>
            </p:cNvCxnSpPr>
            <p:nvPr/>
          </p:nvCxnSpPr>
          <p:spPr>
            <a:xfrm flipH="1" rot="10800000">
              <a:off x="11616989" y="2982977"/>
              <a:ext cx="228600" cy="15897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111" name="Google Shape;111;p27"/>
            <p:cNvCxnSpPr>
              <a:stCxn id="100" idx="2"/>
              <a:endCxn id="65" idx="6"/>
            </p:cNvCxnSpPr>
            <p:nvPr/>
          </p:nvCxnSpPr>
          <p:spPr>
            <a:xfrm rot="10800000">
              <a:off x="10423637" y="2605754"/>
              <a:ext cx="1336500" cy="2439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112" name="Google Shape;112;p27"/>
            <p:cNvCxnSpPr>
              <a:stCxn id="98" idx="2"/>
              <a:endCxn id="94" idx="6"/>
            </p:cNvCxnSpPr>
            <p:nvPr/>
          </p:nvCxnSpPr>
          <p:spPr>
            <a:xfrm rot="10800000">
              <a:off x="11098085" y="1194779"/>
              <a:ext cx="1050000" cy="5238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113" name="Google Shape;113;p27"/>
            <p:cNvCxnSpPr>
              <a:stCxn id="105" idx="1"/>
              <a:endCxn id="94" idx="5"/>
            </p:cNvCxnSpPr>
            <p:nvPr/>
          </p:nvCxnSpPr>
          <p:spPr>
            <a:xfrm flipH="1">
              <a:off x="11050633" y="430109"/>
              <a:ext cx="699900" cy="6930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114" name="Google Shape;114;p27"/>
            <p:cNvCxnSpPr>
              <a:stCxn id="105" idx="3"/>
              <a:endCxn id="115" idx="1"/>
            </p:cNvCxnSpPr>
            <p:nvPr/>
          </p:nvCxnSpPr>
          <p:spPr>
            <a:xfrm rot="10800000">
              <a:off x="10480633" y="1655"/>
              <a:ext cx="1269900" cy="2700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116" name="Google Shape;116;p27"/>
            <p:cNvCxnSpPr>
              <a:stCxn id="94" idx="4"/>
              <a:endCxn id="115" idx="2"/>
            </p:cNvCxnSpPr>
            <p:nvPr/>
          </p:nvCxnSpPr>
          <p:spPr>
            <a:xfrm rot="10800000">
              <a:off x="10368876" y="737"/>
              <a:ext cx="597600" cy="11055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117" name="Google Shape;117;p27"/>
            <p:cNvCxnSpPr>
              <a:stCxn id="90" idx="5"/>
              <a:endCxn id="115" idx="0"/>
            </p:cNvCxnSpPr>
            <p:nvPr/>
          </p:nvCxnSpPr>
          <p:spPr>
            <a:xfrm flipH="1" rot="10800000">
              <a:off x="9322059" y="-367"/>
              <a:ext cx="935100" cy="3459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118" name="Google Shape;118;p27"/>
            <p:cNvCxnSpPr>
              <a:stCxn id="105" idx="7"/>
              <a:endCxn id="98" idx="3"/>
            </p:cNvCxnSpPr>
            <p:nvPr/>
          </p:nvCxnSpPr>
          <p:spPr>
            <a:xfrm>
              <a:off x="11908987" y="430109"/>
              <a:ext cx="270900" cy="12411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119" name="Google Shape;119;p27"/>
            <p:cNvCxnSpPr>
              <a:stCxn id="56" idx="7"/>
              <a:endCxn id="63" idx="3"/>
            </p:cNvCxnSpPr>
            <p:nvPr/>
          </p:nvCxnSpPr>
          <p:spPr>
            <a:xfrm>
              <a:off x="7803031" y="570689"/>
              <a:ext cx="1424400" cy="9777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120" name="Google Shape;120;p27"/>
            <p:cNvCxnSpPr>
              <a:endCxn id="105" idx="4"/>
            </p:cNvCxnSpPr>
            <p:nvPr/>
          </p:nvCxnSpPr>
          <p:spPr>
            <a:xfrm flipH="1">
              <a:off x="11829760" y="9038"/>
              <a:ext cx="14400" cy="229800"/>
            </a:xfrm>
            <a:prstGeom prst="straightConnector1">
              <a:avLst/>
            </a:prstGeom>
            <a:noFill/>
            <a:ln cap="flat" cmpd="sng" w="9525">
              <a:solidFill>
                <a:schemeClr val="lt1">
                  <a:alpha val="9803"/>
                </a:schemeClr>
              </a:solidFill>
              <a:prstDash val="solid"/>
              <a:miter lim="800000"/>
              <a:headEnd len="sm" w="sm" type="none"/>
              <a:tailEnd len="sm" w="sm" type="none"/>
            </a:ln>
          </p:spPr>
        </p:cxnSp>
        <p:sp>
          <p:nvSpPr>
            <p:cNvPr id="33" name="Google Shape;33;p27"/>
            <p:cNvSpPr/>
            <p:nvPr/>
          </p:nvSpPr>
          <p:spPr>
            <a:xfrm flipH="1" rot="-9763470">
              <a:off x="3282465" y="2770682"/>
              <a:ext cx="224088" cy="224088"/>
            </a:xfrm>
            <a:prstGeom prst="ellipse">
              <a:avLst/>
            </a:prstGeom>
            <a:solidFill>
              <a:schemeClr val="lt1">
                <a:alpha val="14901"/>
              </a:schemeClr>
            </a:solidFill>
            <a:ln cap="flat" cmpd="sng" w="12700">
              <a:solidFill>
                <a:schemeClr val="lt1">
                  <a:alpha val="9803"/>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7" name="Google Shape;67;p27"/>
            <p:cNvSpPr/>
            <p:nvPr/>
          </p:nvSpPr>
          <p:spPr>
            <a:xfrm flipH="1" rot="10800000">
              <a:off x="2747608" y="1509248"/>
              <a:ext cx="236156" cy="236156"/>
            </a:xfrm>
            <a:prstGeom prst="ellipse">
              <a:avLst/>
            </a:prstGeom>
            <a:solidFill>
              <a:schemeClr val="lt1">
                <a:alpha val="14901"/>
              </a:schemeClr>
            </a:solidFill>
            <a:ln cap="flat" cmpd="sng" w="12700">
              <a:solidFill>
                <a:schemeClr val="lt1">
                  <a:alpha val="9803"/>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 name="Google Shape;32;p27"/>
            <p:cNvSpPr/>
            <p:nvPr/>
          </p:nvSpPr>
          <p:spPr>
            <a:xfrm flipH="1" rot="10800000">
              <a:off x="1393233" y="1713758"/>
              <a:ext cx="224088" cy="224088"/>
            </a:xfrm>
            <a:prstGeom prst="ellipse">
              <a:avLst/>
            </a:prstGeom>
            <a:solidFill>
              <a:schemeClr val="lt1">
                <a:alpha val="14901"/>
              </a:schemeClr>
            </a:solidFill>
            <a:ln cap="flat" cmpd="sng" w="12700">
              <a:solidFill>
                <a:schemeClr val="lt1">
                  <a:alpha val="9803"/>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 name="Google Shape;71;p27"/>
            <p:cNvSpPr/>
            <p:nvPr/>
          </p:nvSpPr>
          <p:spPr>
            <a:xfrm flipH="1" rot="10800000">
              <a:off x="1898758" y="683587"/>
              <a:ext cx="149392" cy="149392"/>
            </a:xfrm>
            <a:prstGeom prst="ellipse">
              <a:avLst/>
            </a:prstGeom>
            <a:solidFill>
              <a:schemeClr val="lt1">
                <a:alpha val="14901"/>
              </a:schemeClr>
            </a:solidFill>
            <a:ln cap="flat" cmpd="sng" w="12700">
              <a:solidFill>
                <a:schemeClr val="lt1">
                  <a:alpha val="9803"/>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 name="Google Shape;49;p27"/>
            <p:cNvSpPr/>
            <p:nvPr/>
          </p:nvSpPr>
          <p:spPr>
            <a:xfrm flipH="1" rot="10800000">
              <a:off x="3677624" y="568516"/>
              <a:ext cx="224088" cy="224088"/>
            </a:xfrm>
            <a:prstGeom prst="ellipse">
              <a:avLst/>
            </a:prstGeom>
            <a:solidFill>
              <a:schemeClr val="lt1">
                <a:alpha val="14901"/>
              </a:schemeClr>
            </a:solidFill>
            <a:ln cap="flat" cmpd="sng" w="12700">
              <a:solidFill>
                <a:schemeClr val="lt1">
                  <a:alpha val="9803"/>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 name="Google Shape;37;p27"/>
            <p:cNvSpPr/>
            <p:nvPr/>
          </p:nvSpPr>
          <p:spPr>
            <a:xfrm flipH="1" rot="10800000">
              <a:off x="5036983" y="880818"/>
              <a:ext cx="236156" cy="236156"/>
            </a:xfrm>
            <a:prstGeom prst="ellipse">
              <a:avLst/>
            </a:prstGeom>
            <a:solidFill>
              <a:schemeClr val="lt1">
                <a:alpha val="14901"/>
              </a:schemeClr>
            </a:solidFill>
            <a:ln cap="flat" cmpd="sng" w="12700">
              <a:solidFill>
                <a:schemeClr val="lt1">
                  <a:alpha val="9803"/>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 name="Google Shape;54;p27"/>
            <p:cNvSpPr/>
            <p:nvPr/>
          </p:nvSpPr>
          <p:spPr>
            <a:xfrm flipH="1" rot="10800000">
              <a:off x="6168345" y="1141694"/>
              <a:ext cx="149392" cy="149392"/>
            </a:xfrm>
            <a:prstGeom prst="ellipse">
              <a:avLst/>
            </a:prstGeom>
            <a:solidFill>
              <a:schemeClr val="lt1">
                <a:alpha val="14901"/>
              </a:schemeClr>
            </a:solidFill>
            <a:ln cap="flat" cmpd="sng" w="12700">
              <a:solidFill>
                <a:schemeClr val="lt1">
                  <a:alpha val="9803"/>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 name="Google Shape;46;p27"/>
            <p:cNvSpPr/>
            <p:nvPr/>
          </p:nvSpPr>
          <p:spPr>
            <a:xfrm flipH="1" rot="10800000">
              <a:off x="6173566" y="2159704"/>
              <a:ext cx="224088" cy="224088"/>
            </a:xfrm>
            <a:prstGeom prst="ellipse">
              <a:avLst/>
            </a:prstGeom>
            <a:solidFill>
              <a:schemeClr val="lt1">
                <a:alpha val="14901"/>
              </a:schemeClr>
            </a:solidFill>
            <a:ln cap="flat" cmpd="sng" w="12700">
              <a:solidFill>
                <a:schemeClr val="lt1">
                  <a:alpha val="9803"/>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 name="Google Shape;58;p27"/>
            <p:cNvSpPr/>
            <p:nvPr/>
          </p:nvSpPr>
          <p:spPr>
            <a:xfrm flipH="1" rot="10800000">
              <a:off x="7625759" y="1610137"/>
              <a:ext cx="224088" cy="224088"/>
            </a:xfrm>
            <a:prstGeom prst="ellipse">
              <a:avLst/>
            </a:prstGeom>
            <a:solidFill>
              <a:schemeClr val="lt1">
                <a:alpha val="14901"/>
              </a:schemeClr>
            </a:solidFill>
            <a:ln cap="flat" cmpd="sng" w="12700">
              <a:solidFill>
                <a:schemeClr val="lt1">
                  <a:alpha val="9803"/>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 name="Google Shape;56;p27"/>
            <p:cNvSpPr/>
            <p:nvPr/>
          </p:nvSpPr>
          <p:spPr>
            <a:xfrm flipH="1" rot="10800000">
              <a:off x="7675517" y="443175"/>
              <a:ext cx="149392" cy="149392"/>
            </a:xfrm>
            <a:prstGeom prst="ellipse">
              <a:avLst/>
            </a:prstGeom>
            <a:solidFill>
              <a:schemeClr val="lt1">
                <a:alpha val="14901"/>
              </a:schemeClr>
            </a:solidFill>
            <a:ln cap="flat" cmpd="sng" w="12700">
              <a:solidFill>
                <a:schemeClr val="lt1">
                  <a:alpha val="9803"/>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 name="Google Shape;90;p27"/>
            <p:cNvSpPr/>
            <p:nvPr/>
          </p:nvSpPr>
          <p:spPr>
            <a:xfrm flipH="1" rot="10800000">
              <a:off x="9130788" y="312716"/>
              <a:ext cx="224088" cy="224088"/>
            </a:xfrm>
            <a:prstGeom prst="ellipse">
              <a:avLst/>
            </a:prstGeom>
            <a:solidFill>
              <a:schemeClr val="lt1">
                <a:alpha val="14901"/>
              </a:schemeClr>
            </a:solidFill>
            <a:ln cap="flat" cmpd="sng" w="12700">
              <a:solidFill>
                <a:schemeClr val="lt1">
                  <a:alpha val="9803"/>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5" name="Google Shape;105;p27"/>
            <p:cNvSpPr/>
            <p:nvPr/>
          </p:nvSpPr>
          <p:spPr>
            <a:xfrm flipH="1" rot="10800000">
              <a:off x="11717716" y="238838"/>
              <a:ext cx="224088" cy="224088"/>
            </a:xfrm>
            <a:prstGeom prst="ellipse">
              <a:avLst/>
            </a:prstGeom>
            <a:solidFill>
              <a:schemeClr val="lt1">
                <a:alpha val="14901"/>
              </a:schemeClr>
            </a:solidFill>
            <a:ln cap="flat" cmpd="sng" w="12700">
              <a:solidFill>
                <a:schemeClr val="lt1">
                  <a:alpha val="9803"/>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8" name="Google Shape;98;p27"/>
            <p:cNvSpPr/>
            <p:nvPr/>
          </p:nvSpPr>
          <p:spPr>
            <a:xfrm flipH="1" rot="-10117832">
              <a:off x="12146619" y="1658608"/>
              <a:ext cx="149392" cy="149392"/>
            </a:xfrm>
            <a:prstGeom prst="ellipse">
              <a:avLst/>
            </a:prstGeom>
            <a:solidFill>
              <a:schemeClr val="lt1">
                <a:alpha val="14901"/>
              </a:schemeClr>
            </a:solidFill>
            <a:ln cap="flat" cmpd="sng" w="12700">
              <a:solidFill>
                <a:schemeClr val="lt1">
                  <a:alpha val="9803"/>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0" name="Google Shape;100;p27"/>
            <p:cNvSpPr/>
            <p:nvPr/>
          </p:nvSpPr>
          <p:spPr>
            <a:xfrm flipH="1" rot="-10061494">
              <a:off x="11757562" y="2761495"/>
              <a:ext cx="224088" cy="224088"/>
            </a:xfrm>
            <a:prstGeom prst="ellipse">
              <a:avLst/>
            </a:prstGeom>
            <a:solidFill>
              <a:schemeClr val="lt1">
                <a:alpha val="14901"/>
              </a:schemeClr>
            </a:solidFill>
            <a:ln cap="flat" cmpd="sng" w="12700">
              <a:solidFill>
                <a:schemeClr val="lt1">
                  <a:alpha val="9803"/>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 name="Google Shape;94;p27"/>
            <p:cNvSpPr/>
            <p:nvPr/>
          </p:nvSpPr>
          <p:spPr>
            <a:xfrm flipH="1" rot="10135587">
              <a:off x="10875952" y="1104151"/>
              <a:ext cx="224088" cy="224088"/>
            </a:xfrm>
            <a:prstGeom prst="ellipse">
              <a:avLst/>
            </a:prstGeom>
            <a:solidFill>
              <a:schemeClr val="lt1">
                <a:alpha val="14901"/>
              </a:schemeClr>
            </a:solidFill>
            <a:ln cap="flat" cmpd="sng" w="12700">
              <a:solidFill>
                <a:schemeClr val="lt1">
                  <a:alpha val="9803"/>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3" name="Google Shape;63;p27"/>
            <p:cNvSpPr/>
            <p:nvPr/>
          </p:nvSpPr>
          <p:spPr>
            <a:xfrm flipH="1" rot="10800000">
              <a:off x="9194632" y="1515677"/>
              <a:ext cx="224088" cy="224088"/>
            </a:xfrm>
            <a:prstGeom prst="ellipse">
              <a:avLst/>
            </a:prstGeom>
            <a:solidFill>
              <a:schemeClr val="lt1">
                <a:alpha val="14901"/>
              </a:schemeClr>
            </a:solidFill>
            <a:ln cap="flat" cmpd="sng" w="12700">
              <a:solidFill>
                <a:schemeClr val="lt1">
                  <a:alpha val="9803"/>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5" name="Google Shape;65;p27"/>
            <p:cNvSpPr/>
            <p:nvPr/>
          </p:nvSpPr>
          <p:spPr>
            <a:xfrm flipH="1" rot="10800000">
              <a:off x="10274387" y="2531131"/>
              <a:ext cx="149392" cy="149392"/>
            </a:xfrm>
            <a:prstGeom prst="ellipse">
              <a:avLst/>
            </a:prstGeom>
            <a:solidFill>
              <a:schemeClr val="lt1">
                <a:alpha val="14901"/>
              </a:schemeClr>
            </a:solidFill>
            <a:ln cap="flat" cmpd="sng" w="12700">
              <a:solidFill>
                <a:schemeClr val="lt1">
                  <a:alpha val="9803"/>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 name="Google Shape;38;p27"/>
            <p:cNvSpPr/>
            <p:nvPr/>
          </p:nvSpPr>
          <p:spPr>
            <a:xfrm flipH="1" rot="10800000">
              <a:off x="3780028" y="1301345"/>
              <a:ext cx="224088" cy="224088"/>
            </a:xfrm>
            <a:prstGeom prst="ellipse">
              <a:avLst/>
            </a:prstGeom>
            <a:solidFill>
              <a:schemeClr val="lt1">
                <a:alpha val="14901"/>
              </a:schemeClr>
            </a:solidFill>
            <a:ln cap="flat" cmpd="sng" w="12700">
              <a:solidFill>
                <a:schemeClr val="lt1">
                  <a:alpha val="9803"/>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 name="Google Shape;41;p27"/>
            <p:cNvSpPr/>
            <p:nvPr/>
          </p:nvSpPr>
          <p:spPr>
            <a:xfrm flipH="1" rot="10800000">
              <a:off x="4938273" y="2119800"/>
              <a:ext cx="149392" cy="149392"/>
            </a:xfrm>
            <a:prstGeom prst="ellipse">
              <a:avLst/>
            </a:prstGeom>
            <a:solidFill>
              <a:schemeClr val="lt1">
                <a:alpha val="14901"/>
              </a:schemeClr>
            </a:solidFill>
            <a:ln cap="flat" cmpd="sng" w="12700">
              <a:solidFill>
                <a:schemeClr val="lt1">
                  <a:alpha val="9803"/>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 name="Google Shape;35;p27"/>
            <p:cNvSpPr/>
            <p:nvPr/>
          </p:nvSpPr>
          <p:spPr>
            <a:xfrm flipH="1" rot="10800000">
              <a:off x="3888828" y="2078148"/>
              <a:ext cx="149392" cy="149392"/>
            </a:xfrm>
            <a:prstGeom prst="ellipse">
              <a:avLst/>
            </a:prstGeom>
            <a:solidFill>
              <a:schemeClr val="lt1">
                <a:alpha val="14901"/>
              </a:schemeClr>
            </a:solidFill>
            <a:ln cap="flat" cmpd="sng" w="12700">
              <a:solidFill>
                <a:schemeClr val="lt1">
                  <a:alpha val="9803"/>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21" name="Google Shape;121;p27"/>
            <p:cNvCxnSpPr>
              <a:stCxn id="35" idx="2"/>
              <a:endCxn id="67" idx="7"/>
            </p:cNvCxnSpPr>
            <p:nvPr/>
          </p:nvCxnSpPr>
          <p:spPr>
            <a:xfrm rot="10800000">
              <a:off x="2949228" y="1710944"/>
              <a:ext cx="939600" cy="4419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122" name="Google Shape;122;p27"/>
            <p:cNvCxnSpPr>
              <a:stCxn id="32" idx="4"/>
              <a:endCxn id="71" idx="1"/>
            </p:cNvCxnSpPr>
            <p:nvPr/>
          </p:nvCxnSpPr>
          <p:spPr>
            <a:xfrm flipH="1" rot="10800000">
              <a:off x="1505277" y="811058"/>
              <a:ext cx="415500" cy="902700"/>
            </a:xfrm>
            <a:prstGeom prst="straightConnector1">
              <a:avLst/>
            </a:prstGeom>
            <a:noFill/>
            <a:ln cap="flat" cmpd="sng" w="9525">
              <a:solidFill>
                <a:schemeClr val="lt1">
                  <a:alpha val="9803"/>
                </a:schemeClr>
              </a:solidFill>
              <a:prstDash val="solid"/>
              <a:miter lim="800000"/>
              <a:headEnd len="sm" w="sm" type="none"/>
              <a:tailEnd len="sm" w="sm" type="none"/>
            </a:ln>
          </p:spPr>
        </p:cxnSp>
        <p:sp>
          <p:nvSpPr>
            <p:cNvPr id="74" name="Google Shape;74;p27"/>
            <p:cNvSpPr/>
            <p:nvPr/>
          </p:nvSpPr>
          <p:spPr>
            <a:xfrm flipH="1" rot="10800000">
              <a:off x="435217" y="863669"/>
              <a:ext cx="149392" cy="149392"/>
            </a:xfrm>
            <a:prstGeom prst="ellipse">
              <a:avLst/>
            </a:prstGeom>
            <a:solidFill>
              <a:schemeClr val="lt1">
                <a:alpha val="14901"/>
              </a:schemeClr>
            </a:solidFill>
            <a:ln cap="flat" cmpd="sng" w="12700">
              <a:solidFill>
                <a:schemeClr val="lt1">
                  <a:alpha val="9803"/>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23" name="Google Shape;123;p27"/>
            <p:cNvCxnSpPr>
              <a:stCxn id="74" idx="3"/>
            </p:cNvCxnSpPr>
            <p:nvPr/>
          </p:nvCxnSpPr>
          <p:spPr>
            <a:xfrm rot="10800000">
              <a:off x="14295" y="20947"/>
              <a:ext cx="442800" cy="8646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124" name="Google Shape;124;p27"/>
            <p:cNvCxnSpPr>
              <a:stCxn id="74" idx="2"/>
            </p:cNvCxnSpPr>
            <p:nvPr/>
          </p:nvCxnSpPr>
          <p:spPr>
            <a:xfrm rot="10800000">
              <a:off x="-27383" y="832165"/>
              <a:ext cx="462600" cy="1062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125" name="Google Shape;125;p27"/>
            <p:cNvCxnSpPr>
              <a:stCxn id="74" idx="1"/>
            </p:cNvCxnSpPr>
            <p:nvPr/>
          </p:nvCxnSpPr>
          <p:spPr>
            <a:xfrm flipH="1">
              <a:off x="-27405" y="991183"/>
              <a:ext cx="484500" cy="4965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126" name="Google Shape;126;p27"/>
            <p:cNvCxnSpPr>
              <a:endCxn id="32" idx="2"/>
            </p:cNvCxnSpPr>
            <p:nvPr/>
          </p:nvCxnSpPr>
          <p:spPr>
            <a:xfrm flipH="1" rot="10800000">
              <a:off x="42633" y="1825802"/>
              <a:ext cx="1350600" cy="177600"/>
            </a:xfrm>
            <a:prstGeom prst="straightConnector1">
              <a:avLst/>
            </a:prstGeom>
            <a:noFill/>
            <a:ln cap="flat" cmpd="sng" w="9525">
              <a:solidFill>
                <a:schemeClr val="lt1">
                  <a:alpha val="9803"/>
                </a:schemeClr>
              </a:solidFill>
              <a:prstDash val="solid"/>
              <a:miter lim="800000"/>
              <a:headEnd len="sm" w="sm" type="none"/>
              <a:tailEnd len="sm" w="sm" type="none"/>
            </a:ln>
          </p:spPr>
        </p:cxnSp>
        <p:sp>
          <p:nvSpPr>
            <p:cNvPr id="84" name="Google Shape;84;p27"/>
            <p:cNvSpPr/>
            <p:nvPr/>
          </p:nvSpPr>
          <p:spPr>
            <a:xfrm flipH="1" rot="10800000">
              <a:off x="6507935" y="-75430"/>
              <a:ext cx="149392" cy="149392"/>
            </a:xfrm>
            <a:prstGeom prst="chord">
              <a:avLst>
                <a:gd fmla="val 10550803" name="adj1"/>
                <a:gd fmla="val 185318" name="adj2"/>
              </a:avLst>
            </a:prstGeom>
            <a:solidFill>
              <a:schemeClr val="lt1">
                <a:alpha val="14901"/>
              </a:schemeClr>
            </a:solidFill>
            <a:ln cap="flat" cmpd="sng" w="12700">
              <a:solidFill>
                <a:schemeClr val="lt1">
                  <a:alpha val="9803"/>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 name="Google Shape;115;p27"/>
            <p:cNvSpPr/>
            <p:nvPr/>
          </p:nvSpPr>
          <p:spPr>
            <a:xfrm flipH="1" rot="10800000">
              <a:off x="10256792" y="-104349"/>
              <a:ext cx="224088" cy="224088"/>
            </a:xfrm>
            <a:prstGeom prst="chord">
              <a:avLst>
                <a:gd fmla="val 10550803" name="adj1"/>
                <a:gd fmla="val 185318" name="adj2"/>
              </a:avLst>
            </a:prstGeom>
            <a:solidFill>
              <a:schemeClr val="lt1">
                <a:alpha val="14901"/>
              </a:schemeClr>
            </a:solidFill>
            <a:ln cap="flat" cmpd="sng" w="12700">
              <a:solidFill>
                <a:schemeClr val="lt1">
                  <a:alpha val="9803"/>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27" name="Google Shape;127;p27"/>
            <p:cNvCxnSpPr>
              <a:stCxn id="84" idx="1"/>
              <a:endCxn id="56" idx="3"/>
            </p:cNvCxnSpPr>
            <p:nvPr/>
          </p:nvCxnSpPr>
          <p:spPr>
            <a:xfrm>
              <a:off x="6657218" y="-4759"/>
              <a:ext cx="1040100" cy="4698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128" name="Google Shape;128;p27"/>
            <p:cNvCxnSpPr>
              <a:endCxn id="129" idx="1"/>
            </p:cNvCxnSpPr>
            <p:nvPr/>
          </p:nvCxnSpPr>
          <p:spPr>
            <a:xfrm flipH="1">
              <a:off x="11505573" y="5341001"/>
              <a:ext cx="674400" cy="3966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130" name="Google Shape;130;p27"/>
            <p:cNvCxnSpPr>
              <a:endCxn id="108" idx="2"/>
            </p:cNvCxnSpPr>
            <p:nvPr/>
          </p:nvCxnSpPr>
          <p:spPr>
            <a:xfrm flipH="1">
              <a:off x="11638867" y="4354895"/>
              <a:ext cx="670200" cy="2706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131" name="Google Shape;131;p27"/>
            <p:cNvCxnSpPr>
              <a:stCxn id="129" idx="0"/>
              <a:endCxn id="108" idx="4"/>
            </p:cNvCxnSpPr>
            <p:nvPr/>
          </p:nvCxnSpPr>
          <p:spPr>
            <a:xfrm flipH="1" rot="10800000">
              <a:off x="11422079" y="4700117"/>
              <a:ext cx="142200" cy="10029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132" name="Google Shape;132;p27"/>
            <p:cNvCxnSpPr>
              <a:stCxn id="109" idx="2"/>
              <a:endCxn id="133" idx="1"/>
            </p:cNvCxnSpPr>
            <p:nvPr/>
          </p:nvCxnSpPr>
          <p:spPr>
            <a:xfrm>
              <a:off x="10451194" y="3503136"/>
              <a:ext cx="31500" cy="6933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134" name="Google Shape;134;p27"/>
            <p:cNvCxnSpPr>
              <a:stCxn id="129" idx="7"/>
              <a:endCxn id="133" idx="3"/>
            </p:cNvCxnSpPr>
            <p:nvPr/>
          </p:nvCxnSpPr>
          <p:spPr>
            <a:xfrm rot="10800000">
              <a:off x="10482685" y="4354901"/>
              <a:ext cx="855900" cy="13827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135" name="Google Shape;135;p27"/>
            <p:cNvCxnSpPr>
              <a:endCxn id="108" idx="3"/>
            </p:cNvCxnSpPr>
            <p:nvPr/>
          </p:nvCxnSpPr>
          <p:spPr>
            <a:xfrm rot="10800000">
              <a:off x="11616989" y="4678313"/>
              <a:ext cx="692400" cy="4095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136" name="Google Shape;136;p27"/>
            <p:cNvCxnSpPr>
              <a:stCxn id="108" idx="6"/>
              <a:endCxn id="133" idx="2"/>
            </p:cNvCxnSpPr>
            <p:nvPr/>
          </p:nvCxnSpPr>
          <p:spPr>
            <a:xfrm rot="10800000">
              <a:off x="10515675" y="4275695"/>
              <a:ext cx="973800" cy="3498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137" name="Google Shape;137;p27"/>
            <p:cNvCxnSpPr>
              <a:stCxn id="138" idx="0"/>
              <a:endCxn id="133" idx="4"/>
            </p:cNvCxnSpPr>
            <p:nvPr/>
          </p:nvCxnSpPr>
          <p:spPr>
            <a:xfrm flipH="1" rot="10800000">
              <a:off x="10334099" y="4387705"/>
              <a:ext cx="69600" cy="11412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139" name="Google Shape;139;p27"/>
            <p:cNvCxnSpPr>
              <a:stCxn id="140" idx="1"/>
              <a:endCxn id="133" idx="5"/>
            </p:cNvCxnSpPr>
            <p:nvPr/>
          </p:nvCxnSpPr>
          <p:spPr>
            <a:xfrm flipH="1" rot="10800000">
              <a:off x="8879745" y="4354952"/>
              <a:ext cx="1444500" cy="13038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141" name="Google Shape;141;p27"/>
            <p:cNvCxnSpPr>
              <a:stCxn id="140" idx="0"/>
              <a:endCxn id="102" idx="4"/>
            </p:cNvCxnSpPr>
            <p:nvPr/>
          </p:nvCxnSpPr>
          <p:spPr>
            <a:xfrm flipH="1" rot="10800000">
              <a:off x="8826927" y="4619274"/>
              <a:ext cx="12300" cy="10176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142" name="Google Shape;142;p27"/>
            <p:cNvCxnSpPr>
              <a:stCxn id="102" idx="2"/>
              <a:endCxn id="133" idx="6"/>
            </p:cNvCxnSpPr>
            <p:nvPr/>
          </p:nvCxnSpPr>
          <p:spPr>
            <a:xfrm flipH="1" rot="10800000">
              <a:off x="8951381" y="4275660"/>
              <a:ext cx="1340100" cy="2316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143" name="Google Shape;143;p27"/>
            <p:cNvCxnSpPr>
              <a:stCxn id="102" idx="7"/>
              <a:endCxn id="144" idx="2"/>
            </p:cNvCxnSpPr>
            <p:nvPr/>
          </p:nvCxnSpPr>
          <p:spPr>
            <a:xfrm rot="10800000">
              <a:off x="6683210" y="3221133"/>
              <a:ext cx="2076900" cy="12069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145" name="Google Shape;145;p27"/>
            <p:cNvCxnSpPr>
              <a:stCxn id="102" idx="6"/>
              <a:endCxn id="146" idx="2"/>
            </p:cNvCxnSpPr>
            <p:nvPr/>
          </p:nvCxnSpPr>
          <p:spPr>
            <a:xfrm flipH="1">
              <a:off x="7382393" y="4507260"/>
              <a:ext cx="1344900" cy="945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147" name="Google Shape;147;p27"/>
            <p:cNvCxnSpPr>
              <a:stCxn id="146" idx="7"/>
              <a:endCxn id="144" idx="3"/>
            </p:cNvCxnSpPr>
            <p:nvPr/>
          </p:nvCxnSpPr>
          <p:spPr>
            <a:xfrm rot="10800000">
              <a:off x="6661437" y="3274193"/>
              <a:ext cx="529800" cy="12483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148" name="Google Shape;148;p27"/>
            <p:cNvCxnSpPr>
              <a:stCxn id="61" idx="1"/>
              <a:endCxn id="133" idx="0"/>
            </p:cNvCxnSpPr>
            <p:nvPr/>
          </p:nvCxnSpPr>
          <p:spPr>
            <a:xfrm>
              <a:off x="9564537" y="3108409"/>
              <a:ext cx="839100" cy="10554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149" name="Google Shape;149;p27"/>
            <p:cNvCxnSpPr>
              <a:endCxn id="129" idx="3"/>
            </p:cNvCxnSpPr>
            <p:nvPr/>
          </p:nvCxnSpPr>
          <p:spPr>
            <a:xfrm rot="10800000">
              <a:off x="11505573" y="5904589"/>
              <a:ext cx="674400" cy="3279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150" name="Google Shape;150;p27"/>
            <p:cNvCxnSpPr>
              <a:stCxn id="138" idx="2"/>
              <a:endCxn id="129" idx="6"/>
            </p:cNvCxnSpPr>
            <p:nvPr/>
          </p:nvCxnSpPr>
          <p:spPr>
            <a:xfrm>
              <a:off x="10408795" y="5603601"/>
              <a:ext cx="895200" cy="2175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151" name="Google Shape;151;p27"/>
            <p:cNvCxnSpPr>
              <a:stCxn id="152" idx="0"/>
              <a:endCxn id="129" idx="5"/>
            </p:cNvCxnSpPr>
            <p:nvPr/>
          </p:nvCxnSpPr>
          <p:spPr>
            <a:xfrm flipH="1" rot="10800000">
              <a:off x="10069009" y="5904535"/>
              <a:ext cx="1269600" cy="9216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153" name="Google Shape;153;p27"/>
            <p:cNvCxnSpPr>
              <a:endCxn id="129" idx="4"/>
            </p:cNvCxnSpPr>
            <p:nvPr/>
          </p:nvCxnSpPr>
          <p:spPr>
            <a:xfrm rot="10800000">
              <a:off x="11422079" y="5939173"/>
              <a:ext cx="272100" cy="9105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154" name="Google Shape;154;p27"/>
            <p:cNvCxnSpPr>
              <a:stCxn id="152" idx="2"/>
              <a:endCxn id="138" idx="4"/>
            </p:cNvCxnSpPr>
            <p:nvPr/>
          </p:nvCxnSpPr>
          <p:spPr>
            <a:xfrm flipH="1" rot="10800000">
              <a:off x="9994465" y="5678242"/>
              <a:ext cx="339600" cy="11472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155" name="Google Shape;155;p27"/>
            <p:cNvCxnSpPr>
              <a:stCxn id="140" idx="2"/>
              <a:endCxn id="138" idx="6"/>
            </p:cNvCxnSpPr>
            <p:nvPr/>
          </p:nvCxnSpPr>
          <p:spPr>
            <a:xfrm flipH="1" rot="10800000">
              <a:off x="8901623" y="5603570"/>
              <a:ext cx="1357800" cy="1080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156" name="Google Shape;156;p27"/>
            <p:cNvCxnSpPr>
              <a:stCxn id="140" idx="4"/>
            </p:cNvCxnSpPr>
            <p:nvPr/>
          </p:nvCxnSpPr>
          <p:spPr>
            <a:xfrm flipH="1">
              <a:off x="8785527" y="5786266"/>
              <a:ext cx="41400" cy="10425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157" name="Google Shape;157;p27"/>
            <p:cNvCxnSpPr>
              <a:stCxn id="158" idx="3"/>
            </p:cNvCxnSpPr>
            <p:nvPr/>
          </p:nvCxnSpPr>
          <p:spPr>
            <a:xfrm>
              <a:off x="7413535" y="5883908"/>
              <a:ext cx="565500" cy="9588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159" name="Google Shape;159;p27"/>
            <p:cNvCxnSpPr>
              <a:stCxn id="158" idx="2"/>
              <a:endCxn id="140" idx="6"/>
            </p:cNvCxnSpPr>
            <p:nvPr/>
          </p:nvCxnSpPr>
          <p:spPr>
            <a:xfrm flipH="1" rot="10800000">
              <a:off x="7446352" y="5711681"/>
              <a:ext cx="1305900" cy="930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160" name="Google Shape;160;p27"/>
            <p:cNvCxnSpPr>
              <a:stCxn id="146" idx="4"/>
              <a:endCxn id="158" idx="0"/>
            </p:cNvCxnSpPr>
            <p:nvPr/>
          </p:nvCxnSpPr>
          <p:spPr>
            <a:xfrm>
              <a:off x="7270464" y="4713764"/>
              <a:ext cx="63900" cy="9789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161" name="Google Shape;161;p27"/>
            <p:cNvCxnSpPr>
              <a:stCxn id="162" idx="3"/>
              <a:endCxn id="158" idx="7"/>
            </p:cNvCxnSpPr>
            <p:nvPr/>
          </p:nvCxnSpPr>
          <p:spPr>
            <a:xfrm>
              <a:off x="5682113" y="5075781"/>
              <a:ext cx="1572900" cy="6498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163" name="Google Shape;163;p27"/>
            <p:cNvCxnSpPr>
              <a:stCxn id="162" idx="2"/>
              <a:endCxn id="146" idx="6"/>
            </p:cNvCxnSpPr>
            <p:nvPr/>
          </p:nvCxnSpPr>
          <p:spPr>
            <a:xfrm flipH="1" rot="10800000">
              <a:off x="5699102" y="4601726"/>
              <a:ext cx="1459200" cy="3900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164" name="Google Shape;164;p27"/>
            <p:cNvCxnSpPr>
              <a:stCxn id="162" idx="1"/>
              <a:endCxn id="144" idx="4"/>
            </p:cNvCxnSpPr>
            <p:nvPr/>
          </p:nvCxnSpPr>
          <p:spPr>
            <a:xfrm flipH="1" rot="10800000">
              <a:off x="5651679" y="3295777"/>
              <a:ext cx="957000" cy="16245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165" name="Google Shape;165;p27"/>
            <p:cNvCxnSpPr>
              <a:stCxn id="166" idx="1"/>
              <a:endCxn id="144" idx="5"/>
            </p:cNvCxnSpPr>
            <p:nvPr/>
          </p:nvCxnSpPr>
          <p:spPr>
            <a:xfrm flipH="1" rot="10800000">
              <a:off x="4477836" y="3274186"/>
              <a:ext cx="2077800" cy="17727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167" name="Google Shape;167;p27"/>
            <p:cNvCxnSpPr>
              <a:stCxn id="166" idx="0"/>
              <a:endCxn id="168" idx="4"/>
            </p:cNvCxnSpPr>
            <p:nvPr/>
          </p:nvCxnSpPr>
          <p:spPr>
            <a:xfrm flipH="1" rot="10800000">
              <a:off x="4430367" y="4043325"/>
              <a:ext cx="58500" cy="9717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169" name="Google Shape;169;p27"/>
            <p:cNvCxnSpPr>
              <a:stCxn id="170" idx="0"/>
              <a:endCxn id="171" idx="4"/>
            </p:cNvCxnSpPr>
            <p:nvPr/>
          </p:nvCxnSpPr>
          <p:spPr>
            <a:xfrm flipH="1" rot="10800000">
              <a:off x="2274960" y="3873332"/>
              <a:ext cx="236100" cy="11541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172" name="Google Shape;172;p27"/>
            <p:cNvCxnSpPr>
              <a:stCxn id="173" idx="7"/>
              <a:endCxn id="171" idx="5"/>
            </p:cNvCxnSpPr>
            <p:nvPr/>
          </p:nvCxnSpPr>
          <p:spPr>
            <a:xfrm flipH="1" rot="10800000">
              <a:off x="1153506" y="3840628"/>
              <a:ext cx="1278300" cy="7167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174" name="Google Shape;174;p27"/>
            <p:cNvCxnSpPr>
              <a:endCxn id="170" idx="6"/>
            </p:cNvCxnSpPr>
            <p:nvPr/>
          </p:nvCxnSpPr>
          <p:spPr>
            <a:xfrm flipH="1" rot="10800000">
              <a:off x="1109316" y="5139476"/>
              <a:ext cx="1053600" cy="4206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175" name="Google Shape;175;p27"/>
            <p:cNvCxnSpPr>
              <a:stCxn id="176" idx="5"/>
              <a:endCxn id="177" idx="6"/>
            </p:cNvCxnSpPr>
            <p:nvPr/>
          </p:nvCxnSpPr>
          <p:spPr>
            <a:xfrm>
              <a:off x="1094332" y="5702233"/>
              <a:ext cx="1771500" cy="4776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178" name="Google Shape;178;p27"/>
            <p:cNvCxnSpPr>
              <a:endCxn id="177" idx="4"/>
            </p:cNvCxnSpPr>
            <p:nvPr/>
          </p:nvCxnSpPr>
          <p:spPr>
            <a:xfrm flipH="1" rot="10800000">
              <a:off x="2739152" y="6254482"/>
              <a:ext cx="201300" cy="5439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179" name="Google Shape;179;p27"/>
            <p:cNvCxnSpPr>
              <a:stCxn id="177" idx="3"/>
            </p:cNvCxnSpPr>
            <p:nvPr/>
          </p:nvCxnSpPr>
          <p:spPr>
            <a:xfrm>
              <a:off x="2993270" y="6232604"/>
              <a:ext cx="836400" cy="5658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180" name="Google Shape;180;p27"/>
            <p:cNvCxnSpPr>
              <a:stCxn id="177" idx="3"/>
              <a:endCxn id="181" idx="6"/>
            </p:cNvCxnSpPr>
            <p:nvPr/>
          </p:nvCxnSpPr>
          <p:spPr>
            <a:xfrm flipH="1" rot="10800000">
              <a:off x="2993270" y="6187904"/>
              <a:ext cx="1497000" cy="447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182" name="Google Shape;182;p27"/>
            <p:cNvCxnSpPr>
              <a:stCxn id="177" idx="1"/>
              <a:endCxn id="166" idx="5"/>
            </p:cNvCxnSpPr>
            <p:nvPr/>
          </p:nvCxnSpPr>
          <p:spPr>
            <a:xfrm flipH="1" rot="10800000">
              <a:off x="2993270" y="5129768"/>
              <a:ext cx="1360200" cy="9972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183" name="Google Shape;183;p27"/>
            <p:cNvCxnSpPr>
              <a:stCxn id="170" idx="2"/>
              <a:endCxn id="166" idx="6"/>
            </p:cNvCxnSpPr>
            <p:nvPr/>
          </p:nvCxnSpPr>
          <p:spPr>
            <a:xfrm flipH="1" rot="10800000">
              <a:off x="2387004" y="5073476"/>
              <a:ext cx="1955400" cy="660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184" name="Google Shape;184;p27"/>
            <p:cNvCxnSpPr>
              <a:stCxn id="171" idx="3"/>
              <a:endCxn id="166" idx="7"/>
            </p:cNvCxnSpPr>
            <p:nvPr/>
          </p:nvCxnSpPr>
          <p:spPr>
            <a:xfrm>
              <a:off x="2590343" y="3840664"/>
              <a:ext cx="1783800" cy="11853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185" name="Google Shape;185;p27"/>
            <p:cNvCxnSpPr>
              <a:stCxn id="171" idx="2"/>
              <a:endCxn id="168" idx="6"/>
            </p:cNvCxnSpPr>
            <p:nvPr/>
          </p:nvCxnSpPr>
          <p:spPr>
            <a:xfrm>
              <a:off x="2623160" y="3761437"/>
              <a:ext cx="1780200" cy="1485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186" name="Google Shape;186;p27"/>
            <p:cNvCxnSpPr>
              <a:stCxn id="168" idx="1"/>
              <a:endCxn id="144" idx="6"/>
            </p:cNvCxnSpPr>
            <p:nvPr/>
          </p:nvCxnSpPr>
          <p:spPr>
            <a:xfrm flipH="1" rot="10800000">
              <a:off x="4607055" y="3221245"/>
              <a:ext cx="1926900" cy="6522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187" name="Google Shape;187;p27"/>
            <p:cNvCxnSpPr>
              <a:stCxn id="166" idx="2"/>
              <a:endCxn id="162" idx="6"/>
            </p:cNvCxnSpPr>
            <p:nvPr/>
          </p:nvCxnSpPr>
          <p:spPr>
            <a:xfrm flipH="1" rot="10800000">
              <a:off x="4488872" y="5034880"/>
              <a:ext cx="990300" cy="681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188" name="Google Shape;188;p27"/>
            <p:cNvCxnSpPr>
              <a:stCxn id="181" idx="1"/>
              <a:endCxn id="162" idx="5"/>
            </p:cNvCxnSpPr>
            <p:nvPr/>
          </p:nvCxnSpPr>
          <p:spPr>
            <a:xfrm flipH="1" rot="10800000">
              <a:off x="4681461" y="5106273"/>
              <a:ext cx="845100" cy="10023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189" name="Google Shape;189;p27"/>
            <p:cNvCxnSpPr>
              <a:stCxn id="181" idx="3"/>
              <a:endCxn id="190" idx="1"/>
            </p:cNvCxnSpPr>
            <p:nvPr/>
          </p:nvCxnSpPr>
          <p:spPr>
            <a:xfrm>
              <a:off x="4681461" y="6267027"/>
              <a:ext cx="1470300" cy="5682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191" name="Google Shape;191;p27"/>
            <p:cNvCxnSpPr>
              <a:stCxn id="162" idx="4"/>
              <a:endCxn id="190" idx="2"/>
            </p:cNvCxnSpPr>
            <p:nvPr/>
          </p:nvCxnSpPr>
          <p:spPr>
            <a:xfrm>
              <a:off x="5610664" y="5123204"/>
              <a:ext cx="652800" cy="17130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192" name="Google Shape;192;p27"/>
            <p:cNvCxnSpPr>
              <a:stCxn id="158" idx="5"/>
              <a:endCxn id="190" idx="0"/>
            </p:cNvCxnSpPr>
            <p:nvPr/>
          </p:nvCxnSpPr>
          <p:spPr>
            <a:xfrm flipH="1">
              <a:off x="6375481" y="5883908"/>
              <a:ext cx="879600" cy="9534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193" name="Google Shape;193;p27"/>
            <p:cNvCxnSpPr>
              <a:stCxn id="181" idx="7"/>
              <a:endCxn id="166" idx="3"/>
            </p:cNvCxnSpPr>
            <p:nvPr/>
          </p:nvCxnSpPr>
          <p:spPr>
            <a:xfrm rot="10800000">
              <a:off x="4457007" y="5150373"/>
              <a:ext cx="66000" cy="9582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194" name="Google Shape;194;p27"/>
            <p:cNvCxnSpPr>
              <a:stCxn id="140" idx="7"/>
              <a:endCxn id="146" idx="3"/>
            </p:cNvCxnSpPr>
            <p:nvPr/>
          </p:nvCxnSpPr>
          <p:spPr>
            <a:xfrm rot="10800000">
              <a:off x="7349709" y="4681052"/>
              <a:ext cx="1424400" cy="9777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195" name="Google Shape;195;p27"/>
            <p:cNvCxnSpPr>
              <a:endCxn id="181" idx="4"/>
            </p:cNvCxnSpPr>
            <p:nvPr/>
          </p:nvCxnSpPr>
          <p:spPr>
            <a:xfrm flipH="1" rot="10800000">
              <a:off x="4489134" y="6299844"/>
              <a:ext cx="113100" cy="5460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196" name="Google Shape;196;p27"/>
            <p:cNvCxnSpPr>
              <a:stCxn id="177" idx="7"/>
              <a:endCxn id="170" idx="4"/>
            </p:cNvCxnSpPr>
            <p:nvPr/>
          </p:nvCxnSpPr>
          <p:spPr>
            <a:xfrm rot="10800000">
              <a:off x="2275034" y="5251568"/>
              <a:ext cx="612600" cy="875400"/>
            </a:xfrm>
            <a:prstGeom prst="straightConnector1">
              <a:avLst/>
            </a:prstGeom>
            <a:noFill/>
            <a:ln cap="flat" cmpd="sng" w="9525">
              <a:solidFill>
                <a:schemeClr val="lt1">
                  <a:alpha val="9803"/>
                </a:schemeClr>
              </a:solidFill>
              <a:prstDash val="solid"/>
              <a:miter lim="800000"/>
              <a:headEnd len="sm" w="sm" type="none"/>
              <a:tailEnd len="sm" w="sm" type="none"/>
            </a:ln>
          </p:spPr>
        </p:cxnSp>
        <p:sp>
          <p:nvSpPr>
            <p:cNvPr id="129" name="Google Shape;129;p27"/>
            <p:cNvSpPr/>
            <p:nvPr/>
          </p:nvSpPr>
          <p:spPr>
            <a:xfrm flipH="1">
              <a:off x="11304001" y="5703017"/>
              <a:ext cx="236156" cy="236156"/>
            </a:xfrm>
            <a:prstGeom prst="ellipse">
              <a:avLst/>
            </a:prstGeom>
            <a:solidFill>
              <a:schemeClr val="lt1">
                <a:alpha val="14901"/>
              </a:schemeClr>
            </a:solidFill>
            <a:ln cap="flat" cmpd="sng" w="12700">
              <a:solidFill>
                <a:schemeClr val="lt1">
                  <a:alpha val="9803"/>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8" name="Google Shape;138;p27"/>
            <p:cNvSpPr/>
            <p:nvPr/>
          </p:nvSpPr>
          <p:spPr>
            <a:xfrm flipH="1">
              <a:off x="10259403" y="5528905"/>
              <a:ext cx="149392" cy="149392"/>
            </a:xfrm>
            <a:prstGeom prst="ellipse">
              <a:avLst/>
            </a:prstGeom>
            <a:solidFill>
              <a:schemeClr val="lt1">
                <a:alpha val="14901"/>
              </a:schemeClr>
            </a:solidFill>
            <a:ln cap="flat" cmpd="sng" w="12700">
              <a:solidFill>
                <a:schemeClr val="lt1">
                  <a:alpha val="9803"/>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3" name="Google Shape;133;p27"/>
            <p:cNvSpPr/>
            <p:nvPr/>
          </p:nvSpPr>
          <p:spPr>
            <a:xfrm flipH="1">
              <a:off x="10291530" y="4163736"/>
              <a:ext cx="224088" cy="224088"/>
            </a:xfrm>
            <a:prstGeom prst="ellipse">
              <a:avLst/>
            </a:prstGeom>
            <a:solidFill>
              <a:schemeClr val="lt1">
                <a:alpha val="14901"/>
              </a:schemeClr>
            </a:solidFill>
            <a:ln cap="flat" cmpd="sng" w="12700">
              <a:solidFill>
                <a:schemeClr val="lt1">
                  <a:alpha val="9803"/>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2" name="Google Shape;102;p27"/>
            <p:cNvSpPr/>
            <p:nvPr/>
          </p:nvSpPr>
          <p:spPr>
            <a:xfrm flipH="1">
              <a:off x="8727293" y="4395216"/>
              <a:ext cx="224088" cy="224088"/>
            </a:xfrm>
            <a:prstGeom prst="ellipse">
              <a:avLst/>
            </a:prstGeom>
            <a:solidFill>
              <a:schemeClr val="lt1">
                <a:alpha val="14901"/>
              </a:schemeClr>
            </a:solidFill>
            <a:ln cap="flat" cmpd="sng" w="12700">
              <a:solidFill>
                <a:schemeClr val="lt1">
                  <a:alpha val="9803"/>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0" name="Google Shape;140;p27"/>
            <p:cNvSpPr/>
            <p:nvPr/>
          </p:nvSpPr>
          <p:spPr>
            <a:xfrm flipH="1">
              <a:off x="8752231" y="5636874"/>
              <a:ext cx="149392" cy="149392"/>
            </a:xfrm>
            <a:prstGeom prst="ellipse">
              <a:avLst/>
            </a:prstGeom>
            <a:solidFill>
              <a:schemeClr val="lt1">
                <a:alpha val="14901"/>
              </a:schemeClr>
            </a:solidFill>
            <a:ln cap="flat" cmpd="sng" w="12700">
              <a:solidFill>
                <a:schemeClr val="lt1">
                  <a:alpha val="9803"/>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8" name="Google Shape;158;p27"/>
            <p:cNvSpPr/>
            <p:nvPr/>
          </p:nvSpPr>
          <p:spPr>
            <a:xfrm flipH="1">
              <a:off x="7222264" y="5692637"/>
              <a:ext cx="224088" cy="224088"/>
            </a:xfrm>
            <a:prstGeom prst="ellipse">
              <a:avLst/>
            </a:prstGeom>
            <a:solidFill>
              <a:schemeClr val="lt1">
                <a:alpha val="14901"/>
              </a:schemeClr>
            </a:solidFill>
            <a:ln cap="flat" cmpd="sng" w="12700">
              <a:solidFill>
                <a:schemeClr val="lt1">
                  <a:alpha val="9803"/>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1" name="Google Shape;181;p27"/>
            <p:cNvSpPr/>
            <p:nvPr/>
          </p:nvSpPr>
          <p:spPr>
            <a:xfrm flipH="1">
              <a:off x="4490190" y="6075756"/>
              <a:ext cx="224088" cy="224088"/>
            </a:xfrm>
            <a:prstGeom prst="ellipse">
              <a:avLst/>
            </a:prstGeom>
            <a:solidFill>
              <a:schemeClr val="lt1">
                <a:alpha val="14901"/>
              </a:schemeClr>
            </a:solidFill>
            <a:ln cap="flat" cmpd="sng" w="12700">
              <a:solidFill>
                <a:schemeClr val="lt1">
                  <a:alpha val="9803"/>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6" name="Google Shape;166;p27"/>
            <p:cNvSpPr/>
            <p:nvPr/>
          </p:nvSpPr>
          <p:spPr>
            <a:xfrm flipH="1" rot="682168">
              <a:off x="4340946" y="5013559"/>
              <a:ext cx="149392" cy="149392"/>
            </a:xfrm>
            <a:prstGeom prst="ellipse">
              <a:avLst/>
            </a:prstGeom>
            <a:solidFill>
              <a:schemeClr val="lt1">
                <a:alpha val="14901"/>
              </a:schemeClr>
            </a:solidFill>
            <a:ln cap="flat" cmpd="sng" w="12700">
              <a:solidFill>
                <a:schemeClr val="lt1">
                  <a:alpha val="9803"/>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8" name="Google Shape;168;p27"/>
            <p:cNvSpPr/>
            <p:nvPr/>
          </p:nvSpPr>
          <p:spPr>
            <a:xfrm flipH="1" rot="738506">
              <a:off x="4400716" y="3821918"/>
              <a:ext cx="224088" cy="224088"/>
            </a:xfrm>
            <a:prstGeom prst="ellipse">
              <a:avLst/>
            </a:prstGeom>
            <a:solidFill>
              <a:schemeClr val="lt1">
                <a:alpha val="14901"/>
              </a:schemeClr>
            </a:solidFill>
            <a:ln cap="flat" cmpd="sng" w="12700">
              <a:solidFill>
                <a:schemeClr val="lt1">
                  <a:alpha val="9803"/>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2" name="Google Shape;162;p27"/>
            <p:cNvSpPr/>
            <p:nvPr/>
          </p:nvSpPr>
          <p:spPr>
            <a:xfrm flipH="1" rot="-664413">
              <a:off x="5477100" y="4901202"/>
              <a:ext cx="224088" cy="224088"/>
            </a:xfrm>
            <a:prstGeom prst="ellipse">
              <a:avLst/>
            </a:prstGeom>
            <a:solidFill>
              <a:schemeClr val="lt1">
                <a:alpha val="14901"/>
              </a:schemeClr>
            </a:solidFill>
            <a:ln cap="flat" cmpd="sng" w="12700">
              <a:solidFill>
                <a:schemeClr val="lt1">
                  <a:alpha val="9803"/>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6" name="Google Shape;146;p27"/>
            <p:cNvSpPr/>
            <p:nvPr/>
          </p:nvSpPr>
          <p:spPr>
            <a:xfrm flipH="1">
              <a:off x="7158420" y="4489676"/>
              <a:ext cx="224088" cy="224088"/>
            </a:xfrm>
            <a:prstGeom prst="ellipse">
              <a:avLst/>
            </a:prstGeom>
            <a:solidFill>
              <a:schemeClr val="lt1">
                <a:alpha val="14901"/>
              </a:schemeClr>
            </a:solidFill>
            <a:ln cap="flat" cmpd="sng" w="12700">
              <a:solidFill>
                <a:schemeClr val="lt1">
                  <a:alpha val="9803"/>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4" name="Google Shape;144;p27"/>
            <p:cNvSpPr/>
            <p:nvPr/>
          </p:nvSpPr>
          <p:spPr>
            <a:xfrm flipH="1">
              <a:off x="6533834" y="3146530"/>
              <a:ext cx="149392" cy="149392"/>
            </a:xfrm>
            <a:prstGeom prst="ellipse">
              <a:avLst/>
            </a:prstGeom>
            <a:solidFill>
              <a:schemeClr val="lt1">
                <a:alpha val="14901"/>
              </a:schemeClr>
            </a:solidFill>
            <a:ln cap="flat" cmpd="sng" w="12700">
              <a:solidFill>
                <a:schemeClr val="lt1">
                  <a:alpha val="9803"/>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1" name="Google Shape;171;p27"/>
            <p:cNvSpPr/>
            <p:nvPr/>
          </p:nvSpPr>
          <p:spPr>
            <a:xfrm flipH="1">
              <a:off x="2399072" y="3649393"/>
              <a:ext cx="224088" cy="224088"/>
            </a:xfrm>
            <a:prstGeom prst="ellipse">
              <a:avLst/>
            </a:prstGeom>
            <a:solidFill>
              <a:schemeClr val="lt1">
                <a:alpha val="14901"/>
              </a:schemeClr>
            </a:solidFill>
            <a:ln cap="flat" cmpd="sng" w="12700">
              <a:solidFill>
                <a:schemeClr val="lt1">
                  <a:alpha val="9803"/>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0" name="Google Shape;170;p27"/>
            <p:cNvSpPr/>
            <p:nvPr/>
          </p:nvSpPr>
          <p:spPr>
            <a:xfrm flipH="1">
              <a:off x="2162916" y="5027432"/>
              <a:ext cx="224088" cy="224088"/>
            </a:xfrm>
            <a:prstGeom prst="ellipse">
              <a:avLst/>
            </a:prstGeom>
            <a:solidFill>
              <a:schemeClr val="lt1">
                <a:alpha val="14901"/>
              </a:schemeClr>
            </a:solidFill>
            <a:ln cap="flat" cmpd="sng" w="12700">
              <a:solidFill>
                <a:schemeClr val="lt1">
                  <a:alpha val="9803"/>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7" name="Google Shape;177;p27"/>
            <p:cNvSpPr/>
            <p:nvPr/>
          </p:nvSpPr>
          <p:spPr>
            <a:xfrm flipH="1">
              <a:off x="2865756" y="6105090"/>
              <a:ext cx="149392" cy="149392"/>
            </a:xfrm>
            <a:prstGeom prst="ellipse">
              <a:avLst/>
            </a:prstGeom>
            <a:solidFill>
              <a:schemeClr val="lt1">
                <a:alpha val="14901"/>
              </a:schemeClr>
            </a:solidFill>
            <a:ln cap="flat" cmpd="sng" w="12700">
              <a:solidFill>
                <a:schemeClr val="lt1">
                  <a:alpha val="9803"/>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8" name="Google Shape;108;p27"/>
            <p:cNvSpPr/>
            <p:nvPr/>
          </p:nvSpPr>
          <p:spPr>
            <a:xfrm flipH="1">
              <a:off x="11489475" y="4550799"/>
              <a:ext cx="149392" cy="149392"/>
            </a:xfrm>
            <a:prstGeom prst="ellipse">
              <a:avLst/>
            </a:prstGeom>
            <a:solidFill>
              <a:schemeClr val="lt1">
                <a:alpha val="14901"/>
              </a:schemeClr>
            </a:solidFill>
            <a:ln cap="flat" cmpd="sng" w="12700">
              <a:solidFill>
                <a:schemeClr val="lt1">
                  <a:alpha val="9803"/>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2" name="Google Shape;152;p27"/>
            <p:cNvSpPr/>
            <p:nvPr/>
          </p:nvSpPr>
          <p:spPr>
            <a:xfrm flipH="1">
              <a:off x="9919813" y="6746029"/>
              <a:ext cx="149392" cy="149392"/>
            </a:xfrm>
            <a:prstGeom prst="chord">
              <a:avLst>
                <a:gd fmla="val 10550803" name="adj1"/>
                <a:gd fmla="val 185318" name="adj2"/>
              </a:avLst>
            </a:prstGeom>
            <a:solidFill>
              <a:schemeClr val="lt1">
                <a:alpha val="14901"/>
              </a:schemeClr>
            </a:solidFill>
            <a:ln cap="flat" cmpd="sng" w="12700">
              <a:solidFill>
                <a:schemeClr val="lt1">
                  <a:alpha val="9803"/>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0" name="Google Shape;190;p27"/>
            <p:cNvSpPr/>
            <p:nvPr/>
          </p:nvSpPr>
          <p:spPr>
            <a:xfrm flipH="1">
              <a:off x="6151551" y="6717004"/>
              <a:ext cx="224088" cy="224088"/>
            </a:xfrm>
            <a:prstGeom prst="chord">
              <a:avLst>
                <a:gd fmla="val 10550803" name="adj1"/>
                <a:gd fmla="val 185318" name="adj2"/>
              </a:avLst>
            </a:prstGeom>
            <a:solidFill>
              <a:schemeClr val="lt1">
                <a:alpha val="14901"/>
              </a:schemeClr>
            </a:solidFill>
            <a:ln cap="flat" cmpd="sng" w="12700">
              <a:solidFill>
                <a:schemeClr val="lt1">
                  <a:alpha val="9803"/>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97" name="Google Shape;197;p27"/>
            <p:cNvCxnSpPr>
              <a:stCxn id="152" idx="1"/>
              <a:endCxn id="140" idx="3"/>
            </p:cNvCxnSpPr>
            <p:nvPr/>
          </p:nvCxnSpPr>
          <p:spPr>
            <a:xfrm rot="10800000">
              <a:off x="8879822" y="5764250"/>
              <a:ext cx="1040100" cy="10605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198" name="Google Shape;198;p27"/>
            <p:cNvCxnSpPr>
              <a:stCxn id="199" idx="6"/>
              <a:endCxn id="171" idx="6"/>
            </p:cNvCxnSpPr>
            <p:nvPr/>
          </p:nvCxnSpPr>
          <p:spPr>
            <a:xfrm>
              <a:off x="1249806" y="3691600"/>
              <a:ext cx="1149300" cy="699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200" name="Google Shape;200;p27"/>
            <p:cNvCxnSpPr>
              <a:stCxn id="201" idx="4"/>
              <a:endCxn id="173" idx="1"/>
            </p:cNvCxnSpPr>
            <p:nvPr/>
          </p:nvCxnSpPr>
          <p:spPr>
            <a:xfrm>
              <a:off x="181389" y="3694736"/>
              <a:ext cx="833400" cy="8625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202" name="Google Shape;202;p27"/>
            <p:cNvCxnSpPr>
              <a:stCxn id="173" idx="4"/>
              <a:endCxn id="176" idx="0"/>
            </p:cNvCxnSpPr>
            <p:nvPr/>
          </p:nvCxnSpPr>
          <p:spPr>
            <a:xfrm flipH="1">
              <a:off x="990218" y="4724846"/>
              <a:ext cx="93900" cy="7260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203" name="Google Shape;203;p27"/>
            <p:cNvCxnSpPr>
              <a:stCxn id="204" idx="3"/>
            </p:cNvCxnSpPr>
            <p:nvPr/>
          </p:nvCxnSpPr>
          <p:spPr>
            <a:xfrm flipH="1">
              <a:off x="994423" y="6664731"/>
              <a:ext cx="195300" cy="1932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205" name="Google Shape;205;p27"/>
            <p:cNvCxnSpPr>
              <a:stCxn id="204" idx="0"/>
              <a:endCxn id="176" idx="4"/>
            </p:cNvCxnSpPr>
            <p:nvPr/>
          </p:nvCxnSpPr>
          <p:spPr>
            <a:xfrm rot="10800000">
              <a:off x="990205" y="5745355"/>
              <a:ext cx="303600" cy="6681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206" name="Google Shape;206;p27"/>
            <p:cNvCxnSpPr>
              <a:stCxn id="207" idx="1"/>
              <a:endCxn id="201" idx="3"/>
            </p:cNvCxnSpPr>
            <p:nvPr/>
          </p:nvCxnSpPr>
          <p:spPr>
            <a:xfrm flipH="1" rot="10800000">
              <a:off x="7025" y="3684606"/>
              <a:ext cx="62100" cy="10395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208" name="Google Shape;208;p27"/>
            <p:cNvCxnSpPr>
              <a:stCxn id="176" idx="2"/>
              <a:endCxn id="207" idx="0"/>
            </p:cNvCxnSpPr>
            <p:nvPr/>
          </p:nvCxnSpPr>
          <p:spPr>
            <a:xfrm rot="10800000">
              <a:off x="4856" y="4947751"/>
              <a:ext cx="838200" cy="6504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209" name="Google Shape;209;p27"/>
            <p:cNvCxnSpPr>
              <a:stCxn id="204" idx="1"/>
            </p:cNvCxnSpPr>
            <p:nvPr/>
          </p:nvCxnSpPr>
          <p:spPr>
            <a:xfrm flipH="1">
              <a:off x="-77" y="6456567"/>
              <a:ext cx="1189800" cy="1905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210" name="Google Shape;210;p27"/>
            <p:cNvCxnSpPr>
              <a:stCxn id="171" idx="1"/>
              <a:endCxn id="33" idx="0"/>
            </p:cNvCxnSpPr>
            <p:nvPr/>
          </p:nvCxnSpPr>
          <p:spPr>
            <a:xfrm flipH="1" rot="10800000">
              <a:off x="2590343" y="2989810"/>
              <a:ext cx="771000" cy="6924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211" name="Google Shape;211;p27"/>
            <p:cNvCxnSpPr>
              <a:stCxn id="212" idx="6"/>
              <a:endCxn id="213" idx="2"/>
            </p:cNvCxnSpPr>
            <p:nvPr/>
          </p:nvCxnSpPr>
          <p:spPr>
            <a:xfrm>
              <a:off x="683818" y="2689233"/>
              <a:ext cx="1046700" cy="2610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214" name="Google Shape;214;p27"/>
            <p:cNvCxnSpPr>
              <a:stCxn id="201" idx="7"/>
              <a:endCxn id="212" idx="3"/>
            </p:cNvCxnSpPr>
            <p:nvPr/>
          </p:nvCxnSpPr>
          <p:spPr>
            <a:xfrm flipH="1" rot="10800000">
              <a:off x="206155" y="2793287"/>
              <a:ext cx="226500" cy="6306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215" name="Google Shape;215;p27"/>
            <p:cNvCxnSpPr>
              <a:stCxn id="201" idx="5"/>
              <a:endCxn id="199" idx="2"/>
            </p:cNvCxnSpPr>
            <p:nvPr/>
          </p:nvCxnSpPr>
          <p:spPr>
            <a:xfrm>
              <a:off x="267972" y="3622660"/>
              <a:ext cx="785700" cy="690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216" name="Google Shape;216;p27"/>
            <p:cNvCxnSpPr>
              <a:stCxn id="213" idx="3"/>
              <a:endCxn id="199" idx="7"/>
            </p:cNvCxnSpPr>
            <p:nvPr/>
          </p:nvCxnSpPr>
          <p:spPr>
            <a:xfrm flipH="1">
              <a:off x="1221044" y="3059892"/>
              <a:ext cx="555000" cy="5622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217" name="Google Shape;217;p27"/>
            <p:cNvCxnSpPr>
              <a:stCxn id="199" idx="4"/>
              <a:endCxn id="173" idx="0"/>
            </p:cNvCxnSpPr>
            <p:nvPr/>
          </p:nvCxnSpPr>
          <p:spPr>
            <a:xfrm flipH="1">
              <a:off x="1084177" y="3789730"/>
              <a:ext cx="67500" cy="7389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218" name="Google Shape;218;p27"/>
            <p:cNvCxnSpPr>
              <a:stCxn id="177" idx="2"/>
              <a:endCxn id="204" idx="2"/>
            </p:cNvCxnSpPr>
            <p:nvPr/>
          </p:nvCxnSpPr>
          <p:spPr>
            <a:xfrm flipH="1">
              <a:off x="1146748" y="6179786"/>
              <a:ext cx="1868400" cy="3810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219" name="Google Shape;219;p27"/>
            <p:cNvCxnSpPr>
              <a:endCxn id="204" idx="5"/>
            </p:cNvCxnSpPr>
            <p:nvPr/>
          </p:nvCxnSpPr>
          <p:spPr>
            <a:xfrm rot="10800000">
              <a:off x="1397887" y="6664731"/>
              <a:ext cx="704100" cy="276300"/>
            </a:xfrm>
            <a:prstGeom prst="straightConnector1">
              <a:avLst/>
            </a:prstGeom>
            <a:noFill/>
            <a:ln cap="flat" cmpd="sng" w="9525">
              <a:solidFill>
                <a:schemeClr val="lt1">
                  <a:alpha val="9803"/>
                </a:schemeClr>
              </a:solidFill>
              <a:prstDash val="solid"/>
              <a:miter lim="800000"/>
              <a:headEnd len="sm" w="sm" type="none"/>
              <a:tailEnd len="sm" w="sm" type="none"/>
            </a:ln>
          </p:spPr>
        </p:cxnSp>
        <p:sp>
          <p:nvSpPr>
            <p:cNvPr id="201" name="Google Shape;201;p27"/>
            <p:cNvSpPr/>
            <p:nvPr/>
          </p:nvSpPr>
          <p:spPr>
            <a:xfrm rot="-1036530">
              <a:off x="-9517" y="3406988"/>
              <a:ext cx="294388" cy="294388"/>
            </a:xfrm>
            <a:prstGeom prst="ellipse">
              <a:avLst/>
            </a:prstGeom>
            <a:solidFill>
              <a:schemeClr val="lt1">
                <a:alpha val="14901"/>
              </a:schemeClr>
            </a:solidFill>
            <a:ln cap="flat" cmpd="sng" w="12700">
              <a:solidFill>
                <a:schemeClr val="lt1">
                  <a:alpha val="9803"/>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3" name="Google Shape;213;p27"/>
            <p:cNvSpPr/>
            <p:nvPr/>
          </p:nvSpPr>
          <p:spPr>
            <a:xfrm>
              <a:off x="1730610" y="2795084"/>
              <a:ext cx="310242" cy="310242"/>
            </a:xfrm>
            <a:prstGeom prst="ellipse">
              <a:avLst/>
            </a:prstGeom>
            <a:solidFill>
              <a:schemeClr val="lt1">
                <a:alpha val="14901"/>
              </a:schemeClr>
            </a:solidFill>
            <a:ln cap="flat" cmpd="sng" w="12700">
              <a:solidFill>
                <a:schemeClr val="lt1">
                  <a:alpha val="9803"/>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2" name="Google Shape;212;p27"/>
            <p:cNvSpPr/>
            <p:nvPr/>
          </p:nvSpPr>
          <p:spPr>
            <a:xfrm>
              <a:off x="389430" y="2542039"/>
              <a:ext cx="294388" cy="294388"/>
            </a:xfrm>
            <a:prstGeom prst="ellipse">
              <a:avLst/>
            </a:prstGeom>
            <a:solidFill>
              <a:schemeClr val="lt1">
                <a:alpha val="14901"/>
              </a:schemeClr>
            </a:solidFill>
            <a:ln cap="flat" cmpd="sng" w="12700">
              <a:solidFill>
                <a:schemeClr val="lt1">
                  <a:alpha val="9803"/>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9" name="Google Shape;199;p27"/>
            <p:cNvSpPr/>
            <p:nvPr/>
          </p:nvSpPr>
          <p:spPr>
            <a:xfrm>
              <a:off x="1053547" y="3593471"/>
              <a:ext cx="196259" cy="196259"/>
            </a:xfrm>
            <a:prstGeom prst="ellipse">
              <a:avLst/>
            </a:prstGeom>
            <a:solidFill>
              <a:schemeClr val="lt1">
                <a:alpha val="14901"/>
              </a:schemeClr>
            </a:solidFill>
            <a:ln cap="flat" cmpd="sng" w="12700">
              <a:solidFill>
                <a:schemeClr val="lt1">
                  <a:alpha val="9803"/>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4" name="Google Shape;204;p27"/>
            <p:cNvSpPr/>
            <p:nvPr/>
          </p:nvSpPr>
          <p:spPr>
            <a:xfrm>
              <a:off x="1146611" y="6413455"/>
              <a:ext cx="294388" cy="294388"/>
            </a:xfrm>
            <a:prstGeom prst="ellipse">
              <a:avLst/>
            </a:prstGeom>
            <a:solidFill>
              <a:schemeClr val="lt1">
                <a:alpha val="14901"/>
              </a:schemeClr>
            </a:solidFill>
            <a:ln cap="flat" cmpd="sng" w="12700">
              <a:solidFill>
                <a:schemeClr val="lt1">
                  <a:alpha val="9803"/>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6" name="Google Shape;176;p27"/>
            <p:cNvSpPr/>
            <p:nvPr/>
          </p:nvSpPr>
          <p:spPr>
            <a:xfrm>
              <a:off x="843056" y="5450957"/>
              <a:ext cx="294388" cy="294388"/>
            </a:xfrm>
            <a:prstGeom prst="ellipse">
              <a:avLst/>
            </a:prstGeom>
            <a:solidFill>
              <a:schemeClr val="lt1">
                <a:alpha val="14901"/>
              </a:schemeClr>
            </a:solidFill>
            <a:ln cap="flat" cmpd="sng" w="12700">
              <a:solidFill>
                <a:schemeClr val="lt1">
                  <a:alpha val="9803"/>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3" name="Google Shape;173;p27"/>
            <p:cNvSpPr/>
            <p:nvPr/>
          </p:nvSpPr>
          <p:spPr>
            <a:xfrm>
              <a:off x="985988" y="4528587"/>
              <a:ext cx="196259" cy="196259"/>
            </a:xfrm>
            <a:prstGeom prst="ellipse">
              <a:avLst/>
            </a:prstGeom>
            <a:solidFill>
              <a:schemeClr val="lt1">
                <a:alpha val="14901"/>
              </a:schemeClr>
            </a:solidFill>
            <a:ln cap="flat" cmpd="sng" w="12700">
              <a:solidFill>
                <a:schemeClr val="lt1">
                  <a:alpha val="9803"/>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20" name="Google Shape;220;p27"/>
            <p:cNvCxnSpPr>
              <a:stCxn id="173" idx="3"/>
            </p:cNvCxnSpPr>
            <p:nvPr/>
          </p:nvCxnSpPr>
          <p:spPr>
            <a:xfrm flipH="1">
              <a:off x="125229" y="4696105"/>
              <a:ext cx="889500" cy="1629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221" name="Google Shape;221;p27"/>
            <p:cNvCxnSpPr>
              <a:stCxn id="212" idx="4"/>
              <a:endCxn id="199" idx="1"/>
            </p:cNvCxnSpPr>
            <p:nvPr/>
          </p:nvCxnSpPr>
          <p:spPr>
            <a:xfrm>
              <a:off x="536624" y="2836427"/>
              <a:ext cx="545700" cy="785700"/>
            </a:xfrm>
            <a:prstGeom prst="straightConnector1">
              <a:avLst/>
            </a:prstGeom>
            <a:noFill/>
            <a:ln cap="flat" cmpd="sng" w="9525">
              <a:solidFill>
                <a:schemeClr val="lt1">
                  <a:alpha val="9803"/>
                </a:schemeClr>
              </a:solidFill>
              <a:prstDash val="solid"/>
              <a:miter lim="800000"/>
              <a:headEnd len="sm" w="sm" type="none"/>
              <a:tailEnd len="sm" w="sm" type="none"/>
            </a:ln>
          </p:spPr>
        </p:cxnSp>
        <p:sp>
          <p:nvSpPr>
            <p:cNvPr id="45" name="Google Shape;45;p27"/>
            <p:cNvSpPr/>
            <p:nvPr/>
          </p:nvSpPr>
          <p:spPr>
            <a:xfrm>
              <a:off x="4972557" y="2874980"/>
              <a:ext cx="196259" cy="196259"/>
            </a:xfrm>
            <a:prstGeom prst="ellipse">
              <a:avLst/>
            </a:prstGeom>
            <a:solidFill>
              <a:schemeClr val="lt1">
                <a:alpha val="14901"/>
              </a:schemeClr>
            </a:solidFill>
            <a:ln cap="flat" cmpd="sng" w="12700">
              <a:solidFill>
                <a:schemeClr val="lt1">
                  <a:alpha val="9803"/>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22" name="Google Shape;222;p27"/>
            <p:cNvCxnSpPr>
              <a:stCxn id="45" idx="3"/>
              <a:endCxn id="168" idx="0"/>
            </p:cNvCxnSpPr>
            <p:nvPr/>
          </p:nvCxnSpPr>
          <p:spPr>
            <a:xfrm flipH="1">
              <a:off x="4536598" y="3042498"/>
              <a:ext cx="464700" cy="7821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223" name="Google Shape;223;p27"/>
            <p:cNvCxnSpPr>
              <a:stCxn id="45" idx="2"/>
              <a:endCxn id="33" idx="6"/>
            </p:cNvCxnSpPr>
            <p:nvPr/>
          </p:nvCxnSpPr>
          <p:spPr>
            <a:xfrm rot="10800000">
              <a:off x="3501357" y="2916110"/>
              <a:ext cx="1471200" cy="570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224" name="Google Shape;224;p27"/>
            <p:cNvCxnSpPr>
              <a:stCxn id="212" idx="7"/>
              <a:endCxn id="32" idx="1"/>
            </p:cNvCxnSpPr>
            <p:nvPr/>
          </p:nvCxnSpPr>
          <p:spPr>
            <a:xfrm flipH="1" rot="10800000">
              <a:off x="640706" y="1905051"/>
              <a:ext cx="785400" cy="6801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225" name="Google Shape;225;p27"/>
            <p:cNvCxnSpPr>
              <a:endCxn id="212" idx="1"/>
            </p:cNvCxnSpPr>
            <p:nvPr/>
          </p:nvCxnSpPr>
          <p:spPr>
            <a:xfrm>
              <a:off x="-60658" y="2344851"/>
              <a:ext cx="493200" cy="240300"/>
            </a:xfrm>
            <a:prstGeom prst="straightConnector1">
              <a:avLst/>
            </a:prstGeom>
            <a:noFill/>
            <a:ln cap="flat" cmpd="sng" w="9525">
              <a:solidFill>
                <a:schemeClr val="lt1">
                  <a:alpha val="9803"/>
                </a:schemeClr>
              </a:solidFill>
              <a:prstDash val="solid"/>
              <a:miter lim="800000"/>
              <a:headEnd len="sm" w="sm" type="none"/>
              <a:tailEnd len="sm" w="sm" type="none"/>
            </a:ln>
          </p:spPr>
        </p:cxnSp>
        <p:sp>
          <p:nvSpPr>
            <p:cNvPr id="207" name="Google Shape;207;p27"/>
            <p:cNvSpPr/>
            <p:nvPr/>
          </p:nvSpPr>
          <p:spPr>
            <a:xfrm flipH="1" rot="5400000">
              <a:off x="-98982" y="4723943"/>
              <a:ext cx="224088" cy="224088"/>
            </a:xfrm>
            <a:prstGeom prst="chord">
              <a:avLst>
                <a:gd fmla="val 10550803" name="adj1"/>
                <a:gd fmla="val 185318" name="adj2"/>
              </a:avLst>
            </a:prstGeom>
            <a:solidFill>
              <a:schemeClr val="lt1">
                <a:alpha val="14901"/>
              </a:schemeClr>
            </a:solidFill>
            <a:ln cap="flat" cmpd="sng" w="12700">
              <a:solidFill>
                <a:schemeClr val="lt1">
                  <a:alpha val="9803"/>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26" name="Google Shape;226;p27"/>
            <p:cNvCxnSpPr>
              <a:stCxn id="176" idx="3"/>
            </p:cNvCxnSpPr>
            <p:nvPr/>
          </p:nvCxnSpPr>
          <p:spPr>
            <a:xfrm flipH="1">
              <a:off x="-32" y="5702233"/>
              <a:ext cx="886200" cy="5649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227" name="Google Shape;227;p27"/>
            <p:cNvCxnSpPr>
              <a:stCxn id="213" idx="6"/>
              <a:endCxn id="33" idx="1"/>
            </p:cNvCxnSpPr>
            <p:nvPr/>
          </p:nvCxnSpPr>
          <p:spPr>
            <a:xfrm flipH="1" rot="10800000">
              <a:off x="2040852" y="2934905"/>
              <a:ext cx="1254600" cy="153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228" name="Google Shape;228;p27"/>
            <p:cNvCxnSpPr>
              <a:stCxn id="213" idx="5"/>
              <a:endCxn id="171" idx="0"/>
            </p:cNvCxnSpPr>
            <p:nvPr/>
          </p:nvCxnSpPr>
          <p:spPr>
            <a:xfrm>
              <a:off x="1995418" y="3059892"/>
              <a:ext cx="515700" cy="5895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229" name="Google Shape;229;p27"/>
            <p:cNvCxnSpPr>
              <a:stCxn id="32" idx="0"/>
              <a:endCxn id="213" idx="0"/>
            </p:cNvCxnSpPr>
            <p:nvPr/>
          </p:nvCxnSpPr>
          <p:spPr>
            <a:xfrm>
              <a:off x="1505277" y="1937846"/>
              <a:ext cx="380400" cy="8571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230" name="Google Shape;230;p27"/>
            <p:cNvCxnSpPr>
              <a:stCxn id="173" idx="5"/>
              <a:endCxn id="170" idx="7"/>
            </p:cNvCxnSpPr>
            <p:nvPr/>
          </p:nvCxnSpPr>
          <p:spPr>
            <a:xfrm>
              <a:off x="1153506" y="4696105"/>
              <a:ext cx="1042200" cy="3642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231" name="Google Shape;231;p27"/>
            <p:cNvCxnSpPr>
              <a:stCxn id="168" idx="7"/>
              <a:endCxn id="33" idx="7"/>
            </p:cNvCxnSpPr>
            <p:nvPr/>
          </p:nvCxnSpPr>
          <p:spPr>
            <a:xfrm rot="10800000">
              <a:off x="3446643" y="2981967"/>
              <a:ext cx="1005600" cy="8577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232" name="Google Shape;232;p27"/>
            <p:cNvCxnSpPr>
              <a:stCxn id="41" idx="7"/>
              <a:endCxn id="45" idx="0"/>
            </p:cNvCxnSpPr>
            <p:nvPr/>
          </p:nvCxnSpPr>
          <p:spPr>
            <a:xfrm>
              <a:off x="5065787" y="2247314"/>
              <a:ext cx="4800" cy="6276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233" name="Google Shape;233;p27"/>
            <p:cNvCxnSpPr>
              <a:stCxn id="144" idx="7"/>
              <a:endCxn id="46" idx="0"/>
            </p:cNvCxnSpPr>
            <p:nvPr/>
          </p:nvCxnSpPr>
          <p:spPr>
            <a:xfrm rot="10800000">
              <a:off x="6285712" y="2383908"/>
              <a:ext cx="270000" cy="7845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234" name="Google Shape;234;p27"/>
            <p:cNvCxnSpPr>
              <a:stCxn id="144" idx="6"/>
              <a:endCxn id="45" idx="5"/>
            </p:cNvCxnSpPr>
            <p:nvPr/>
          </p:nvCxnSpPr>
          <p:spPr>
            <a:xfrm rot="10800000">
              <a:off x="5140034" y="3042426"/>
              <a:ext cx="1393800" cy="1788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235" name="Google Shape;235;p27"/>
            <p:cNvCxnSpPr>
              <a:stCxn id="58" idx="0"/>
              <a:endCxn id="144" idx="1"/>
            </p:cNvCxnSpPr>
            <p:nvPr/>
          </p:nvCxnSpPr>
          <p:spPr>
            <a:xfrm flipH="1">
              <a:off x="6661403" y="1834225"/>
              <a:ext cx="1076400" cy="13341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236" name="Google Shape;236;p27"/>
            <p:cNvCxnSpPr>
              <a:stCxn id="61" idx="0"/>
              <a:endCxn id="109" idx="4"/>
            </p:cNvCxnSpPr>
            <p:nvPr/>
          </p:nvCxnSpPr>
          <p:spPr>
            <a:xfrm>
              <a:off x="9621563" y="3044363"/>
              <a:ext cx="760500" cy="3162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237" name="Google Shape;237;p27"/>
            <p:cNvCxnSpPr>
              <a:stCxn id="65" idx="0"/>
              <a:endCxn id="109" idx="5"/>
            </p:cNvCxnSpPr>
            <p:nvPr/>
          </p:nvCxnSpPr>
          <p:spPr>
            <a:xfrm>
              <a:off x="10349083" y="2680523"/>
              <a:ext cx="90000" cy="6159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238" name="Google Shape;238;p27"/>
            <p:cNvCxnSpPr>
              <a:stCxn id="63" idx="0"/>
              <a:endCxn id="61" idx="6"/>
            </p:cNvCxnSpPr>
            <p:nvPr/>
          </p:nvCxnSpPr>
          <p:spPr>
            <a:xfrm>
              <a:off x="9306676" y="1739765"/>
              <a:ext cx="246000" cy="11619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239" name="Google Shape;239;p27"/>
            <p:cNvCxnSpPr>
              <a:stCxn id="144" idx="1"/>
              <a:endCxn id="103" idx="5"/>
            </p:cNvCxnSpPr>
            <p:nvPr/>
          </p:nvCxnSpPr>
          <p:spPr>
            <a:xfrm>
              <a:off x="6661348" y="3168408"/>
              <a:ext cx="1391100" cy="189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240" name="Google Shape;240;p27"/>
            <p:cNvCxnSpPr>
              <a:stCxn id="58" idx="0"/>
              <a:endCxn id="103" idx="5"/>
            </p:cNvCxnSpPr>
            <p:nvPr/>
          </p:nvCxnSpPr>
          <p:spPr>
            <a:xfrm>
              <a:off x="7737803" y="1834225"/>
              <a:ext cx="314700" cy="13533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241" name="Google Shape;241;p27"/>
            <p:cNvCxnSpPr>
              <a:stCxn id="103" idx="7"/>
              <a:endCxn id="61" idx="4"/>
            </p:cNvCxnSpPr>
            <p:nvPr/>
          </p:nvCxnSpPr>
          <p:spPr>
            <a:xfrm flipH="1" rot="10800000">
              <a:off x="8152134" y="2970745"/>
              <a:ext cx="1257900" cy="251400"/>
            </a:xfrm>
            <a:prstGeom prst="straightConnector1">
              <a:avLst/>
            </a:prstGeom>
            <a:noFill/>
            <a:ln cap="flat" cmpd="sng" w="9525">
              <a:solidFill>
                <a:schemeClr val="lt1">
                  <a:alpha val="9803"/>
                </a:schemeClr>
              </a:solidFill>
              <a:prstDash val="solid"/>
              <a:miter lim="800000"/>
              <a:headEnd len="sm" w="sm" type="none"/>
              <a:tailEnd len="sm" w="sm" type="none"/>
            </a:ln>
          </p:spPr>
        </p:cxnSp>
        <p:sp>
          <p:nvSpPr>
            <p:cNvPr id="109" name="Google Shape;109;p27"/>
            <p:cNvSpPr/>
            <p:nvPr/>
          </p:nvSpPr>
          <p:spPr>
            <a:xfrm flipH="1" rot="6550916">
              <a:off x="10375964" y="3285269"/>
              <a:ext cx="224088" cy="224088"/>
            </a:xfrm>
            <a:prstGeom prst="ellipse">
              <a:avLst/>
            </a:prstGeom>
            <a:solidFill>
              <a:schemeClr val="lt1">
                <a:alpha val="14901"/>
              </a:schemeClr>
            </a:solidFill>
            <a:ln cap="flat" cmpd="sng" w="12700">
              <a:solidFill>
                <a:schemeClr val="lt1">
                  <a:alpha val="9803"/>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 name="Google Shape;61;p27"/>
            <p:cNvSpPr/>
            <p:nvPr/>
          </p:nvSpPr>
          <p:spPr>
            <a:xfrm flipH="1" rot="6550916">
              <a:off x="9403696" y="2895505"/>
              <a:ext cx="224088" cy="224088"/>
            </a:xfrm>
            <a:prstGeom prst="ellipse">
              <a:avLst/>
            </a:prstGeom>
            <a:solidFill>
              <a:schemeClr val="lt1">
                <a:alpha val="14901"/>
              </a:schemeClr>
            </a:solidFill>
            <a:ln cap="flat" cmpd="sng" w="12700">
              <a:solidFill>
                <a:schemeClr val="lt1">
                  <a:alpha val="9803"/>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3" name="Google Shape;103;p27"/>
            <p:cNvSpPr/>
            <p:nvPr/>
          </p:nvSpPr>
          <p:spPr>
            <a:xfrm flipH="1" rot="6550916">
              <a:off x="8010198" y="3179980"/>
              <a:ext cx="149392" cy="149392"/>
            </a:xfrm>
            <a:prstGeom prst="ellipse">
              <a:avLst/>
            </a:prstGeom>
            <a:solidFill>
              <a:schemeClr val="lt1">
                <a:alpha val="14901"/>
              </a:schemeClr>
            </a:solidFill>
            <a:ln cap="flat" cmpd="sng" w="12700">
              <a:solidFill>
                <a:schemeClr val="lt1">
                  <a:alpha val="9803"/>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42" name="Google Shape;242;p27"/>
            <p:cNvCxnSpPr>
              <a:stCxn id="100" idx="0"/>
              <a:endCxn id="109" idx="7"/>
            </p:cNvCxnSpPr>
            <p:nvPr/>
          </p:nvCxnSpPr>
          <p:spPr>
            <a:xfrm flipH="1">
              <a:off x="10588721" y="2983008"/>
              <a:ext cx="1257000" cy="365400"/>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243" name="Google Shape;243;p27"/>
            <p:cNvCxnSpPr>
              <a:endCxn id="100" idx="7"/>
            </p:cNvCxnSpPr>
            <p:nvPr/>
          </p:nvCxnSpPr>
          <p:spPr>
            <a:xfrm rot="10800000">
              <a:off x="11930123" y="2967834"/>
              <a:ext cx="291300" cy="286800"/>
            </a:xfrm>
            <a:prstGeom prst="straightConnector1">
              <a:avLst/>
            </a:prstGeom>
            <a:noFill/>
            <a:ln cap="flat" cmpd="sng" w="9525">
              <a:solidFill>
                <a:schemeClr val="lt1">
                  <a:alpha val="9803"/>
                </a:schemeClr>
              </a:solidFill>
              <a:prstDash val="solid"/>
              <a:miter lim="800000"/>
              <a:headEnd len="sm" w="sm" type="none"/>
              <a:tailEnd len="sm" w="sm" type="none"/>
            </a:ln>
          </p:spPr>
        </p:cxn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44" name="Shape 244"/>
        <p:cNvGrpSpPr/>
        <p:nvPr/>
      </p:nvGrpSpPr>
      <p:grpSpPr>
        <a:xfrm>
          <a:off x="0" y="0"/>
          <a:ext cx="0" cy="0"/>
          <a:chOff x="0" y="0"/>
          <a:chExt cx="0" cy="0"/>
        </a:xfrm>
      </p:grpSpPr>
      <p:sp>
        <p:nvSpPr>
          <p:cNvPr id="245" name="Google Shape;245;p2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6" name="Google Shape;246;p2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47" name="Google Shape;247;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8" name="Google Shape;248;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9" name="Google Shape;249;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50" name="Shape 250"/>
        <p:cNvGrpSpPr/>
        <p:nvPr/>
      </p:nvGrpSpPr>
      <p:grpSpPr>
        <a:xfrm>
          <a:off x="0" y="0"/>
          <a:ext cx="0" cy="0"/>
          <a:chOff x="0" y="0"/>
          <a:chExt cx="0" cy="0"/>
        </a:xfrm>
      </p:grpSpPr>
      <p:sp>
        <p:nvSpPr>
          <p:cNvPr id="251" name="Google Shape;251;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2" name="Google Shape;252;p2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3" name="Google Shape;253;p2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4" name="Google Shape;254;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5" name="Google Shape;255;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6" name="Google Shape;256;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57" name="Shape 257"/>
        <p:cNvGrpSpPr/>
        <p:nvPr/>
      </p:nvGrpSpPr>
      <p:grpSpPr>
        <a:xfrm>
          <a:off x="0" y="0"/>
          <a:ext cx="0" cy="0"/>
          <a:chOff x="0" y="0"/>
          <a:chExt cx="0" cy="0"/>
        </a:xfrm>
      </p:grpSpPr>
      <p:sp>
        <p:nvSpPr>
          <p:cNvPr id="258" name="Google Shape;258;p3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9" name="Google Shape;259;p3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60" name="Google Shape;260;p3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1" name="Google Shape;261;p3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62" name="Google Shape;262;p3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3" name="Google Shape;263;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4" name="Google Shape;264;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5" name="Google Shape;265;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6" name="Shape 266"/>
        <p:cNvGrpSpPr/>
        <p:nvPr/>
      </p:nvGrpSpPr>
      <p:grpSpPr>
        <a:xfrm>
          <a:off x="0" y="0"/>
          <a:ext cx="0" cy="0"/>
          <a:chOff x="0" y="0"/>
          <a:chExt cx="0" cy="0"/>
        </a:xfrm>
      </p:grpSpPr>
      <p:sp>
        <p:nvSpPr>
          <p:cNvPr id="267" name="Google Shape;267;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8" name="Google Shape;268;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9" name="Google Shape;269;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0" name="Google Shape;270;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1" name="Shape 271"/>
        <p:cNvGrpSpPr/>
        <p:nvPr/>
      </p:nvGrpSpPr>
      <p:grpSpPr>
        <a:xfrm>
          <a:off x="0" y="0"/>
          <a:ext cx="0" cy="0"/>
          <a:chOff x="0" y="0"/>
          <a:chExt cx="0" cy="0"/>
        </a:xfrm>
      </p:grpSpPr>
      <p:sp>
        <p:nvSpPr>
          <p:cNvPr id="272" name="Google Shape;272;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3" name="Google Shape;273;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4" name="Google Shape;274;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png"/><Relationship Id="rId4" Type="http://schemas.openxmlformats.org/officeDocument/2006/relationships/image" Target="../media/image4.jpg"/><Relationship Id="rId5" Type="http://schemas.openxmlformats.org/officeDocument/2006/relationships/image" Target="../media/image2.jpg"/><Relationship Id="rId6"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6.png"/><Relationship Id="rId4" Type="http://schemas.openxmlformats.org/officeDocument/2006/relationships/image" Target="../media/image8.png"/><Relationship Id="rId5"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3.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1"/>
          <p:cNvSpPr txBox="1"/>
          <p:nvPr>
            <p:ph type="ctrTitle"/>
          </p:nvPr>
        </p:nvSpPr>
        <p:spPr>
          <a:xfrm>
            <a:off x="1524000" y="2077240"/>
            <a:ext cx="8519160" cy="1663336"/>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rgbClr val="C00000"/>
              </a:buClr>
              <a:buSzPct val="100000"/>
              <a:buFont typeface="Algerian"/>
              <a:buNone/>
            </a:pPr>
            <a:r>
              <a:rPr b="1" lang="en-GB">
                <a:solidFill>
                  <a:srgbClr val="C00000"/>
                </a:solidFill>
                <a:latin typeface="Algerian"/>
                <a:ea typeface="Algerian"/>
                <a:cs typeface="Algerian"/>
                <a:sym typeface="Algerian"/>
              </a:rPr>
              <a:t>Climate Change</a:t>
            </a:r>
            <a:br>
              <a:rPr b="1" lang="en-GB">
                <a:solidFill>
                  <a:srgbClr val="C00000"/>
                </a:solidFill>
                <a:latin typeface="Algerian"/>
                <a:ea typeface="Algerian"/>
                <a:cs typeface="Algerian"/>
                <a:sym typeface="Algerian"/>
              </a:rPr>
            </a:br>
            <a:r>
              <a:rPr b="1" lang="en-GB">
                <a:solidFill>
                  <a:srgbClr val="7BC26C"/>
                </a:solidFill>
                <a:latin typeface="Open Sans"/>
                <a:ea typeface="Open Sans"/>
                <a:cs typeface="Open Sans"/>
                <a:sym typeface="Open Sans"/>
              </a:rPr>
              <a:t>Our Climate, Our Future</a:t>
            </a:r>
            <a:endParaRPr/>
          </a:p>
        </p:txBody>
      </p:sp>
      <p:sp>
        <p:nvSpPr>
          <p:cNvPr id="306" name="Google Shape;306;p1"/>
          <p:cNvSpPr txBox="1"/>
          <p:nvPr>
            <p:ph idx="1" type="subTitle"/>
          </p:nvPr>
        </p:nvSpPr>
        <p:spPr>
          <a:xfrm>
            <a:off x="1524000" y="3602038"/>
            <a:ext cx="9144000" cy="2323274"/>
          </a:xfrm>
          <a:prstGeom prst="rect">
            <a:avLst/>
          </a:prstGeom>
          <a:solidFill>
            <a:srgbClr val="33387F">
              <a:alpha val="83921"/>
            </a:srgbClr>
          </a:solidFill>
          <a:ln>
            <a:noFill/>
          </a:ln>
          <a:effectLst>
            <a:outerShdw blurRad="104372" sx="102749" rotWithShape="0" algn="ctr" dir="4800000" dist="50800" sy="102749">
              <a:srgbClr val="262626">
                <a:alpha val="41960"/>
              </a:srgbClr>
            </a:outerShdw>
          </a:effectLst>
        </p:spPr>
        <p:txBody>
          <a:bodyPr anchorCtr="0" anchor="t" bIns="45700" lIns="252000" spcFirstLastPara="1" rIns="252000" wrap="square" tIns="45700">
            <a:normAutofit/>
          </a:bodyPr>
          <a:lstStyle/>
          <a:p>
            <a:pPr indent="0" lvl="0" marL="0" rtl="0" algn="ctr">
              <a:lnSpc>
                <a:spcPct val="90000"/>
              </a:lnSpc>
              <a:spcBef>
                <a:spcPts val="0"/>
              </a:spcBef>
              <a:spcAft>
                <a:spcPts val="0"/>
              </a:spcAft>
              <a:buClr>
                <a:srgbClr val="7BC26C"/>
              </a:buClr>
              <a:buSzPts val="2800"/>
              <a:buNone/>
            </a:pPr>
            <a:r>
              <a:rPr b="1" lang="en-GB" sz="2800">
                <a:solidFill>
                  <a:srgbClr val="7BC26C"/>
                </a:solidFill>
                <a:latin typeface="Open Sans"/>
                <a:ea typeface="Open Sans"/>
                <a:cs typeface="Open Sans"/>
                <a:sym typeface="Open Sans"/>
              </a:rPr>
              <a:t>Youth Leadership Program 2022-23</a:t>
            </a:r>
            <a:endParaRPr/>
          </a:p>
          <a:p>
            <a:pPr indent="0" lvl="0" marL="0" rtl="0" algn="ctr">
              <a:lnSpc>
                <a:spcPct val="90000"/>
              </a:lnSpc>
              <a:spcBef>
                <a:spcPts val="1600"/>
              </a:spcBef>
              <a:spcAft>
                <a:spcPts val="0"/>
              </a:spcAft>
              <a:buClr>
                <a:srgbClr val="7BC26C"/>
              </a:buClr>
              <a:buSzPts val="2800"/>
              <a:buNone/>
            </a:pPr>
            <a:r>
              <a:rPr b="1" lang="en-GB" sz="2800">
                <a:solidFill>
                  <a:srgbClr val="7BC26C"/>
                </a:solidFill>
                <a:latin typeface="Open Sans"/>
                <a:ea typeface="Open Sans"/>
                <a:cs typeface="Open Sans"/>
                <a:sym typeface="Open Sans"/>
              </a:rPr>
              <a:t>TNG Wakra Primary &amp; Secondary</a:t>
            </a:r>
            <a:endParaRPr/>
          </a:p>
          <a:p>
            <a:pPr indent="0" lvl="0" marL="0" rtl="0" algn="ctr">
              <a:lnSpc>
                <a:spcPct val="90000"/>
              </a:lnSpc>
              <a:spcBef>
                <a:spcPts val="1600"/>
              </a:spcBef>
              <a:spcAft>
                <a:spcPts val="0"/>
              </a:spcAft>
              <a:buClr>
                <a:srgbClr val="FFFF00"/>
              </a:buClr>
              <a:buSzPts val="2800"/>
              <a:buNone/>
            </a:pPr>
            <a:r>
              <a:rPr b="1" lang="en-GB" sz="2800">
                <a:solidFill>
                  <a:srgbClr val="FFFF00"/>
                </a:solidFill>
                <a:latin typeface="Open Sans"/>
                <a:ea typeface="Open Sans"/>
                <a:cs typeface="Open Sans"/>
                <a:sym typeface="Open Sans"/>
              </a:rPr>
              <a:t>By Zara Habib</a:t>
            </a:r>
            <a:endParaRPr/>
          </a:p>
          <a:p>
            <a:pPr indent="0" lvl="0" marL="0" rtl="0" algn="ctr">
              <a:lnSpc>
                <a:spcPct val="90000"/>
              </a:lnSpc>
              <a:spcBef>
                <a:spcPts val="1600"/>
              </a:spcBef>
              <a:spcAft>
                <a:spcPts val="0"/>
              </a:spcAft>
              <a:buClr>
                <a:srgbClr val="FFFF00"/>
              </a:buClr>
              <a:buSzPts val="2800"/>
              <a:buNone/>
            </a:pPr>
            <a:r>
              <a:rPr b="1" lang="en-GB" sz="2800">
                <a:solidFill>
                  <a:srgbClr val="FFFF00"/>
                </a:solidFill>
                <a:latin typeface="Open Sans"/>
                <a:ea typeface="Open Sans"/>
                <a:cs typeface="Open Sans"/>
                <a:sym typeface="Open Sans"/>
              </a:rPr>
              <a:t>Class 4A</a:t>
            </a:r>
            <a:endParaRPr/>
          </a:p>
          <a:p>
            <a:pPr indent="0" lvl="0" marL="0" rtl="0" algn="ctr">
              <a:lnSpc>
                <a:spcPct val="90000"/>
              </a:lnSpc>
              <a:spcBef>
                <a:spcPts val="1600"/>
              </a:spcBef>
              <a:spcAft>
                <a:spcPts val="0"/>
              </a:spcAft>
              <a:buClr>
                <a:schemeClr val="dk1"/>
              </a:buClr>
              <a:buSzPts val="2800"/>
              <a:buNone/>
            </a:pPr>
            <a:r>
              <a:t/>
            </a:r>
            <a:endParaRPr b="1" sz="2800">
              <a:solidFill>
                <a:srgbClr val="7BC26C"/>
              </a:solidFill>
              <a:latin typeface="Open Sans"/>
              <a:ea typeface="Open Sans"/>
              <a:cs typeface="Open Sans"/>
              <a:sym typeface="Open Sans"/>
            </a:endParaRPr>
          </a:p>
        </p:txBody>
      </p:sp>
      <p:pic>
        <p:nvPicPr>
          <p:cNvPr descr="Text, logo&#10;&#10;Description automatically generated" id="307" name="Google Shape;307;p1"/>
          <p:cNvPicPr preferRelativeResize="0"/>
          <p:nvPr/>
        </p:nvPicPr>
        <p:blipFill rotWithShape="1">
          <a:blip r:embed="rId3">
            <a:alphaModFix/>
          </a:blip>
          <a:srcRect b="0" l="0" r="0" t="0"/>
          <a:stretch/>
        </p:blipFill>
        <p:spPr>
          <a:xfrm>
            <a:off x="4500158" y="294418"/>
            <a:ext cx="2784653" cy="1296638"/>
          </a:xfrm>
          <a:prstGeom prst="rect">
            <a:avLst/>
          </a:prstGeom>
          <a:noFill/>
          <a:ln>
            <a:noFill/>
          </a:ln>
        </p:spPr>
      </p:pic>
      <p:pic>
        <p:nvPicPr>
          <p:cNvPr id="308" name="Google Shape;308;p1"/>
          <p:cNvPicPr preferRelativeResize="0"/>
          <p:nvPr/>
        </p:nvPicPr>
        <p:blipFill rotWithShape="1">
          <a:blip r:embed="rId4">
            <a:alphaModFix/>
          </a:blip>
          <a:srcRect b="59333" l="29436" r="42474" t="17334"/>
          <a:stretch/>
        </p:blipFill>
        <p:spPr>
          <a:xfrm>
            <a:off x="9363456" y="3748691"/>
            <a:ext cx="1828800" cy="2029968"/>
          </a:xfrm>
          <a:prstGeom prst="rect">
            <a:avLst/>
          </a:prstGeom>
          <a:noFill/>
          <a:ln>
            <a:noFill/>
          </a:ln>
        </p:spPr>
      </p:pic>
      <p:pic>
        <p:nvPicPr>
          <p:cNvPr id="309" name="Google Shape;309;p1"/>
          <p:cNvPicPr preferRelativeResize="0"/>
          <p:nvPr/>
        </p:nvPicPr>
        <p:blipFill rotWithShape="1">
          <a:blip r:embed="rId5">
            <a:alphaModFix/>
          </a:blip>
          <a:srcRect b="0" l="0" r="0" t="0"/>
          <a:stretch/>
        </p:blipFill>
        <p:spPr>
          <a:xfrm>
            <a:off x="8887969" y="207074"/>
            <a:ext cx="3060146" cy="1950909"/>
          </a:xfrm>
          <a:prstGeom prst="rect">
            <a:avLst/>
          </a:prstGeom>
          <a:noFill/>
          <a:ln>
            <a:noFill/>
          </a:ln>
        </p:spPr>
      </p:pic>
      <p:pic>
        <p:nvPicPr>
          <p:cNvPr id="310" name="Google Shape;310;p1"/>
          <p:cNvPicPr preferRelativeResize="0"/>
          <p:nvPr/>
        </p:nvPicPr>
        <p:blipFill rotWithShape="1">
          <a:blip r:embed="rId6">
            <a:alphaModFix/>
          </a:blip>
          <a:srcRect b="0" l="0" r="0" t="0"/>
          <a:stretch/>
        </p:blipFill>
        <p:spPr>
          <a:xfrm>
            <a:off x="82296" y="36798"/>
            <a:ext cx="3246119" cy="217898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grpSp>
        <p:nvGrpSpPr>
          <p:cNvPr id="389" name="Google Shape;389;p21"/>
          <p:cNvGrpSpPr/>
          <p:nvPr/>
        </p:nvGrpSpPr>
        <p:grpSpPr>
          <a:xfrm>
            <a:off x="3806577" y="1258947"/>
            <a:ext cx="4450336" cy="3931666"/>
            <a:chOff x="1211957" y="644158"/>
            <a:chExt cx="4971329" cy="4391939"/>
          </a:xfrm>
        </p:grpSpPr>
        <p:cxnSp>
          <p:nvCxnSpPr>
            <p:cNvPr id="390" name="Google Shape;390;p21"/>
            <p:cNvCxnSpPr>
              <a:stCxn id="391" idx="0"/>
              <a:endCxn id="392" idx="4"/>
            </p:cNvCxnSpPr>
            <p:nvPr/>
          </p:nvCxnSpPr>
          <p:spPr>
            <a:xfrm flipH="1">
              <a:off x="5986265" y="2759940"/>
              <a:ext cx="140700" cy="828300"/>
            </a:xfrm>
            <a:prstGeom prst="straightConnector1">
              <a:avLst/>
            </a:prstGeom>
            <a:noFill/>
            <a:ln cap="flat" cmpd="sng" w="9525">
              <a:solidFill>
                <a:schemeClr val="lt1"/>
              </a:solidFill>
              <a:prstDash val="solid"/>
              <a:miter lim="800000"/>
              <a:headEnd len="sm" w="sm" type="none"/>
              <a:tailEnd len="sm" w="sm" type="none"/>
            </a:ln>
          </p:spPr>
        </p:cxnSp>
        <p:cxnSp>
          <p:nvCxnSpPr>
            <p:cNvPr id="393" name="Google Shape;393;p21"/>
            <p:cNvCxnSpPr>
              <a:stCxn id="392" idx="7"/>
              <a:endCxn id="394" idx="2"/>
            </p:cNvCxnSpPr>
            <p:nvPr/>
          </p:nvCxnSpPr>
          <p:spPr>
            <a:xfrm flipH="1">
              <a:off x="4112324" y="3732396"/>
              <a:ext cx="1814100" cy="1247400"/>
            </a:xfrm>
            <a:prstGeom prst="straightConnector1">
              <a:avLst/>
            </a:prstGeom>
            <a:noFill/>
            <a:ln cap="flat" cmpd="sng" w="9525">
              <a:solidFill>
                <a:schemeClr val="lt1"/>
              </a:solidFill>
              <a:prstDash val="solid"/>
              <a:miter lim="800000"/>
              <a:headEnd len="sm" w="sm" type="none"/>
              <a:tailEnd len="sm" w="sm" type="none"/>
            </a:ln>
          </p:spPr>
        </p:cxnSp>
        <p:cxnSp>
          <p:nvCxnSpPr>
            <p:cNvPr id="395" name="Google Shape;395;p21"/>
            <p:cNvCxnSpPr>
              <a:stCxn id="392" idx="6"/>
              <a:endCxn id="396" idx="2"/>
            </p:cNvCxnSpPr>
            <p:nvPr/>
          </p:nvCxnSpPr>
          <p:spPr>
            <a:xfrm flipH="1">
              <a:off x="4803080" y="3672658"/>
              <a:ext cx="1098600" cy="364800"/>
            </a:xfrm>
            <a:prstGeom prst="straightConnector1">
              <a:avLst/>
            </a:prstGeom>
            <a:noFill/>
            <a:ln cap="flat" cmpd="sng" w="9525">
              <a:solidFill>
                <a:schemeClr val="lt1"/>
              </a:solidFill>
              <a:prstDash val="solid"/>
              <a:miter lim="800000"/>
              <a:headEnd len="sm" w="sm" type="none"/>
              <a:tailEnd len="sm" w="sm" type="none"/>
            </a:ln>
          </p:spPr>
        </p:cxnSp>
        <p:cxnSp>
          <p:nvCxnSpPr>
            <p:cNvPr id="397" name="Google Shape;397;p21"/>
            <p:cNvCxnSpPr>
              <a:stCxn id="396" idx="7"/>
              <a:endCxn id="394" idx="3"/>
            </p:cNvCxnSpPr>
            <p:nvPr/>
          </p:nvCxnSpPr>
          <p:spPr>
            <a:xfrm flipH="1">
              <a:off x="4095601" y="4097077"/>
              <a:ext cx="563400" cy="843000"/>
            </a:xfrm>
            <a:prstGeom prst="straightConnector1">
              <a:avLst/>
            </a:prstGeom>
            <a:noFill/>
            <a:ln cap="flat" cmpd="sng" w="9525">
              <a:solidFill>
                <a:schemeClr val="lt1"/>
              </a:solidFill>
              <a:prstDash val="solid"/>
              <a:miter lim="800000"/>
              <a:headEnd len="sm" w="sm" type="none"/>
              <a:tailEnd len="sm" w="sm" type="none"/>
            </a:ln>
          </p:spPr>
        </p:cxnSp>
        <p:cxnSp>
          <p:nvCxnSpPr>
            <p:cNvPr id="398" name="Google Shape;398;p21"/>
            <p:cNvCxnSpPr>
              <a:stCxn id="391" idx="4"/>
              <a:endCxn id="399" idx="1"/>
            </p:cNvCxnSpPr>
            <p:nvPr/>
          </p:nvCxnSpPr>
          <p:spPr>
            <a:xfrm rot="10800000">
              <a:off x="5728265" y="1933598"/>
              <a:ext cx="398700" cy="713700"/>
            </a:xfrm>
            <a:prstGeom prst="straightConnector1">
              <a:avLst/>
            </a:prstGeom>
            <a:noFill/>
            <a:ln cap="flat" cmpd="sng" w="9525">
              <a:solidFill>
                <a:schemeClr val="lt1"/>
              </a:solidFill>
              <a:prstDash val="solid"/>
              <a:miter lim="800000"/>
              <a:headEnd len="sm" w="sm" type="none"/>
              <a:tailEnd len="sm" w="sm" type="none"/>
            </a:ln>
          </p:spPr>
        </p:cxnSp>
        <p:cxnSp>
          <p:nvCxnSpPr>
            <p:cNvPr id="400" name="Google Shape;400;p21"/>
            <p:cNvCxnSpPr>
              <a:stCxn id="401" idx="3"/>
              <a:endCxn id="399" idx="7"/>
            </p:cNvCxnSpPr>
            <p:nvPr/>
          </p:nvCxnSpPr>
          <p:spPr>
            <a:xfrm flipH="1" rot="10800000">
              <a:off x="4921530" y="1933680"/>
              <a:ext cx="727200" cy="278400"/>
            </a:xfrm>
            <a:prstGeom prst="straightConnector1">
              <a:avLst/>
            </a:prstGeom>
            <a:noFill/>
            <a:ln cap="flat" cmpd="sng" w="9525">
              <a:solidFill>
                <a:schemeClr val="lt1"/>
              </a:solidFill>
              <a:prstDash val="solid"/>
              <a:miter lim="800000"/>
              <a:headEnd len="sm" w="sm" type="none"/>
              <a:tailEnd len="sm" w="sm" type="none"/>
            </a:ln>
          </p:spPr>
        </p:cxnSp>
        <p:cxnSp>
          <p:nvCxnSpPr>
            <p:cNvPr id="402" name="Google Shape;402;p21"/>
            <p:cNvCxnSpPr>
              <a:stCxn id="401" idx="2"/>
              <a:endCxn id="391" idx="6"/>
            </p:cNvCxnSpPr>
            <p:nvPr/>
          </p:nvCxnSpPr>
          <p:spPr>
            <a:xfrm>
              <a:off x="4946274" y="2271818"/>
              <a:ext cx="1124400" cy="431700"/>
            </a:xfrm>
            <a:prstGeom prst="straightConnector1">
              <a:avLst/>
            </a:prstGeom>
            <a:noFill/>
            <a:ln cap="flat" cmpd="sng" w="9525">
              <a:solidFill>
                <a:schemeClr val="lt1"/>
              </a:solidFill>
              <a:prstDash val="solid"/>
              <a:miter lim="800000"/>
              <a:headEnd len="sm" w="sm" type="none"/>
              <a:tailEnd len="sm" w="sm" type="none"/>
            </a:ln>
          </p:spPr>
        </p:cxnSp>
        <p:cxnSp>
          <p:nvCxnSpPr>
            <p:cNvPr id="403" name="Google Shape;403;p21"/>
            <p:cNvCxnSpPr>
              <a:stCxn id="396" idx="4"/>
              <a:endCxn id="401" idx="0"/>
            </p:cNvCxnSpPr>
            <p:nvPr/>
          </p:nvCxnSpPr>
          <p:spPr>
            <a:xfrm flipH="1" rot="10800000">
              <a:off x="4718739" y="2356257"/>
              <a:ext cx="143100" cy="1596600"/>
            </a:xfrm>
            <a:prstGeom prst="straightConnector1">
              <a:avLst/>
            </a:prstGeom>
            <a:noFill/>
            <a:ln cap="flat" cmpd="sng" w="9525">
              <a:solidFill>
                <a:schemeClr val="lt1"/>
              </a:solidFill>
              <a:prstDash val="solid"/>
              <a:miter lim="800000"/>
              <a:headEnd len="sm" w="sm" type="none"/>
              <a:tailEnd len="sm" w="sm" type="none"/>
            </a:ln>
          </p:spPr>
        </p:cxnSp>
        <p:cxnSp>
          <p:nvCxnSpPr>
            <p:cNvPr id="404" name="Google Shape;404;p21"/>
            <p:cNvCxnSpPr>
              <a:stCxn id="405" idx="3"/>
              <a:endCxn id="401" idx="7"/>
            </p:cNvCxnSpPr>
            <p:nvPr/>
          </p:nvCxnSpPr>
          <p:spPr>
            <a:xfrm flipH="1" rot="10800000">
              <a:off x="3569266" y="2331558"/>
              <a:ext cx="1232700" cy="1542600"/>
            </a:xfrm>
            <a:prstGeom prst="straightConnector1">
              <a:avLst/>
            </a:prstGeom>
            <a:noFill/>
            <a:ln cap="flat" cmpd="sng" w="9525">
              <a:solidFill>
                <a:schemeClr val="lt1"/>
              </a:solidFill>
              <a:prstDash val="solid"/>
              <a:miter lim="800000"/>
              <a:headEnd len="sm" w="sm" type="none"/>
              <a:tailEnd len="sm" w="sm" type="none"/>
            </a:ln>
          </p:spPr>
        </p:cxnSp>
        <p:cxnSp>
          <p:nvCxnSpPr>
            <p:cNvPr id="406" name="Google Shape;406;p21"/>
            <p:cNvCxnSpPr>
              <a:stCxn id="405" idx="2"/>
              <a:endCxn id="396" idx="6"/>
            </p:cNvCxnSpPr>
            <p:nvPr/>
          </p:nvCxnSpPr>
          <p:spPr>
            <a:xfrm>
              <a:off x="3582076" y="3937536"/>
              <a:ext cx="1052100" cy="99900"/>
            </a:xfrm>
            <a:prstGeom prst="straightConnector1">
              <a:avLst/>
            </a:prstGeom>
            <a:noFill/>
            <a:ln cap="flat" cmpd="sng" w="9525">
              <a:solidFill>
                <a:schemeClr val="lt1"/>
              </a:solidFill>
              <a:prstDash val="solid"/>
              <a:miter lim="800000"/>
              <a:headEnd len="sm" w="sm" type="none"/>
              <a:tailEnd len="sm" w="sm" type="none"/>
            </a:ln>
          </p:spPr>
        </p:cxnSp>
        <p:cxnSp>
          <p:nvCxnSpPr>
            <p:cNvPr id="407" name="Google Shape;407;p21"/>
            <p:cNvCxnSpPr>
              <a:stCxn id="405" idx="1"/>
              <a:endCxn id="394" idx="4"/>
            </p:cNvCxnSpPr>
            <p:nvPr/>
          </p:nvCxnSpPr>
          <p:spPr>
            <a:xfrm>
              <a:off x="3546319" y="3991409"/>
              <a:ext cx="509700" cy="932100"/>
            </a:xfrm>
            <a:prstGeom prst="straightConnector1">
              <a:avLst/>
            </a:prstGeom>
            <a:noFill/>
            <a:ln cap="flat" cmpd="sng" w="9525">
              <a:solidFill>
                <a:schemeClr val="lt1"/>
              </a:solidFill>
              <a:prstDash val="solid"/>
              <a:miter lim="800000"/>
              <a:headEnd len="sm" w="sm" type="none"/>
              <a:tailEnd len="sm" w="sm" type="none"/>
            </a:ln>
          </p:spPr>
        </p:cxnSp>
        <p:cxnSp>
          <p:nvCxnSpPr>
            <p:cNvPr id="408" name="Google Shape;408;p21"/>
            <p:cNvCxnSpPr>
              <a:stCxn id="409" idx="1"/>
              <a:endCxn id="410" idx="6"/>
            </p:cNvCxnSpPr>
            <p:nvPr/>
          </p:nvCxnSpPr>
          <p:spPr>
            <a:xfrm>
              <a:off x="2027916" y="3374207"/>
              <a:ext cx="855000" cy="908700"/>
            </a:xfrm>
            <a:prstGeom prst="straightConnector1">
              <a:avLst/>
            </a:prstGeom>
            <a:noFill/>
            <a:ln cap="flat" cmpd="sng" w="9525">
              <a:solidFill>
                <a:schemeClr val="lt1"/>
              </a:solidFill>
              <a:prstDash val="solid"/>
              <a:miter lim="800000"/>
              <a:headEnd len="sm" w="sm" type="none"/>
              <a:tailEnd len="sm" w="sm" type="none"/>
            </a:ln>
          </p:spPr>
        </p:cxnSp>
        <p:cxnSp>
          <p:nvCxnSpPr>
            <p:cNvPr id="411" name="Google Shape;411;p21"/>
            <p:cNvCxnSpPr>
              <a:stCxn id="409" idx="0"/>
              <a:endCxn id="412" idx="4"/>
            </p:cNvCxnSpPr>
            <p:nvPr/>
          </p:nvCxnSpPr>
          <p:spPr>
            <a:xfrm>
              <a:off x="1986038" y="3384423"/>
              <a:ext cx="145200" cy="1156200"/>
            </a:xfrm>
            <a:prstGeom prst="straightConnector1">
              <a:avLst/>
            </a:prstGeom>
            <a:noFill/>
            <a:ln cap="flat" cmpd="sng" w="9525">
              <a:solidFill>
                <a:schemeClr val="lt1"/>
              </a:solidFill>
              <a:prstDash val="solid"/>
              <a:miter lim="800000"/>
              <a:headEnd len="sm" w="sm" type="none"/>
              <a:tailEnd len="sm" w="sm" type="none"/>
            </a:ln>
          </p:spPr>
        </p:cxnSp>
        <p:cxnSp>
          <p:nvCxnSpPr>
            <p:cNvPr id="413" name="Google Shape;413;p21"/>
            <p:cNvCxnSpPr>
              <a:stCxn id="414" idx="1"/>
              <a:endCxn id="415" idx="5"/>
            </p:cNvCxnSpPr>
            <p:nvPr/>
          </p:nvCxnSpPr>
          <p:spPr>
            <a:xfrm>
              <a:off x="1892361" y="1623239"/>
              <a:ext cx="839400" cy="722400"/>
            </a:xfrm>
            <a:prstGeom prst="straightConnector1">
              <a:avLst/>
            </a:prstGeom>
            <a:noFill/>
            <a:ln cap="flat" cmpd="sng" w="9525">
              <a:solidFill>
                <a:schemeClr val="lt1"/>
              </a:solidFill>
              <a:prstDash val="solid"/>
              <a:miter lim="800000"/>
              <a:headEnd len="sm" w="sm" type="none"/>
              <a:tailEnd len="sm" w="sm" type="none"/>
            </a:ln>
          </p:spPr>
        </p:cxnSp>
        <p:cxnSp>
          <p:nvCxnSpPr>
            <p:cNvPr id="416" name="Google Shape;416;p21"/>
            <p:cNvCxnSpPr>
              <a:stCxn id="414" idx="7"/>
              <a:endCxn id="417" idx="4"/>
            </p:cNvCxnSpPr>
            <p:nvPr/>
          </p:nvCxnSpPr>
          <p:spPr>
            <a:xfrm flipH="1">
              <a:off x="1296485" y="1623239"/>
              <a:ext cx="476400" cy="1309500"/>
            </a:xfrm>
            <a:prstGeom prst="straightConnector1">
              <a:avLst/>
            </a:prstGeom>
            <a:noFill/>
            <a:ln cap="flat" cmpd="sng" w="9525">
              <a:solidFill>
                <a:schemeClr val="lt1"/>
              </a:solidFill>
              <a:prstDash val="solid"/>
              <a:miter lim="800000"/>
              <a:headEnd len="sm" w="sm" type="none"/>
              <a:tailEnd len="sm" w="sm" type="none"/>
            </a:ln>
          </p:spPr>
        </p:cxnSp>
        <p:cxnSp>
          <p:nvCxnSpPr>
            <p:cNvPr id="418" name="Google Shape;418;p21"/>
            <p:cNvCxnSpPr>
              <a:stCxn id="414" idx="3"/>
              <a:endCxn id="419" idx="6"/>
            </p:cNvCxnSpPr>
            <p:nvPr/>
          </p:nvCxnSpPr>
          <p:spPr>
            <a:xfrm flipH="1" rot="10800000">
              <a:off x="1892361" y="727363"/>
              <a:ext cx="1166700" cy="776400"/>
            </a:xfrm>
            <a:prstGeom prst="straightConnector1">
              <a:avLst/>
            </a:prstGeom>
            <a:noFill/>
            <a:ln cap="flat" cmpd="sng" w="9525">
              <a:solidFill>
                <a:schemeClr val="lt1"/>
              </a:solidFill>
              <a:prstDash val="solid"/>
              <a:miter lim="800000"/>
              <a:headEnd len="sm" w="sm" type="none"/>
              <a:tailEnd len="sm" w="sm" type="none"/>
            </a:ln>
          </p:spPr>
        </p:cxnSp>
        <p:cxnSp>
          <p:nvCxnSpPr>
            <p:cNvPr id="420" name="Google Shape;420;p21"/>
            <p:cNvCxnSpPr>
              <a:stCxn id="421" idx="7"/>
              <a:endCxn id="419" idx="1"/>
            </p:cNvCxnSpPr>
            <p:nvPr/>
          </p:nvCxnSpPr>
          <p:spPr>
            <a:xfrm rot="10800000">
              <a:off x="3162066" y="741469"/>
              <a:ext cx="918600" cy="195600"/>
            </a:xfrm>
            <a:prstGeom prst="straightConnector1">
              <a:avLst/>
            </a:prstGeom>
            <a:noFill/>
            <a:ln cap="flat" cmpd="sng" w="9525">
              <a:solidFill>
                <a:schemeClr val="lt1"/>
              </a:solidFill>
              <a:prstDash val="solid"/>
              <a:miter lim="800000"/>
              <a:headEnd len="sm" w="sm" type="none"/>
              <a:tailEnd len="sm" w="sm" type="none"/>
            </a:ln>
          </p:spPr>
        </p:cxnSp>
        <p:cxnSp>
          <p:nvCxnSpPr>
            <p:cNvPr id="422" name="Google Shape;422;p21"/>
            <p:cNvCxnSpPr>
              <a:stCxn id="399" idx="4"/>
              <a:endCxn id="423" idx="1"/>
            </p:cNvCxnSpPr>
            <p:nvPr/>
          </p:nvCxnSpPr>
          <p:spPr>
            <a:xfrm rot="10800000">
              <a:off x="5059181" y="1301434"/>
              <a:ext cx="629400" cy="536100"/>
            </a:xfrm>
            <a:prstGeom prst="straightConnector1">
              <a:avLst/>
            </a:prstGeom>
            <a:noFill/>
            <a:ln cap="flat" cmpd="sng" w="9525">
              <a:solidFill>
                <a:schemeClr val="lt1"/>
              </a:solidFill>
              <a:prstDash val="solid"/>
              <a:miter lim="800000"/>
              <a:headEnd len="sm" w="sm" type="none"/>
              <a:tailEnd len="sm" w="sm" type="none"/>
            </a:ln>
          </p:spPr>
        </p:cxnSp>
        <p:cxnSp>
          <p:nvCxnSpPr>
            <p:cNvPr id="424" name="Google Shape;424;p21"/>
            <p:cNvCxnSpPr>
              <a:stCxn id="419" idx="0"/>
              <a:endCxn id="425" idx="5"/>
            </p:cNvCxnSpPr>
            <p:nvPr/>
          </p:nvCxnSpPr>
          <p:spPr>
            <a:xfrm>
              <a:off x="3127914" y="767468"/>
              <a:ext cx="856500" cy="1094700"/>
            </a:xfrm>
            <a:prstGeom prst="straightConnector1">
              <a:avLst/>
            </a:prstGeom>
            <a:noFill/>
            <a:ln cap="flat" cmpd="sng" w="9525">
              <a:solidFill>
                <a:schemeClr val="lt1"/>
              </a:solidFill>
              <a:prstDash val="solid"/>
              <a:miter lim="800000"/>
              <a:headEnd len="sm" w="sm" type="none"/>
              <a:tailEnd len="sm" w="sm" type="none"/>
            </a:ln>
          </p:spPr>
        </p:cxnSp>
        <p:cxnSp>
          <p:nvCxnSpPr>
            <p:cNvPr id="426" name="Google Shape;426;p21"/>
            <p:cNvCxnSpPr>
              <a:stCxn id="421" idx="1"/>
              <a:endCxn id="423" idx="5"/>
            </p:cNvCxnSpPr>
            <p:nvPr/>
          </p:nvCxnSpPr>
          <p:spPr>
            <a:xfrm>
              <a:off x="4200142" y="937069"/>
              <a:ext cx="779400" cy="284700"/>
            </a:xfrm>
            <a:prstGeom prst="straightConnector1">
              <a:avLst/>
            </a:prstGeom>
            <a:noFill/>
            <a:ln cap="flat" cmpd="sng" w="9525">
              <a:solidFill>
                <a:schemeClr val="lt1"/>
              </a:solidFill>
              <a:prstDash val="solid"/>
              <a:miter lim="800000"/>
              <a:headEnd len="sm" w="sm" type="none"/>
              <a:tailEnd len="sm" w="sm" type="none"/>
            </a:ln>
          </p:spPr>
        </p:cxnSp>
        <p:cxnSp>
          <p:nvCxnSpPr>
            <p:cNvPr id="427" name="Google Shape;427;p21"/>
            <p:cNvCxnSpPr>
              <a:stCxn id="414" idx="0"/>
              <a:endCxn id="409" idx="5"/>
            </p:cNvCxnSpPr>
            <p:nvPr/>
          </p:nvCxnSpPr>
          <p:spPr>
            <a:xfrm>
              <a:off x="1832623" y="1647983"/>
              <a:ext cx="128700" cy="1635300"/>
            </a:xfrm>
            <a:prstGeom prst="straightConnector1">
              <a:avLst/>
            </a:prstGeom>
            <a:noFill/>
            <a:ln cap="flat" cmpd="sng" w="9525">
              <a:solidFill>
                <a:schemeClr val="lt1"/>
              </a:solidFill>
              <a:prstDash val="solid"/>
              <a:miter lim="800000"/>
              <a:headEnd len="sm" w="sm" type="none"/>
              <a:tailEnd len="sm" w="sm" type="none"/>
            </a:ln>
          </p:spPr>
        </p:cxnSp>
        <p:cxnSp>
          <p:nvCxnSpPr>
            <p:cNvPr id="428" name="Google Shape;428;p21"/>
            <p:cNvCxnSpPr>
              <a:stCxn id="412" idx="5"/>
              <a:endCxn id="417" idx="0"/>
            </p:cNvCxnSpPr>
            <p:nvPr/>
          </p:nvCxnSpPr>
          <p:spPr>
            <a:xfrm rot="10800000">
              <a:off x="1296455" y="3101670"/>
              <a:ext cx="781800" cy="1476000"/>
            </a:xfrm>
            <a:prstGeom prst="straightConnector1">
              <a:avLst/>
            </a:prstGeom>
            <a:noFill/>
            <a:ln cap="flat" cmpd="sng" w="9525">
              <a:solidFill>
                <a:schemeClr val="lt1"/>
              </a:solidFill>
              <a:prstDash val="solid"/>
              <a:miter lim="800000"/>
              <a:headEnd len="sm" w="sm" type="none"/>
              <a:tailEnd len="sm" w="sm" type="none"/>
            </a:ln>
          </p:spPr>
        </p:cxnSp>
        <p:cxnSp>
          <p:nvCxnSpPr>
            <p:cNvPr id="429" name="Google Shape;429;p21"/>
            <p:cNvCxnSpPr>
              <a:stCxn id="417" idx="1"/>
              <a:endCxn id="409" idx="0"/>
            </p:cNvCxnSpPr>
            <p:nvPr/>
          </p:nvCxnSpPr>
          <p:spPr>
            <a:xfrm>
              <a:off x="1356177" y="3077010"/>
              <a:ext cx="630000" cy="307500"/>
            </a:xfrm>
            <a:prstGeom prst="straightConnector1">
              <a:avLst/>
            </a:prstGeom>
            <a:noFill/>
            <a:ln cap="flat" cmpd="sng" w="9525">
              <a:solidFill>
                <a:schemeClr val="lt1"/>
              </a:solidFill>
              <a:prstDash val="solid"/>
              <a:miter lim="800000"/>
              <a:headEnd len="sm" w="sm" type="none"/>
              <a:tailEnd len="sm" w="sm" type="none"/>
            </a:ln>
          </p:spPr>
        </p:cxnSp>
        <p:cxnSp>
          <p:nvCxnSpPr>
            <p:cNvPr id="430" name="Google Shape;430;p21"/>
            <p:cNvCxnSpPr>
              <a:stCxn id="412" idx="1"/>
              <a:endCxn id="394" idx="6"/>
            </p:cNvCxnSpPr>
            <p:nvPr/>
          </p:nvCxnSpPr>
          <p:spPr>
            <a:xfrm>
              <a:off x="2220453" y="4668930"/>
              <a:ext cx="1779000" cy="310800"/>
            </a:xfrm>
            <a:prstGeom prst="straightConnector1">
              <a:avLst/>
            </a:prstGeom>
            <a:noFill/>
            <a:ln cap="flat" cmpd="sng" w="9525">
              <a:solidFill>
                <a:schemeClr val="lt1"/>
              </a:solidFill>
              <a:prstDash val="solid"/>
              <a:miter lim="800000"/>
              <a:headEnd len="sm" w="sm" type="none"/>
              <a:tailEnd len="sm" w="sm" type="none"/>
            </a:ln>
          </p:spPr>
        </p:cxnSp>
        <p:cxnSp>
          <p:nvCxnSpPr>
            <p:cNvPr id="431" name="Google Shape;431;p21"/>
            <p:cNvCxnSpPr>
              <a:stCxn id="409" idx="2"/>
              <a:endCxn id="405" idx="6"/>
            </p:cNvCxnSpPr>
            <p:nvPr/>
          </p:nvCxnSpPr>
          <p:spPr>
            <a:xfrm>
              <a:off x="2050304" y="3337371"/>
              <a:ext cx="1365900" cy="567600"/>
            </a:xfrm>
            <a:prstGeom prst="straightConnector1">
              <a:avLst/>
            </a:prstGeom>
            <a:noFill/>
            <a:ln cap="flat" cmpd="sng" w="9525">
              <a:solidFill>
                <a:schemeClr val="lt1"/>
              </a:solidFill>
              <a:prstDash val="solid"/>
              <a:miter lim="800000"/>
              <a:headEnd len="sm" w="sm" type="none"/>
              <a:tailEnd len="sm" w="sm" type="none"/>
            </a:ln>
          </p:spPr>
        </p:cxnSp>
        <p:cxnSp>
          <p:nvCxnSpPr>
            <p:cNvPr id="432" name="Google Shape;432;p21"/>
            <p:cNvCxnSpPr>
              <a:stCxn id="415" idx="1"/>
              <a:endCxn id="405" idx="5"/>
            </p:cNvCxnSpPr>
            <p:nvPr/>
          </p:nvCxnSpPr>
          <p:spPr>
            <a:xfrm>
              <a:off x="2851098" y="2465259"/>
              <a:ext cx="600900" cy="1386000"/>
            </a:xfrm>
            <a:prstGeom prst="straightConnector1">
              <a:avLst/>
            </a:prstGeom>
            <a:noFill/>
            <a:ln cap="flat" cmpd="sng" w="9525">
              <a:solidFill>
                <a:schemeClr val="lt1"/>
              </a:solidFill>
              <a:prstDash val="solid"/>
              <a:miter lim="800000"/>
              <a:headEnd len="sm" w="sm" type="none"/>
              <a:tailEnd len="sm" w="sm" type="none"/>
            </a:ln>
          </p:spPr>
        </p:cxnSp>
        <p:cxnSp>
          <p:nvCxnSpPr>
            <p:cNvPr id="433" name="Google Shape;433;p21"/>
            <p:cNvCxnSpPr>
              <a:stCxn id="415" idx="3"/>
            </p:cNvCxnSpPr>
            <p:nvPr/>
          </p:nvCxnSpPr>
          <p:spPr>
            <a:xfrm flipH="1" rot="10800000">
              <a:off x="2851098" y="1917383"/>
              <a:ext cx="1108500" cy="428400"/>
            </a:xfrm>
            <a:prstGeom prst="straightConnector1">
              <a:avLst/>
            </a:prstGeom>
            <a:noFill/>
            <a:ln cap="flat" cmpd="sng" w="9525">
              <a:solidFill>
                <a:schemeClr val="lt1"/>
              </a:solidFill>
              <a:prstDash val="solid"/>
              <a:miter lim="800000"/>
              <a:headEnd len="sm" w="sm" type="none"/>
              <a:tailEnd len="sm" w="sm" type="none"/>
            </a:ln>
          </p:spPr>
        </p:cxnSp>
        <p:cxnSp>
          <p:nvCxnSpPr>
            <p:cNvPr id="434" name="Google Shape;434;p21"/>
            <p:cNvCxnSpPr>
              <a:stCxn id="405" idx="4"/>
              <a:endCxn id="425" idx="7"/>
            </p:cNvCxnSpPr>
            <p:nvPr/>
          </p:nvCxnSpPr>
          <p:spPr>
            <a:xfrm flipH="1" rot="10800000">
              <a:off x="3515393" y="1981701"/>
              <a:ext cx="468900" cy="1856700"/>
            </a:xfrm>
            <a:prstGeom prst="straightConnector1">
              <a:avLst/>
            </a:prstGeom>
            <a:noFill/>
            <a:ln cap="flat" cmpd="sng" w="9525">
              <a:solidFill>
                <a:schemeClr val="lt1"/>
              </a:solidFill>
              <a:prstDash val="solid"/>
              <a:miter lim="800000"/>
              <a:headEnd len="sm" w="sm" type="none"/>
              <a:tailEnd len="sm" w="sm" type="none"/>
            </a:ln>
          </p:spPr>
        </p:cxnSp>
        <p:cxnSp>
          <p:nvCxnSpPr>
            <p:cNvPr id="435" name="Google Shape;435;p21"/>
            <p:cNvCxnSpPr>
              <a:stCxn id="401" idx="5"/>
              <a:endCxn id="425" idx="1"/>
            </p:cNvCxnSpPr>
            <p:nvPr/>
          </p:nvCxnSpPr>
          <p:spPr>
            <a:xfrm rot="10800000">
              <a:off x="4103654" y="1981680"/>
              <a:ext cx="698400" cy="230400"/>
            </a:xfrm>
            <a:prstGeom prst="straightConnector1">
              <a:avLst/>
            </a:prstGeom>
            <a:noFill/>
            <a:ln cap="flat" cmpd="sng" w="9525">
              <a:solidFill>
                <a:schemeClr val="lt1"/>
              </a:solidFill>
              <a:prstDash val="solid"/>
              <a:miter lim="800000"/>
              <a:headEnd len="sm" w="sm" type="none"/>
              <a:tailEnd len="sm" w="sm" type="none"/>
            </a:ln>
          </p:spPr>
        </p:cxnSp>
        <p:cxnSp>
          <p:nvCxnSpPr>
            <p:cNvPr id="436" name="Google Shape;436;p21"/>
            <p:cNvCxnSpPr>
              <a:stCxn id="415" idx="7"/>
              <a:endCxn id="409" idx="3"/>
            </p:cNvCxnSpPr>
            <p:nvPr/>
          </p:nvCxnSpPr>
          <p:spPr>
            <a:xfrm flipH="1">
              <a:off x="2040122" y="2465259"/>
              <a:ext cx="691500" cy="830100"/>
            </a:xfrm>
            <a:prstGeom prst="straightConnector1">
              <a:avLst/>
            </a:prstGeom>
            <a:noFill/>
            <a:ln cap="flat" cmpd="sng" w="9525">
              <a:solidFill>
                <a:schemeClr val="lt1"/>
              </a:solidFill>
              <a:prstDash val="solid"/>
              <a:miter lim="800000"/>
              <a:headEnd len="sm" w="sm" type="none"/>
              <a:tailEnd len="sm" w="sm" type="none"/>
            </a:ln>
          </p:spPr>
        </p:cxnSp>
        <p:cxnSp>
          <p:nvCxnSpPr>
            <p:cNvPr id="437" name="Google Shape;437;p21"/>
            <p:cNvCxnSpPr>
              <a:stCxn id="391" idx="7"/>
              <a:endCxn id="396" idx="3"/>
            </p:cNvCxnSpPr>
            <p:nvPr/>
          </p:nvCxnSpPr>
          <p:spPr>
            <a:xfrm flipH="1">
              <a:off x="4778540" y="2743444"/>
              <a:ext cx="1308600" cy="1234200"/>
            </a:xfrm>
            <a:prstGeom prst="straightConnector1">
              <a:avLst/>
            </a:prstGeom>
            <a:noFill/>
            <a:ln cap="flat" cmpd="sng" w="9525">
              <a:solidFill>
                <a:schemeClr val="lt1"/>
              </a:solidFill>
              <a:prstDash val="solid"/>
              <a:miter lim="800000"/>
              <a:headEnd len="sm" w="sm" type="none"/>
              <a:tailEnd len="sm" w="sm" type="none"/>
            </a:ln>
          </p:spPr>
        </p:cxnSp>
        <p:cxnSp>
          <p:nvCxnSpPr>
            <p:cNvPr id="438" name="Google Shape;438;p21"/>
            <p:cNvCxnSpPr>
              <a:stCxn id="423" idx="7"/>
              <a:endCxn id="425" idx="3"/>
            </p:cNvCxnSpPr>
            <p:nvPr/>
          </p:nvCxnSpPr>
          <p:spPr>
            <a:xfrm flipH="1">
              <a:off x="4103807" y="1301492"/>
              <a:ext cx="875700" cy="560700"/>
            </a:xfrm>
            <a:prstGeom prst="straightConnector1">
              <a:avLst/>
            </a:prstGeom>
            <a:noFill/>
            <a:ln cap="flat" cmpd="sng" w="9525">
              <a:solidFill>
                <a:schemeClr val="lt1"/>
              </a:solidFill>
              <a:prstDash val="solid"/>
              <a:miter lim="800000"/>
              <a:headEnd len="sm" w="sm" type="none"/>
              <a:tailEnd len="sm" w="sm" type="none"/>
            </a:ln>
          </p:spPr>
        </p:cxnSp>
        <p:cxnSp>
          <p:nvCxnSpPr>
            <p:cNvPr id="439" name="Google Shape;439;p21"/>
            <p:cNvCxnSpPr>
              <a:stCxn id="419" idx="7"/>
              <a:endCxn id="415" idx="4"/>
            </p:cNvCxnSpPr>
            <p:nvPr/>
          </p:nvCxnSpPr>
          <p:spPr>
            <a:xfrm flipH="1">
              <a:off x="2791492" y="761723"/>
              <a:ext cx="293700" cy="1559400"/>
            </a:xfrm>
            <a:prstGeom prst="straightConnector1">
              <a:avLst/>
            </a:prstGeom>
            <a:noFill/>
            <a:ln cap="flat" cmpd="sng" w="9525">
              <a:solidFill>
                <a:schemeClr val="lt1"/>
              </a:solidFill>
              <a:prstDash val="solid"/>
              <a:miter lim="800000"/>
              <a:headEnd len="sm" w="sm" type="none"/>
              <a:tailEnd len="sm" w="sm" type="none"/>
            </a:ln>
          </p:spPr>
        </p:cxnSp>
        <p:sp>
          <p:nvSpPr>
            <p:cNvPr id="392" name="Google Shape;392;p21"/>
            <p:cNvSpPr/>
            <p:nvPr/>
          </p:nvSpPr>
          <p:spPr>
            <a:xfrm rot="10800000">
              <a:off x="5901680" y="3588176"/>
              <a:ext cx="168964" cy="168964"/>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1" name="Google Shape;391;p21"/>
            <p:cNvSpPr/>
            <p:nvPr/>
          </p:nvSpPr>
          <p:spPr>
            <a:xfrm rot="10800000">
              <a:off x="6070644" y="2647298"/>
              <a:ext cx="112642" cy="112642"/>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1" name="Google Shape;401;p21"/>
            <p:cNvSpPr/>
            <p:nvPr/>
          </p:nvSpPr>
          <p:spPr>
            <a:xfrm rot="10800000">
              <a:off x="4777310" y="2187336"/>
              <a:ext cx="168964" cy="168964"/>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5" name="Google Shape;415;p21"/>
            <p:cNvSpPr/>
            <p:nvPr/>
          </p:nvSpPr>
          <p:spPr>
            <a:xfrm rot="10800000">
              <a:off x="2706878" y="2321039"/>
              <a:ext cx="168964" cy="168964"/>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9" name="Google Shape;409;p21"/>
            <p:cNvSpPr/>
            <p:nvPr/>
          </p:nvSpPr>
          <p:spPr>
            <a:xfrm rot="-10272569">
              <a:off x="1938324" y="3272443"/>
              <a:ext cx="112642" cy="112642"/>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2" name="Google Shape;412;p21"/>
            <p:cNvSpPr/>
            <p:nvPr/>
          </p:nvSpPr>
          <p:spPr>
            <a:xfrm rot="10061494">
              <a:off x="2064872" y="4538818"/>
              <a:ext cx="168964" cy="168964"/>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5" name="Google Shape;405;p21"/>
            <p:cNvSpPr/>
            <p:nvPr/>
          </p:nvSpPr>
          <p:spPr>
            <a:xfrm rot="-10135587">
              <a:off x="3414685" y="3836828"/>
              <a:ext cx="168964" cy="168964"/>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6" name="Google Shape;396;p21"/>
            <p:cNvSpPr/>
            <p:nvPr/>
          </p:nvSpPr>
          <p:spPr>
            <a:xfrm rot="10800000">
              <a:off x="4634257" y="3952857"/>
              <a:ext cx="168964" cy="168964"/>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4" name="Google Shape;394;p21"/>
            <p:cNvSpPr/>
            <p:nvPr/>
          </p:nvSpPr>
          <p:spPr>
            <a:xfrm rot="10800000">
              <a:off x="3999600" y="4923455"/>
              <a:ext cx="112642" cy="112642"/>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7" name="Google Shape;417;p21"/>
            <p:cNvSpPr/>
            <p:nvPr/>
          </p:nvSpPr>
          <p:spPr>
            <a:xfrm rot="10800000">
              <a:off x="1211957" y="2932790"/>
              <a:ext cx="168964" cy="168964"/>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4" name="Google Shape;414;p21"/>
            <p:cNvSpPr/>
            <p:nvPr/>
          </p:nvSpPr>
          <p:spPr>
            <a:xfrm rot="10800000">
              <a:off x="1748141" y="1479019"/>
              <a:ext cx="168964" cy="168964"/>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9" name="Google Shape;419;p21"/>
            <p:cNvSpPr/>
            <p:nvPr/>
          </p:nvSpPr>
          <p:spPr>
            <a:xfrm rot="9909530">
              <a:off x="3057167" y="656705"/>
              <a:ext cx="112642" cy="112642"/>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5" name="Google Shape;425;p21"/>
            <p:cNvSpPr/>
            <p:nvPr/>
          </p:nvSpPr>
          <p:spPr>
            <a:xfrm rot="10800000">
              <a:off x="3959554" y="1837534"/>
              <a:ext cx="168964" cy="168964"/>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9" name="Google Shape;399;p21"/>
            <p:cNvSpPr/>
            <p:nvPr/>
          </p:nvSpPr>
          <p:spPr>
            <a:xfrm rot="10800000">
              <a:off x="5632260" y="1837534"/>
              <a:ext cx="112642" cy="112642"/>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3" name="Google Shape;423;p21"/>
            <p:cNvSpPr/>
            <p:nvPr/>
          </p:nvSpPr>
          <p:spPr>
            <a:xfrm rot="10800000">
              <a:off x="4963011" y="1205346"/>
              <a:ext cx="112642" cy="112642"/>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1" name="Google Shape;421;p21"/>
            <p:cNvSpPr/>
            <p:nvPr/>
          </p:nvSpPr>
          <p:spPr>
            <a:xfrm rot="10800000">
              <a:off x="4055922" y="792849"/>
              <a:ext cx="168964" cy="168964"/>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440" name="Google Shape;440;p21"/>
            <p:cNvCxnSpPr>
              <a:stCxn id="421" idx="0"/>
              <a:endCxn id="425" idx="0"/>
            </p:cNvCxnSpPr>
            <p:nvPr/>
          </p:nvCxnSpPr>
          <p:spPr>
            <a:xfrm flipH="1">
              <a:off x="4044104" y="961813"/>
              <a:ext cx="96300" cy="1044600"/>
            </a:xfrm>
            <a:prstGeom prst="straightConnector1">
              <a:avLst/>
            </a:prstGeom>
            <a:noFill/>
            <a:ln cap="flat" cmpd="sng" w="9525">
              <a:solidFill>
                <a:schemeClr val="lt1"/>
              </a:solidFill>
              <a:prstDash val="solid"/>
              <a:miter lim="800000"/>
              <a:headEnd len="sm" w="sm" type="none"/>
              <a:tailEnd len="sm" w="sm" type="none"/>
            </a:ln>
          </p:spPr>
        </p:cxnSp>
        <p:sp>
          <p:nvSpPr>
            <p:cNvPr id="410" name="Google Shape;410;p21"/>
            <p:cNvSpPr/>
            <p:nvPr/>
          </p:nvSpPr>
          <p:spPr>
            <a:xfrm rot="10800000">
              <a:off x="2882979" y="4198345"/>
              <a:ext cx="168964" cy="168964"/>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441" name="Google Shape;441;p21"/>
            <p:cNvCxnSpPr>
              <a:stCxn id="410" idx="1"/>
              <a:endCxn id="394" idx="6"/>
            </p:cNvCxnSpPr>
            <p:nvPr/>
          </p:nvCxnSpPr>
          <p:spPr>
            <a:xfrm>
              <a:off x="3027199" y="4342565"/>
              <a:ext cx="972300" cy="637200"/>
            </a:xfrm>
            <a:prstGeom prst="straightConnector1">
              <a:avLst/>
            </a:prstGeom>
            <a:noFill/>
            <a:ln cap="flat" cmpd="sng" w="9525">
              <a:solidFill>
                <a:schemeClr val="lt1"/>
              </a:solidFill>
              <a:prstDash val="solid"/>
              <a:miter lim="800000"/>
              <a:headEnd len="sm" w="sm" type="none"/>
              <a:tailEnd len="sm" w="sm" type="none"/>
            </a:ln>
          </p:spPr>
        </p:cxnSp>
        <p:cxnSp>
          <p:nvCxnSpPr>
            <p:cNvPr id="442" name="Google Shape;442;p21"/>
            <p:cNvCxnSpPr>
              <a:stCxn id="412" idx="3"/>
              <a:endCxn id="410" idx="7"/>
            </p:cNvCxnSpPr>
            <p:nvPr/>
          </p:nvCxnSpPr>
          <p:spPr>
            <a:xfrm flipH="1" rot="10800000">
              <a:off x="2194984" y="4342501"/>
              <a:ext cx="712800" cy="209700"/>
            </a:xfrm>
            <a:prstGeom prst="straightConnector1">
              <a:avLst/>
            </a:prstGeom>
            <a:noFill/>
            <a:ln cap="flat" cmpd="sng" w="9525">
              <a:solidFill>
                <a:schemeClr val="lt1"/>
              </a:solidFill>
              <a:prstDash val="solid"/>
              <a:miter lim="800000"/>
              <a:headEnd len="sm" w="sm" type="none"/>
              <a:tailEnd len="sm" w="sm" type="none"/>
            </a:ln>
          </p:spPr>
        </p:cxnSp>
        <p:cxnSp>
          <p:nvCxnSpPr>
            <p:cNvPr id="443" name="Google Shape;443;p21"/>
            <p:cNvCxnSpPr>
              <a:stCxn id="410" idx="2"/>
              <a:endCxn id="405" idx="0"/>
            </p:cNvCxnSpPr>
            <p:nvPr/>
          </p:nvCxnSpPr>
          <p:spPr>
            <a:xfrm flipH="1" rot="10800000">
              <a:off x="3051943" y="4004127"/>
              <a:ext cx="431100" cy="278700"/>
            </a:xfrm>
            <a:prstGeom prst="straightConnector1">
              <a:avLst/>
            </a:prstGeom>
            <a:noFill/>
            <a:ln cap="flat" cmpd="sng" w="9525">
              <a:solidFill>
                <a:schemeClr val="lt1"/>
              </a:solidFill>
              <a:prstDash val="solid"/>
              <a:miter lim="800000"/>
              <a:headEnd len="sm" w="sm" type="none"/>
              <a:tailEnd len="sm" w="sm" type="none"/>
            </a:ln>
          </p:spPr>
        </p:cxnSp>
      </p:grpSp>
      <p:sp>
        <p:nvSpPr>
          <p:cNvPr id="444" name="Google Shape;444;p21"/>
          <p:cNvSpPr/>
          <p:nvPr/>
        </p:nvSpPr>
        <p:spPr>
          <a:xfrm>
            <a:off x="0" y="2255375"/>
            <a:ext cx="12192000" cy="2347250"/>
          </a:xfrm>
          <a:prstGeom prst="rect">
            <a:avLst/>
          </a:prstGeom>
          <a:solidFill>
            <a:schemeClr val="accent1">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5" name="Google Shape;445;p21"/>
          <p:cNvSpPr/>
          <p:nvPr/>
        </p:nvSpPr>
        <p:spPr>
          <a:xfrm>
            <a:off x="0" y="2339545"/>
            <a:ext cx="12192000" cy="2178910"/>
          </a:xfrm>
          <a:prstGeom prst="rect">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446" name="Google Shape;446;p21"/>
          <p:cNvGrpSpPr/>
          <p:nvPr/>
        </p:nvGrpSpPr>
        <p:grpSpPr>
          <a:xfrm>
            <a:off x="0" y="2769507"/>
            <a:ext cx="12192148" cy="1726889"/>
            <a:chOff x="0" y="2671679"/>
            <a:chExt cx="12192148" cy="1726889"/>
          </a:xfrm>
        </p:grpSpPr>
        <p:sp>
          <p:nvSpPr>
            <p:cNvPr id="447" name="Google Shape;447;p21"/>
            <p:cNvSpPr txBox="1"/>
            <p:nvPr/>
          </p:nvSpPr>
          <p:spPr>
            <a:xfrm>
              <a:off x="0" y="2671679"/>
              <a:ext cx="12192000" cy="1015663"/>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GB" sz="6000">
                  <a:solidFill>
                    <a:schemeClr val="dk1"/>
                  </a:solidFill>
                  <a:latin typeface="Cambria"/>
                  <a:ea typeface="Cambria"/>
                  <a:cs typeface="Cambria"/>
                  <a:sym typeface="Cambria"/>
                </a:rPr>
                <a:t>THANK YOU</a:t>
              </a:r>
              <a:endParaRPr b="1" sz="6000">
                <a:solidFill>
                  <a:schemeClr val="dk1"/>
                </a:solidFill>
                <a:latin typeface="Cambria"/>
                <a:ea typeface="Cambria"/>
                <a:cs typeface="Cambria"/>
                <a:sym typeface="Cambria"/>
              </a:endParaRPr>
            </a:p>
          </p:txBody>
        </p:sp>
        <p:sp>
          <p:nvSpPr>
            <p:cNvPr id="448" name="Google Shape;448;p21"/>
            <p:cNvSpPr txBox="1"/>
            <p:nvPr/>
          </p:nvSpPr>
          <p:spPr>
            <a:xfrm>
              <a:off x="148" y="3813568"/>
              <a:ext cx="12192000" cy="585000"/>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t/>
              </a:r>
              <a:endParaRPr b="1" sz="3200">
                <a:solidFill>
                  <a:schemeClr val="lt1"/>
                </a:solidFill>
                <a:latin typeface="Cambria"/>
                <a:ea typeface="Cambria"/>
                <a:cs typeface="Cambria"/>
                <a:sym typeface="Cambria"/>
              </a:endParaRPr>
            </a:p>
          </p:txBody>
        </p:sp>
      </p:grpSp>
      <p:sp>
        <p:nvSpPr>
          <p:cNvPr id="449" name="Google Shape;449;p21"/>
          <p:cNvSpPr txBox="1"/>
          <p:nvPr/>
        </p:nvSpPr>
        <p:spPr>
          <a:xfrm>
            <a:off x="749578" y="6116938"/>
            <a:ext cx="11335812" cy="400110"/>
          </a:xfrm>
          <a:prstGeom prst="rect">
            <a:avLst/>
          </a:prstGeom>
          <a:noFill/>
          <a:ln>
            <a:noFill/>
          </a:ln>
        </p:spPr>
        <p:txBody>
          <a:bodyPr anchorCtr="0" anchor="ctr" bIns="45700" lIns="91425" spcFirstLastPara="1" rIns="91425" wrap="square" tIns="45700">
            <a:spAutoFit/>
          </a:bodyPr>
          <a:lstStyle/>
          <a:p>
            <a:pPr indent="0" lvl="0" marL="0" marR="0" rtl="0" algn="r">
              <a:spcBef>
                <a:spcPts val="0"/>
              </a:spcBef>
              <a:spcAft>
                <a:spcPts val="0"/>
              </a:spcAft>
              <a:buNone/>
            </a:pPr>
            <a:r>
              <a:rPr b="1" lang="en-GB" sz="2000">
                <a:solidFill>
                  <a:schemeClr val="dk1"/>
                </a:solidFill>
                <a:latin typeface="Cambria"/>
                <a:ea typeface="Cambria"/>
                <a:cs typeface="Cambria"/>
                <a:sym typeface="Cambria"/>
              </a:rPr>
              <a:t>By Zara Habib</a:t>
            </a:r>
            <a:endParaRPr b="1" sz="2000">
              <a:solidFill>
                <a:schemeClr val="dk1"/>
              </a:solidFill>
              <a:latin typeface="Cambria"/>
              <a:ea typeface="Cambria"/>
              <a:cs typeface="Cambria"/>
              <a:sym typeface="Cambri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pic>
        <p:nvPicPr>
          <p:cNvPr id="315" name="Google Shape;315;p3"/>
          <p:cNvPicPr preferRelativeResize="0"/>
          <p:nvPr>
            <p:ph idx="1" type="body"/>
          </p:nvPr>
        </p:nvPicPr>
        <p:blipFill rotWithShape="1">
          <a:blip r:embed="rId3">
            <a:alphaModFix/>
          </a:blip>
          <a:srcRect b="54248" l="18268" r="48113" t="19944"/>
          <a:stretch/>
        </p:blipFill>
        <p:spPr>
          <a:xfrm>
            <a:off x="2821370" y="243714"/>
            <a:ext cx="5125897" cy="2365532"/>
          </a:xfrm>
          <a:prstGeom prst="rect">
            <a:avLst/>
          </a:prstGeom>
          <a:noFill/>
          <a:ln>
            <a:noFill/>
          </a:ln>
        </p:spPr>
      </p:pic>
      <p:pic>
        <p:nvPicPr>
          <p:cNvPr id="316" name="Google Shape;316;p3"/>
          <p:cNvPicPr preferRelativeResize="0"/>
          <p:nvPr/>
        </p:nvPicPr>
        <p:blipFill rotWithShape="1">
          <a:blip r:embed="rId4">
            <a:alphaModFix/>
          </a:blip>
          <a:srcRect b="32383" l="17947" r="46475" t="19183"/>
          <a:stretch/>
        </p:blipFill>
        <p:spPr>
          <a:xfrm>
            <a:off x="794640" y="2734056"/>
            <a:ext cx="4764912" cy="3282696"/>
          </a:xfrm>
          <a:prstGeom prst="rect">
            <a:avLst/>
          </a:prstGeom>
          <a:noFill/>
          <a:ln>
            <a:noFill/>
          </a:ln>
        </p:spPr>
      </p:pic>
      <p:pic>
        <p:nvPicPr>
          <p:cNvPr id="317" name="Google Shape;317;p3"/>
          <p:cNvPicPr preferRelativeResize="0"/>
          <p:nvPr/>
        </p:nvPicPr>
        <p:blipFill rotWithShape="1">
          <a:blip r:embed="rId5">
            <a:alphaModFix/>
          </a:blip>
          <a:srcRect b="33523" l="19016" r="46366" t="21081"/>
          <a:stretch/>
        </p:blipFill>
        <p:spPr>
          <a:xfrm>
            <a:off x="6080760" y="2843784"/>
            <a:ext cx="4946903" cy="317296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4"/>
          <p:cNvSpPr txBox="1"/>
          <p:nvPr/>
        </p:nvSpPr>
        <p:spPr>
          <a:xfrm>
            <a:off x="1524000" y="306388"/>
            <a:ext cx="9144000" cy="62071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GB" sz="3600" u="none" cap="none" strike="noStrike">
                <a:solidFill>
                  <a:srgbClr val="7BC26C"/>
                </a:solidFill>
                <a:latin typeface="Open Sans"/>
                <a:ea typeface="Open Sans"/>
                <a:cs typeface="Open Sans"/>
                <a:sym typeface="Open Sans"/>
              </a:rPr>
              <a:t>What Is Climate Change?</a:t>
            </a:r>
            <a:endParaRPr/>
          </a:p>
        </p:txBody>
      </p:sp>
      <p:sp>
        <p:nvSpPr>
          <p:cNvPr id="323" name="Google Shape;323;p4"/>
          <p:cNvSpPr txBox="1"/>
          <p:nvPr/>
        </p:nvSpPr>
        <p:spPr>
          <a:xfrm>
            <a:off x="486675" y="1176100"/>
            <a:ext cx="11442300" cy="2308800"/>
          </a:xfrm>
          <a:prstGeom prst="rect">
            <a:avLst/>
          </a:prstGeom>
          <a:solidFill>
            <a:srgbClr val="C7F0B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4800" u="none" cap="none" strike="noStrike">
                <a:solidFill>
                  <a:srgbClr val="000000"/>
                </a:solidFill>
                <a:latin typeface="Open Sans"/>
                <a:ea typeface="Open Sans"/>
                <a:cs typeface="Open Sans"/>
                <a:sym typeface="Open Sans"/>
              </a:rPr>
              <a:t>Climate change is a change in the average temperature and cycles of weather over a long period of time. </a:t>
            </a:r>
            <a:endParaRPr b="1" sz="4800">
              <a:solidFill>
                <a:srgbClr val="FF0000"/>
              </a:solidFill>
              <a:latin typeface="Open Sans"/>
              <a:ea typeface="Open Sans"/>
              <a:cs typeface="Open Sans"/>
              <a:sym typeface="Open Sans"/>
            </a:endParaRPr>
          </a:p>
        </p:txBody>
      </p:sp>
      <p:pic>
        <p:nvPicPr>
          <p:cNvPr descr="Text&#10;&#10;Description automatically generated with low confidence" id="324" name="Google Shape;324;p4"/>
          <p:cNvPicPr preferRelativeResize="0"/>
          <p:nvPr/>
        </p:nvPicPr>
        <p:blipFill rotWithShape="1">
          <a:blip r:embed="rId3">
            <a:alphaModFix/>
          </a:blip>
          <a:srcRect b="0" l="0" r="0" t="0"/>
          <a:stretch/>
        </p:blipFill>
        <p:spPr>
          <a:xfrm>
            <a:off x="10134294" y="6200777"/>
            <a:ext cx="419406" cy="40387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5"/>
          <p:cNvSpPr txBox="1"/>
          <p:nvPr/>
        </p:nvSpPr>
        <p:spPr>
          <a:xfrm>
            <a:off x="1524000" y="306388"/>
            <a:ext cx="9144000" cy="62071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GB" sz="3600">
                <a:solidFill>
                  <a:srgbClr val="7BC26C"/>
                </a:solidFill>
                <a:latin typeface="Open Sans"/>
                <a:ea typeface="Open Sans"/>
                <a:cs typeface="Open Sans"/>
                <a:sym typeface="Open Sans"/>
              </a:rPr>
              <a:t>What Causes Climate Change?</a:t>
            </a:r>
            <a:endParaRPr/>
          </a:p>
        </p:txBody>
      </p:sp>
      <p:sp>
        <p:nvSpPr>
          <p:cNvPr id="330" name="Google Shape;330;p5"/>
          <p:cNvSpPr txBox="1"/>
          <p:nvPr/>
        </p:nvSpPr>
        <p:spPr>
          <a:xfrm>
            <a:off x="155300" y="1128175"/>
            <a:ext cx="11759100" cy="1015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3000">
                <a:solidFill>
                  <a:schemeClr val="dk1"/>
                </a:solidFill>
                <a:latin typeface="Open Sans"/>
                <a:ea typeface="Open Sans"/>
                <a:cs typeface="Open Sans"/>
                <a:sym typeface="Open Sans"/>
              </a:rPr>
              <a:t>T</a:t>
            </a:r>
            <a:r>
              <a:rPr lang="en-GB" sz="3000">
                <a:solidFill>
                  <a:schemeClr val="dk1"/>
                </a:solidFill>
                <a:latin typeface="Open Sans"/>
                <a:ea typeface="Open Sans"/>
                <a:cs typeface="Open Sans"/>
                <a:sym typeface="Open Sans"/>
              </a:rPr>
              <a:t>he rapid climate change we are experiencing now is due to three main human activities:</a:t>
            </a:r>
            <a:endParaRPr sz="3000"/>
          </a:p>
        </p:txBody>
      </p:sp>
      <p:sp>
        <p:nvSpPr>
          <p:cNvPr id="331" name="Google Shape;331;p5"/>
          <p:cNvSpPr txBox="1"/>
          <p:nvPr/>
        </p:nvSpPr>
        <p:spPr>
          <a:xfrm>
            <a:off x="155300" y="2536138"/>
            <a:ext cx="11199900" cy="1616100"/>
          </a:xfrm>
          <a:prstGeom prst="rect">
            <a:avLst/>
          </a:prstGeom>
          <a:noFill/>
          <a:ln>
            <a:noFill/>
          </a:ln>
        </p:spPr>
        <p:txBody>
          <a:bodyPr anchorCtr="0" anchor="t" bIns="45700" lIns="91425" spcFirstLastPara="1" rIns="91425" wrap="square" tIns="45700">
            <a:spAutoFit/>
          </a:bodyPr>
          <a:lstStyle/>
          <a:p>
            <a:pPr indent="-381000" lvl="0" marL="285750" marR="0" rtl="0" algn="l">
              <a:spcBef>
                <a:spcPts val="0"/>
              </a:spcBef>
              <a:spcAft>
                <a:spcPts val="0"/>
              </a:spcAft>
              <a:buClr>
                <a:schemeClr val="dk1"/>
              </a:buClr>
              <a:buSzPts val="3300"/>
              <a:buFont typeface="Noto Sans Symbols"/>
              <a:buChar char="⮚"/>
            </a:pPr>
            <a:r>
              <a:rPr b="1" lang="en-GB" sz="3300">
                <a:solidFill>
                  <a:schemeClr val="dk1"/>
                </a:solidFill>
                <a:latin typeface="Open Sans"/>
                <a:ea typeface="Open Sans"/>
                <a:cs typeface="Open Sans"/>
                <a:sym typeface="Open Sans"/>
              </a:rPr>
              <a:t>Burning fossil fuels </a:t>
            </a:r>
            <a:endParaRPr sz="3300">
              <a:solidFill>
                <a:schemeClr val="dk1"/>
              </a:solidFill>
              <a:latin typeface="Open Sans"/>
              <a:ea typeface="Open Sans"/>
              <a:cs typeface="Open Sans"/>
              <a:sym typeface="Open Sans"/>
            </a:endParaRPr>
          </a:p>
          <a:p>
            <a:pPr indent="-381000" lvl="0" marL="285750" marR="0" rtl="0" algn="l">
              <a:spcBef>
                <a:spcPts val="0"/>
              </a:spcBef>
              <a:spcAft>
                <a:spcPts val="0"/>
              </a:spcAft>
              <a:buClr>
                <a:schemeClr val="dk1"/>
              </a:buClr>
              <a:buSzPts val="3300"/>
              <a:buFont typeface="Noto Sans Symbols"/>
              <a:buChar char="⮚"/>
            </a:pPr>
            <a:r>
              <a:rPr b="1" lang="en-GB" sz="3300">
                <a:solidFill>
                  <a:schemeClr val="dk1"/>
                </a:solidFill>
                <a:latin typeface="Open Sans"/>
                <a:ea typeface="Open Sans"/>
                <a:cs typeface="Open Sans"/>
                <a:sym typeface="Open Sans"/>
              </a:rPr>
              <a:t>Deforestation</a:t>
            </a:r>
            <a:r>
              <a:rPr lang="en-GB" sz="3300">
                <a:solidFill>
                  <a:schemeClr val="dk1"/>
                </a:solidFill>
                <a:latin typeface="Open Sans"/>
                <a:ea typeface="Open Sans"/>
                <a:cs typeface="Open Sans"/>
                <a:sym typeface="Open Sans"/>
              </a:rPr>
              <a:t> </a:t>
            </a:r>
            <a:endParaRPr sz="3300">
              <a:solidFill>
                <a:schemeClr val="dk1"/>
              </a:solidFill>
              <a:latin typeface="Open Sans"/>
              <a:ea typeface="Open Sans"/>
              <a:cs typeface="Open Sans"/>
              <a:sym typeface="Open Sans"/>
            </a:endParaRPr>
          </a:p>
          <a:p>
            <a:pPr indent="-381000" lvl="0" marL="285750" marR="0" rtl="0" algn="l">
              <a:spcBef>
                <a:spcPts val="0"/>
              </a:spcBef>
              <a:spcAft>
                <a:spcPts val="0"/>
              </a:spcAft>
              <a:buClr>
                <a:schemeClr val="dk1"/>
              </a:buClr>
              <a:buSzPts val="3300"/>
              <a:buFont typeface="Noto Sans Symbols"/>
              <a:buChar char="⮚"/>
            </a:pPr>
            <a:r>
              <a:rPr b="1" lang="en-GB" sz="3300">
                <a:solidFill>
                  <a:schemeClr val="dk1"/>
                </a:solidFill>
                <a:latin typeface="Open Sans"/>
                <a:ea typeface="Open Sans"/>
                <a:cs typeface="Open Sans"/>
                <a:sym typeface="Open Sans"/>
              </a:rPr>
              <a:t>Reduction of biodiversity </a:t>
            </a:r>
            <a:endParaRPr sz="3300"/>
          </a:p>
        </p:txBody>
      </p:sp>
      <p:pic>
        <p:nvPicPr>
          <p:cNvPr id="332" name="Google Shape;332;p5"/>
          <p:cNvPicPr preferRelativeResize="0"/>
          <p:nvPr/>
        </p:nvPicPr>
        <p:blipFill rotWithShape="1">
          <a:blip r:embed="rId3">
            <a:alphaModFix/>
          </a:blip>
          <a:srcRect b="0" l="0" r="0" t="0"/>
          <a:stretch/>
        </p:blipFill>
        <p:spPr>
          <a:xfrm>
            <a:off x="4690989" y="4398625"/>
            <a:ext cx="2810035" cy="1873375"/>
          </a:xfrm>
          <a:prstGeom prst="rect">
            <a:avLst/>
          </a:prstGeom>
          <a:noFill/>
          <a:ln>
            <a:noFill/>
          </a:ln>
        </p:spPr>
      </p:pic>
      <p:pic>
        <p:nvPicPr>
          <p:cNvPr id="333" name="Google Shape;333;p5"/>
          <p:cNvPicPr preferRelativeResize="0"/>
          <p:nvPr/>
        </p:nvPicPr>
        <p:blipFill rotWithShape="1">
          <a:blip r:embed="rId4">
            <a:alphaModFix/>
          </a:blip>
          <a:srcRect b="0" l="0" r="0" t="0"/>
          <a:stretch/>
        </p:blipFill>
        <p:spPr>
          <a:xfrm>
            <a:off x="806998" y="4544403"/>
            <a:ext cx="2588163" cy="1727599"/>
          </a:xfrm>
          <a:prstGeom prst="rect">
            <a:avLst/>
          </a:prstGeom>
          <a:noFill/>
          <a:ln>
            <a:noFill/>
          </a:ln>
        </p:spPr>
      </p:pic>
      <p:sp>
        <p:nvSpPr>
          <p:cNvPr id="334" name="Google Shape;334;p5"/>
          <p:cNvSpPr/>
          <p:nvPr/>
        </p:nvSpPr>
        <p:spPr>
          <a:xfrm>
            <a:off x="4453533" y="6395154"/>
            <a:ext cx="3188400" cy="2154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GB" sz="800">
                <a:solidFill>
                  <a:srgbClr val="7F7F7F"/>
                </a:solidFill>
                <a:latin typeface="Open Sans"/>
                <a:ea typeface="Open Sans"/>
                <a:cs typeface="Open Sans"/>
                <a:sym typeface="Open Sans"/>
              </a:rPr>
              <a:t>Untitled by © Sam Hobson / WWF-UK licensed under CC BY</a:t>
            </a:r>
            <a:endParaRPr sz="800">
              <a:solidFill>
                <a:srgbClr val="7F7F7F"/>
              </a:solidFill>
              <a:latin typeface="Open Sans"/>
              <a:ea typeface="Open Sans"/>
              <a:cs typeface="Open Sans"/>
              <a:sym typeface="Open Sans"/>
            </a:endParaRPr>
          </a:p>
        </p:txBody>
      </p:sp>
      <p:sp>
        <p:nvSpPr>
          <p:cNvPr id="335" name="Google Shape;335;p5"/>
          <p:cNvSpPr/>
          <p:nvPr/>
        </p:nvSpPr>
        <p:spPr>
          <a:xfrm>
            <a:off x="521036" y="6272001"/>
            <a:ext cx="3384300" cy="4617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GB" sz="800">
                <a:solidFill>
                  <a:srgbClr val="7F7F7F"/>
                </a:solidFill>
                <a:latin typeface="Open Sans"/>
                <a:ea typeface="Open Sans"/>
                <a:cs typeface="Open Sans"/>
                <a:sym typeface="Open Sans"/>
              </a:rPr>
              <a:t>Deforestation for future agriculture plantation-Tahuamanu Province, heading to Centro Poblado de Alerta - Madre de Dios Region, Peru by © Nicolas Villaume / WWF-US licensed under CC BY</a:t>
            </a:r>
            <a:endParaRPr sz="800">
              <a:solidFill>
                <a:srgbClr val="7F7F7F"/>
              </a:solidFill>
              <a:latin typeface="Open Sans"/>
              <a:ea typeface="Open Sans"/>
              <a:cs typeface="Open Sans"/>
              <a:sym typeface="Open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1">
                                            <p:txEl>
                                              <p:pRg end="2" st="2"/>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6"/>
          <p:cNvSpPr txBox="1"/>
          <p:nvPr/>
        </p:nvSpPr>
        <p:spPr>
          <a:xfrm>
            <a:off x="1933975" y="697763"/>
            <a:ext cx="9144000" cy="1290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GB" sz="3600">
                <a:solidFill>
                  <a:srgbClr val="7BC26C"/>
                </a:solidFill>
                <a:latin typeface="Open Sans"/>
                <a:ea typeface="Open Sans"/>
                <a:cs typeface="Open Sans"/>
                <a:sym typeface="Open Sans"/>
              </a:rPr>
              <a:t>Why Is Climate Change a Problem?</a:t>
            </a:r>
            <a:endParaRPr/>
          </a:p>
        </p:txBody>
      </p:sp>
      <p:sp>
        <p:nvSpPr>
          <p:cNvPr id="341" name="Google Shape;341;p6"/>
          <p:cNvSpPr txBox="1"/>
          <p:nvPr/>
        </p:nvSpPr>
        <p:spPr>
          <a:xfrm>
            <a:off x="3137050" y="2115575"/>
            <a:ext cx="8647200" cy="3417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3600">
                <a:solidFill>
                  <a:srgbClr val="000000"/>
                </a:solidFill>
                <a:latin typeface="Open Sans"/>
                <a:ea typeface="Open Sans"/>
                <a:cs typeface="Open Sans"/>
                <a:sym typeface="Open Sans"/>
              </a:rPr>
              <a:t>A stable climate supports this process and allows living things to thrive. If the climate changes quickly, organisms don’t have enough time to adapt to new conditions and may no longer be able to survive. </a:t>
            </a:r>
            <a:endParaRPr sz="3600"/>
          </a:p>
        </p:txBody>
      </p:sp>
      <p:pic>
        <p:nvPicPr>
          <p:cNvPr id="342" name="Google Shape;342;p6"/>
          <p:cNvPicPr preferRelativeResize="0"/>
          <p:nvPr/>
        </p:nvPicPr>
        <p:blipFill rotWithShape="1">
          <a:blip r:embed="rId3">
            <a:alphaModFix/>
          </a:blip>
          <a:srcRect b="0" l="0" r="0" t="0"/>
          <a:stretch/>
        </p:blipFill>
        <p:spPr>
          <a:xfrm>
            <a:off x="170150" y="2328500"/>
            <a:ext cx="2650075" cy="32040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8"/>
          <p:cNvSpPr txBox="1"/>
          <p:nvPr/>
        </p:nvSpPr>
        <p:spPr>
          <a:xfrm>
            <a:off x="1524000" y="306388"/>
            <a:ext cx="9144000" cy="62071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GB" sz="3600">
                <a:solidFill>
                  <a:srgbClr val="7BC26C"/>
                </a:solidFill>
                <a:latin typeface="Open Sans"/>
                <a:ea typeface="Open Sans"/>
                <a:cs typeface="Open Sans"/>
                <a:sym typeface="Open Sans"/>
              </a:rPr>
              <a:t>Why Is Climate Change a Problem?</a:t>
            </a:r>
            <a:endParaRPr/>
          </a:p>
        </p:txBody>
      </p:sp>
      <p:sp>
        <p:nvSpPr>
          <p:cNvPr id="348" name="Google Shape;348;p8"/>
          <p:cNvSpPr txBox="1"/>
          <p:nvPr/>
        </p:nvSpPr>
        <p:spPr>
          <a:xfrm>
            <a:off x="432600" y="927100"/>
            <a:ext cx="11759400" cy="4679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4800">
                <a:solidFill>
                  <a:srgbClr val="000000"/>
                </a:solidFill>
                <a:latin typeface="Open Sans"/>
                <a:ea typeface="Open Sans"/>
                <a:cs typeface="Open Sans"/>
                <a:sym typeface="Open Sans"/>
              </a:rPr>
              <a:t>Climate change disrupts weather patterns and causes extreme weather events to become more common. These include hurricane activity, droughts and floods.</a:t>
            </a:r>
            <a:endParaRPr sz="4800">
              <a:solidFill>
                <a:schemeClr val="dk1"/>
              </a:solidFill>
              <a:latin typeface="Open Sans"/>
              <a:ea typeface="Open Sans"/>
              <a:cs typeface="Open Sans"/>
              <a:sym typeface="Open Sans"/>
            </a:endParaRPr>
          </a:p>
          <a:p>
            <a:pPr indent="0" lvl="0" marL="0" marR="0" rtl="0" algn="l">
              <a:spcBef>
                <a:spcPts val="1200"/>
              </a:spcBef>
              <a:spcAft>
                <a:spcPts val="0"/>
              </a:spcAft>
              <a:buNone/>
            </a:pPr>
            <a:r>
              <a:t/>
            </a:r>
            <a:endParaRPr sz="4800"/>
          </a:p>
        </p:txBody>
      </p:sp>
      <p:pic>
        <p:nvPicPr>
          <p:cNvPr descr="Text&#10;&#10;Description automatically generated with low confidence" id="349" name="Google Shape;349;p8"/>
          <p:cNvPicPr preferRelativeResize="0"/>
          <p:nvPr/>
        </p:nvPicPr>
        <p:blipFill rotWithShape="1">
          <a:blip r:embed="rId3">
            <a:alphaModFix/>
          </a:blip>
          <a:srcRect b="0" l="0" r="0" t="0"/>
          <a:stretch/>
        </p:blipFill>
        <p:spPr>
          <a:xfrm>
            <a:off x="10134294" y="6200777"/>
            <a:ext cx="419406" cy="40387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9"/>
          <p:cNvSpPr txBox="1"/>
          <p:nvPr/>
        </p:nvSpPr>
        <p:spPr>
          <a:xfrm>
            <a:off x="1524000" y="306388"/>
            <a:ext cx="9144000" cy="62071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GB" sz="3600">
                <a:solidFill>
                  <a:srgbClr val="7BC26C"/>
                </a:solidFill>
                <a:latin typeface="Open Sans"/>
                <a:ea typeface="Open Sans"/>
                <a:cs typeface="Open Sans"/>
                <a:sym typeface="Open Sans"/>
              </a:rPr>
              <a:t>Why Is Climate Change a Problem?</a:t>
            </a:r>
            <a:endParaRPr/>
          </a:p>
        </p:txBody>
      </p:sp>
      <p:sp>
        <p:nvSpPr>
          <p:cNvPr id="355" name="Google Shape;355;p9"/>
          <p:cNvSpPr txBox="1"/>
          <p:nvPr/>
        </p:nvSpPr>
        <p:spPr>
          <a:xfrm>
            <a:off x="323025" y="1128175"/>
            <a:ext cx="10704900" cy="4679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4800">
                <a:solidFill>
                  <a:schemeClr val="dk1"/>
                </a:solidFill>
                <a:latin typeface="Open Sans"/>
                <a:ea typeface="Open Sans"/>
                <a:cs typeface="Open Sans"/>
                <a:sym typeface="Open Sans"/>
              </a:rPr>
              <a:t>Rising temperatures are causing sea levels to increase. </a:t>
            </a:r>
            <a:endParaRPr sz="4800"/>
          </a:p>
          <a:p>
            <a:pPr indent="0" lvl="0" marL="0" marR="0" rtl="0" algn="l">
              <a:spcBef>
                <a:spcPts val="1200"/>
              </a:spcBef>
              <a:spcAft>
                <a:spcPts val="0"/>
              </a:spcAft>
              <a:buNone/>
            </a:pPr>
            <a:r>
              <a:rPr lang="en-GB" sz="4800">
                <a:solidFill>
                  <a:schemeClr val="dk1"/>
                </a:solidFill>
                <a:latin typeface="Open Sans"/>
                <a:ea typeface="Open Sans"/>
                <a:cs typeface="Open Sans"/>
                <a:sym typeface="Open Sans"/>
              </a:rPr>
              <a:t>The rising water can cover coastal areas, destroying habitats and displacing whole populations from low-lying areas. </a:t>
            </a:r>
            <a:endParaRPr sz="4800">
              <a:solidFill>
                <a:srgbClr val="FF0000"/>
              </a:solidFill>
              <a:latin typeface="Open Sans"/>
              <a:ea typeface="Open Sans"/>
              <a:cs typeface="Open Sans"/>
              <a:sym typeface="Open Sans"/>
            </a:endParaRPr>
          </a:p>
        </p:txBody>
      </p:sp>
      <p:pic>
        <p:nvPicPr>
          <p:cNvPr descr="Text&#10;&#10;Description automatically generated with low confidence" id="356" name="Google Shape;356;p9"/>
          <p:cNvPicPr preferRelativeResize="0"/>
          <p:nvPr/>
        </p:nvPicPr>
        <p:blipFill rotWithShape="1">
          <a:blip r:embed="rId3">
            <a:alphaModFix/>
          </a:blip>
          <a:srcRect b="0" l="0" r="0" t="0"/>
          <a:stretch/>
        </p:blipFill>
        <p:spPr>
          <a:xfrm>
            <a:off x="10134294" y="6200777"/>
            <a:ext cx="419406" cy="40387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18"/>
          <p:cNvSpPr txBox="1"/>
          <p:nvPr/>
        </p:nvSpPr>
        <p:spPr>
          <a:xfrm>
            <a:off x="1524000" y="306388"/>
            <a:ext cx="9144000" cy="62071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GB" sz="3600">
                <a:solidFill>
                  <a:srgbClr val="7BC26C"/>
                </a:solidFill>
                <a:latin typeface="Open Sans"/>
                <a:ea typeface="Open Sans"/>
                <a:cs typeface="Open Sans"/>
                <a:sym typeface="Open Sans"/>
              </a:rPr>
              <a:t>Who Can Fix It?</a:t>
            </a:r>
            <a:endParaRPr/>
          </a:p>
        </p:txBody>
      </p:sp>
      <p:sp>
        <p:nvSpPr>
          <p:cNvPr id="362" name="Google Shape;362;p18"/>
          <p:cNvSpPr txBox="1"/>
          <p:nvPr/>
        </p:nvSpPr>
        <p:spPr>
          <a:xfrm>
            <a:off x="-62100" y="1143000"/>
            <a:ext cx="12316200" cy="5402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000">
                <a:solidFill>
                  <a:srgbClr val="7BC26C"/>
                </a:solidFill>
                <a:latin typeface="Open Sans"/>
                <a:ea typeface="Open Sans"/>
                <a:cs typeface="Open Sans"/>
                <a:sym typeface="Open Sans"/>
              </a:rPr>
              <a:t>Governments</a:t>
            </a:r>
            <a:r>
              <a:rPr lang="en-GB" sz="3000">
                <a:solidFill>
                  <a:srgbClr val="7BC26C"/>
                </a:solidFill>
                <a:latin typeface="Open Sans"/>
                <a:ea typeface="Open Sans"/>
                <a:cs typeface="Open Sans"/>
                <a:sym typeface="Open Sans"/>
              </a:rPr>
              <a:t> </a:t>
            </a:r>
            <a:r>
              <a:rPr lang="en-GB" sz="3000">
                <a:solidFill>
                  <a:schemeClr val="dk1"/>
                </a:solidFill>
                <a:latin typeface="Open Sans"/>
                <a:ea typeface="Open Sans"/>
                <a:cs typeface="Open Sans"/>
                <a:sym typeface="Open Sans"/>
              </a:rPr>
              <a:t>can make laws and policies that reduce the amount </a:t>
            </a:r>
            <a:br>
              <a:rPr lang="en-GB" sz="3000">
                <a:solidFill>
                  <a:schemeClr val="dk1"/>
                </a:solidFill>
                <a:latin typeface="Open Sans"/>
                <a:ea typeface="Open Sans"/>
                <a:cs typeface="Open Sans"/>
                <a:sym typeface="Open Sans"/>
              </a:rPr>
            </a:br>
            <a:r>
              <a:rPr lang="en-GB" sz="3000">
                <a:solidFill>
                  <a:schemeClr val="dk1"/>
                </a:solidFill>
                <a:latin typeface="Open Sans"/>
                <a:ea typeface="Open Sans"/>
                <a:cs typeface="Open Sans"/>
                <a:sym typeface="Open Sans"/>
              </a:rPr>
              <a:t>of greenhouse gas emissions.</a:t>
            </a:r>
            <a:endParaRPr sz="3000"/>
          </a:p>
          <a:p>
            <a:pPr indent="0" lvl="0" marL="0" marR="0" rtl="0" algn="l">
              <a:spcBef>
                <a:spcPts val="3000"/>
              </a:spcBef>
              <a:spcAft>
                <a:spcPts val="0"/>
              </a:spcAft>
              <a:buNone/>
            </a:pPr>
            <a:r>
              <a:rPr b="1" lang="en-GB" sz="3000">
                <a:solidFill>
                  <a:srgbClr val="7BC26C"/>
                </a:solidFill>
                <a:latin typeface="Open Sans"/>
                <a:ea typeface="Open Sans"/>
                <a:cs typeface="Open Sans"/>
                <a:sym typeface="Open Sans"/>
              </a:rPr>
              <a:t>Businesses</a:t>
            </a:r>
            <a:r>
              <a:rPr lang="en-GB" sz="3000">
                <a:solidFill>
                  <a:schemeClr val="dk1"/>
                </a:solidFill>
                <a:latin typeface="Open Sans"/>
                <a:ea typeface="Open Sans"/>
                <a:cs typeface="Open Sans"/>
                <a:sym typeface="Open Sans"/>
              </a:rPr>
              <a:t> can change their processes to run more sustainably. </a:t>
            </a:r>
            <a:endParaRPr sz="3000"/>
          </a:p>
          <a:p>
            <a:pPr indent="0" lvl="0" marL="0" marR="0" rtl="0" algn="l">
              <a:spcBef>
                <a:spcPts val="3000"/>
              </a:spcBef>
              <a:spcAft>
                <a:spcPts val="0"/>
              </a:spcAft>
              <a:buNone/>
            </a:pPr>
            <a:r>
              <a:rPr b="1" lang="en-GB" sz="3000">
                <a:solidFill>
                  <a:srgbClr val="7BC26C"/>
                </a:solidFill>
                <a:latin typeface="Open Sans"/>
                <a:ea typeface="Open Sans"/>
                <a:cs typeface="Open Sans"/>
                <a:sym typeface="Open Sans"/>
              </a:rPr>
              <a:t>We</a:t>
            </a:r>
            <a:r>
              <a:rPr lang="en-GB" sz="3000">
                <a:solidFill>
                  <a:schemeClr val="dk1"/>
                </a:solidFill>
                <a:latin typeface="Open Sans"/>
                <a:ea typeface="Open Sans"/>
                <a:cs typeface="Open Sans"/>
                <a:sym typeface="Open Sans"/>
              </a:rPr>
              <a:t> can all make choices in our own lives that reduce our carbon footprint (the impact our actions and purchases have on climate change). </a:t>
            </a:r>
            <a:endParaRPr sz="3000"/>
          </a:p>
          <a:p>
            <a:pPr indent="0" lvl="0" marL="0" marR="0" rtl="0" algn="l">
              <a:spcBef>
                <a:spcPts val="3000"/>
              </a:spcBef>
              <a:spcAft>
                <a:spcPts val="0"/>
              </a:spcAft>
              <a:buNone/>
            </a:pPr>
            <a:r>
              <a:rPr b="1" lang="en-GB" sz="3000">
                <a:solidFill>
                  <a:srgbClr val="7BC26C"/>
                </a:solidFill>
                <a:latin typeface="Open Sans"/>
                <a:ea typeface="Open Sans"/>
                <a:cs typeface="Open Sans"/>
                <a:sym typeface="Open Sans"/>
              </a:rPr>
              <a:t>We</a:t>
            </a:r>
            <a:r>
              <a:rPr b="1" lang="en-GB" sz="3000">
                <a:solidFill>
                  <a:schemeClr val="dk1"/>
                </a:solidFill>
                <a:latin typeface="Open Sans"/>
                <a:ea typeface="Open Sans"/>
                <a:cs typeface="Open Sans"/>
                <a:sym typeface="Open Sans"/>
              </a:rPr>
              <a:t> </a:t>
            </a:r>
            <a:r>
              <a:rPr lang="en-GB" sz="3000">
                <a:solidFill>
                  <a:schemeClr val="dk1"/>
                </a:solidFill>
                <a:latin typeface="Open Sans"/>
                <a:ea typeface="Open Sans"/>
                <a:cs typeface="Open Sans"/>
                <a:sym typeface="Open Sans"/>
              </a:rPr>
              <a:t>can also use our voices to let businesses and governments know that we want them to act quickly to reduce their impact on climate change.</a:t>
            </a:r>
            <a:endParaRPr sz="3000"/>
          </a:p>
        </p:txBody>
      </p:sp>
      <p:pic>
        <p:nvPicPr>
          <p:cNvPr descr="Text&#10;&#10;Description automatically generated with low confidence" id="363" name="Google Shape;363;p18"/>
          <p:cNvPicPr preferRelativeResize="0"/>
          <p:nvPr/>
        </p:nvPicPr>
        <p:blipFill rotWithShape="1">
          <a:blip r:embed="rId3">
            <a:alphaModFix/>
          </a:blip>
          <a:srcRect b="0" l="0" r="0" t="0"/>
          <a:stretch/>
        </p:blipFill>
        <p:spPr>
          <a:xfrm>
            <a:off x="10134294" y="6200777"/>
            <a:ext cx="419406" cy="403873"/>
          </a:xfrm>
          <a:prstGeom prst="rect">
            <a:avLst/>
          </a:prstGeom>
          <a:noFill/>
          <a:ln>
            <a:noFill/>
          </a:ln>
        </p:spPr>
      </p:pic>
      <p:pic>
        <p:nvPicPr>
          <p:cNvPr descr="Footprints with solid fill" id="364" name="Google Shape;364;p18"/>
          <p:cNvPicPr preferRelativeResize="0"/>
          <p:nvPr/>
        </p:nvPicPr>
        <p:blipFill rotWithShape="1">
          <a:blip r:embed="rId4">
            <a:alphaModFix/>
          </a:blip>
          <a:srcRect b="0" l="0" r="0" t="0"/>
          <a:stretch/>
        </p:blipFill>
        <p:spPr>
          <a:xfrm rot="-6169105">
            <a:off x="7499580" y="5684968"/>
            <a:ext cx="914400" cy="914400"/>
          </a:xfrm>
          <a:prstGeom prst="rect">
            <a:avLst/>
          </a:prstGeom>
          <a:noFill/>
          <a:ln>
            <a:noFill/>
          </a:ln>
        </p:spPr>
      </p:pic>
      <p:pic>
        <p:nvPicPr>
          <p:cNvPr descr="Footprints with solid fill" id="365" name="Google Shape;365;p18"/>
          <p:cNvPicPr preferRelativeResize="0"/>
          <p:nvPr/>
        </p:nvPicPr>
        <p:blipFill rotWithShape="1">
          <a:blip r:embed="rId4">
            <a:alphaModFix/>
          </a:blip>
          <a:srcRect b="0" l="0" r="0" t="0"/>
          <a:stretch/>
        </p:blipFill>
        <p:spPr>
          <a:xfrm rot="-8397676">
            <a:off x="8342314" y="5162742"/>
            <a:ext cx="914400" cy="914400"/>
          </a:xfrm>
          <a:prstGeom prst="rect">
            <a:avLst/>
          </a:prstGeom>
          <a:noFill/>
          <a:ln>
            <a:noFill/>
          </a:ln>
        </p:spPr>
      </p:pic>
      <p:pic>
        <p:nvPicPr>
          <p:cNvPr descr="Footprints with solid fill" id="366" name="Google Shape;366;p18"/>
          <p:cNvPicPr preferRelativeResize="0"/>
          <p:nvPr/>
        </p:nvPicPr>
        <p:blipFill rotWithShape="1">
          <a:blip r:embed="rId4">
            <a:alphaModFix/>
          </a:blip>
          <a:srcRect b="0" l="0" r="0" t="0"/>
          <a:stretch/>
        </p:blipFill>
        <p:spPr>
          <a:xfrm rot="-9087688">
            <a:off x="9563694" y="-283830"/>
            <a:ext cx="914400" cy="914400"/>
          </a:xfrm>
          <a:prstGeom prst="rect">
            <a:avLst/>
          </a:prstGeom>
          <a:noFill/>
          <a:ln>
            <a:noFill/>
          </a:ln>
        </p:spPr>
      </p:pic>
      <p:pic>
        <p:nvPicPr>
          <p:cNvPr descr="Footprints with solid fill" id="367" name="Google Shape;367;p18"/>
          <p:cNvPicPr preferRelativeResize="0"/>
          <p:nvPr/>
        </p:nvPicPr>
        <p:blipFill rotWithShape="1">
          <a:blip r:embed="rId4">
            <a:alphaModFix/>
          </a:blip>
          <a:srcRect b="0" l="0" r="0" t="0"/>
          <a:stretch/>
        </p:blipFill>
        <p:spPr>
          <a:xfrm rot="-7240713">
            <a:off x="9221102" y="4453171"/>
            <a:ext cx="914400" cy="914400"/>
          </a:xfrm>
          <a:prstGeom prst="rect">
            <a:avLst/>
          </a:prstGeom>
          <a:noFill/>
          <a:ln>
            <a:noFill/>
          </a:ln>
        </p:spPr>
      </p:pic>
      <p:pic>
        <p:nvPicPr>
          <p:cNvPr descr="Footprints with solid fill" id="368" name="Google Shape;368;p18"/>
          <p:cNvPicPr preferRelativeResize="0"/>
          <p:nvPr/>
        </p:nvPicPr>
        <p:blipFill rotWithShape="1">
          <a:blip r:embed="rId4">
            <a:alphaModFix/>
          </a:blip>
          <a:srcRect b="0" l="0" r="0" t="0"/>
          <a:stretch/>
        </p:blipFill>
        <p:spPr>
          <a:xfrm rot="-5013559">
            <a:off x="6377421" y="5588811"/>
            <a:ext cx="914400" cy="914400"/>
          </a:xfrm>
          <a:prstGeom prst="rect">
            <a:avLst/>
          </a:prstGeom>
          <a:noFill/>
          <a:ln>
            <a:noFill/>
          </a:ln>
        </p:spPr>
      </p:pic>
      <p:pic>
        <p:nvPicPr>
          <p:cNvPr descr="Footprints with solid fill" id="369" name="Google Shape;369;p18"/>
          <p:cNvPicPr preferRelativeResize="0"/>
          <p:nvPr/>
        </p:nvPicPr>
        <p:blipFill rotWithShape="1">
          <a:blip r:embed="rId4">
            <a:alphaModFix/>
          </a:blip>
          <a:srcRect b="0" l="0" r="0" t="0"/>
          <a:stretch/>
        </p:blipFill>
        <p:spPr>
          <a:xfrm rot="-10560823">
            <a:off x="9839745" y="3656821"/>
            <a:ext cx="914400" cy="914400"/>
          </a:xfrm>
          <a:prstGeom prst="rect">
            <a:avLst/>
          </a:prstGeom>
          <a:noFill/>
          <a:ln>
            <a:noFill/>
          </a:ln>
        </p:spPr>
      </p:pic>
      <p:pic>
        <p:nvPicPr>
          <p:cNvPr descr="Footprints with solid fill" id="370" name="Google Shape;370;p18"/>
          <p:cNvPicPr preferRelativeResize="0"/>
          <p:nvPr/>
        </p:nvPicPr>
        <p:blipFill rotWithShape="1">
          <a:blip r:embed="rId4">
            <a:alphaModFix/>
          </a:blip>
          <a:srcRect b="0" l="0" r="0" t="0"/>
          <a:stretch/>
        </p:blipFill>
        <p:spPr>
          <a:xfrm rot="-7275728">
            <a:off x="4262862" y="6216893"/>
            <a:ext cx="914400" cy="914400"/>
          </a:xfrm>
          <a:prstGeom prst="rect">
            <a:avLst/>
          </a:prstGeom>
          <a:noFill/>
          <a:ln>
            <a:noFill/>
          </a:ln>
        </p:spPr>
      </p:pic>
      <p:pic>
        <p:nvPicPr>
          <p:cNvPr descr="Footprints with solid fill" id="371" name="Google Shape;371;p18"/>
          <p:cNvPicPr preferRelativeResize="0"/>
          <p:nvPr/>
        </p:nvPicPr>
        <p:blipFill rotWithShape="1">
          <a:blip r:embed="rId4">
            <a:alphaModFix/>
          </a:blip>
          <a:srcRect b="0" l="0" r="0" t="0"/>
          <a:stretch/>
        </p:blipFill>
        <p:spPr>
          <a:xfrm rot="-6047630">
            <a:off x="5163753" y="5697476"/>
            <a:ext cx="914400" cy="914400"/>
          </a:xfrm>
          <a:prstGeom prst="rect">
            <a:avLst/>
          </a:prstGeom>
          <a:noFill/>
          <a:ln>
            <a:noFill/>
          </a:ln>
        </p:spPr>
      </p:pic>
      <p:pic>
        <p:nvPicPr>
          <p:cNvPr descr="Footprints with solid fill" id="372" name="Google Shape;372;p18"/>
          <p:cNvPicPr preferRelativeResize="0"/>
          <p:nvPr/>
        </p:nvPicPr>
        <p:blipFill rotWithShape="1">
          <a:blip r:embed="rId4">
            <a:alphaModFix/>
          </a:blip>
          <a:srcRect b="0" l="0" r="0" t="0"/>
          <a:stretch/>
        </p:blipFill>
        <p:spPr>
          <a:xfrm rot="10800000">
            <a:off x="9430191" y="699498"/>
            <a:ext cx="914400" cy="914400"/>
          </a:xfrm>
          <a:prstGeom prst="rect">
            <a:avLst/>
          </a:prstGeom>
          <a:noFill/>
          <a:ln>
            <a:noFill/>
          </a:ln>
        </p:spPr>
      </p:pic>
      <p:pic>
        <p:nvPicPr>
          <p:cNvPr descr="Footprints with solid fill" id="373" name="Google Shape;373;p18"/>
          <p:cNvPicPr preferRelativeResize="0"/>
          <p:nvPr/>
        </p:nvPicPr>
        <p:blipFill rotWithShape="1">
          <a:blip r:embed="rId4">
            <a:alphaModFix/>
          </a:blip>
          <a:srcRect b="0" l="0" r="0" t="0"/>
          <a:stretch/>
        </p:blipFill>
        <p:spPr>
          <a:xfrm rot="9912561">
            <a:off x="9351868" y="1639151"/>
            <a:ext cx="914400" cy="914400"/>
          </a:xfrm>
          <a:prstGeom prst="rect">
            <a:avLst/>
          </a:prstGeom>
          <a:noFill/>
          <a:ln>
            <a:noFill/>
          </a:ln>
        </p:spPr>
      </p:pic>
      <p:pic>
        <p:nvPicPr>
          <p:cNvPr descr="Footprints with solid fill" id="374" name="Google Shape;374;p18"/>
          <p:cNvPicPr preferRelativeResize="0"/>
          <p:nvPr/>
        </p:nvPicPr>
        <p:blipFill rotWithShape="1">
          <a:blip r:embed="rId4">
            <a:alphaModFix/>
          </a:blip>
          <a:srcRect b="0" l="0" r="0" t="0"/>
          <a:stretch/>
        </p:blipFill>
        <p:spPr>
          <a:xfrm rot="10800000">
            <a:off x="9974916" y="2602145"/>
            <a:ext cx="914400" cy="914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2">
                                            <p:txEl>
                                              <p:pRg end="3" st="3"/>
                                            </p:txEl>
                                          </p:spTgt>
                                        </p:tgtEl>
                                        <p:attrNameLst>
                                          <p:attrName>style.visibility</p:attrName>
                                        </p:attrNameLst>
                                      </p:cBhvr>
                                      <p:to>
                                        <p:strVal val="visible"/>
                                      </p:to>
                                    </p:set>
                                  </p:childTnLst>
                                </p:cTn>
                              </p:par>
                              <p:par>
                                <p:cTn fill="hold" nodeType="withEffect" presetClass="entr" presetID="10" presetSubtype="0">
                                  <p:stCondLst>
                                    <p:cond delay="250"/>
                                  </p:stCondLst>
                                  <p:childTnLst>
                                    <p:set>
                                      <p:cBhvr>
                                        <p:cTn dur="1" fill="hold">
                                          <p:stCondLst>
                                            <p:cond delay="0"/>
                                          </p:stCondLst>
                                        </p:cTn>
                                        <p:tgtEl>
                                          <p:spTgt spid="366"/>
                                        </p:tgtEl>
                                        <p:attrNameLst>
                                          <p:attrName>style.visibility</p:attrName>
                                        </p:attrNameLst>
                                      </p:cBhvr>
                                      <p:to>
                                        <p:strVal val="visible"/>
                                      </p:to>
                                    </p:set>
                                    <p:animEffect filter="fade" transition="in">
                                      <p:cBhvr>
                                        <p:cTn dur="500"/>
                                        <p:tgtEl>
                                          <p:spTgt spid="366"/>
                                        </p:tgtEl>
                                      </p:cBhvr>
                                    </p:animEffect>
                                  </p:childTnLst>
                                </p:cTn>
                              </p:par>
                              <p:par>
                                <p:cTn fill="hold" nodeType="withEffect" presetClass="entr" presetID="10" presetSubtype="0">
                                  <p:stCondLst>
                                    <p:cond delay="500"/>
                                  </p:stCondLst>
                                  <p:childTnLst>
                                    <p:set>
                                      <p:cBhvr>
                                        <p:cTn dur="1" fill="hold">
                                          <p:stCondLst>
                                            <p:cond delay="0"/>
                                          </p:stCondLst>
                                        </p:cTn>
                                        <p:tgtEl>
                                          <p:spTgt spid="372"/>
                                        </p:tgtEl>
                                        <p:attrNameLst>
                                          <p:attrName>style.visibility</p:attrName>
                                        </p:attrNameLst>
                                      </p:cBhvr>
                                      <p:to>
                                        <p:strVal val="visible"/>
                                      </p:to>
                                    </p:set>
                                    <p:animEffect filter="fade" transition="in">
                                      <p:cBhvr>
                                        <p:cTn dur="500"/>
                                        <p:tgtEl>
                                          <p:spTgt spid="372"/>
                                        </p:tgtEl>
                                      </p:cBhvr>
                                    </p:animEffect>
                                  </p:childTnLst>
                                </p:cTn>
                              </p:par>
                              <p:par>
                                <p:cTn fill="hold" nodeType="withEffect" presetClass="entr" presetID="10" presetSubtype="0">
                                  <p:stCondLst>
                                    <p:cond delay="750"/>
                                  </p:stCondLst>
                                  <p:childTnLst>
                                    <p:set>
                                      <p:cBhvr>
                                        <p:cTn dur="1" fill="hold">
                                          <p:stCondLst>
                                            <p:cond delay="0"/>
                                          </p:stCondLst>
                                        </p:cTn>
                                        <p:tgtEl>
                                          <p:spTgt spid="373"/>
                                        </p:tgtEl>
                                        <p:attrNameLst>
                                          <p:attrName>style.visibility</p:attrName>
                                        </p:attrNameLst>
                                      </p:cBhvr>
                                      <p:to>
                                        <p:strVal val="visible"/>
                                      </p:to>
                                    </p:set>
                                    <p:animEffect filter="fade" transition="in">
                                      <p:cBhvr>
                                        <p:cTn dur="500"/>
                                        <p:tgtEl>
                                          <p:spTgt spid="3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250"/>
                                  </p:stCondLst>
                                  <p:childTnLst>
                                    <p:set>
                                      <p:cBhvr>
                                        <p:cTn dur="1" fill="hold">
                                          <p:stCondLst>
                                            <p:cond delay="0"/>
                                          </p:stCondLst>
                                        </p:cTn>
                                        <p:tgtEl>
                                          <p:spTgt spid="374"/>
                                        </p:tgtEl>
                                        <p:attrNameLst>
                                          <p:attrName>style.visibility</p:attrName>
                                        </p:attrNameLst>
                                      </p:cBhvr>
                                      <p:to>
                                        <p:strVal val="visible"/>
                                      </p:to>
                                    </p:set>
                                    <p:animEffect filter="fade" transition="in">
                                      <p:cBhvr>
                                        <p:cTn dur="500"/>
                                        <p:tgtEl>
                                          <p:spTgt spid="374"/>
                                        </p:tgtEl>
                                      </p:cBhvr>
                                    </p:animEffect>
                                  </p:childTnLst>
                                </p:cTn>
                              </p:par>
                              <p:par>
                                <p:cTn fill="hold" nodeType="withEffect" presetClass="entr" presetID="10" presetSubtype="0">
                                  <p:stCondLst>
                                    <p:cond delay="500"/>
                                  </p:stCondLst>
                                  <p:childTnLst>
                                    <p:set>
                                      <p:cBhvr>
                                        <p:cTn dur="1" fill="hold">
                                          <p:stCondLst>
                                            <p:cond delay="0"/>
                                          </p:stCondLst>
                                        </p:cTn>
                                        <p:tgtEl>
                                          <p:spTgt spid="369"/>
                                        </p:tgtEl>
                                        <p:attrNameLst>
                                          <p:attrName>style.visibility</p:attrName>
                                        </p:attrNameLst>
                                      </p:cBhvr>
                                      <p:to>
                                        <p:strVal val="visible"/>
                                      </p:to>
                                    </p:set>
                                    <p:animEffect filter="fade" transition="in">
                                      <p:cBhvr>
                                        <p:cTn dur="500"/>
                                        <p:tgtEl>
                                          <p:spTgt spid="369"/>
                                        </p:tgtEl>
                                      </p:cBhvr>
                                    </p:animEffect>
                                  </p:childTnLst>
                                </p:cTn>
                              </p:par>
                              <p:par>
                                <p:cTn fill="hold" nodeType="withEffect" presetClass="entr" presetID="10" presetSubtype="0">
                                  <p:stCondLst>
                                    <p:cond delay="750"/>
                                  </p:stCondLst>
                                  <p:childTnLst>
                                    <p:set>
                                      <p:cBhvr>
                                        <p:cTn dur="1" fill="hold">
                                          <p:stCondLst>
                                            <p:cond delay="0"/>
                                          </p:stCondLst>
                                        </p:cTn>
                                        <p:tgtEl>
                                          <p:spTgt spid="367"/>
                                        </p:tgtEl>
                                        <p:attrNameLst>
                                          <p:attrName>style.visibility</p:attrName>
                                        </p:attrNameLst>
                                      </p:cBhvr>
                                      <p:to>
                                        <p:strVal val="visible"/>
                                      </p:to>
                                    </p:set>
                                    <p:animEffect filter="fade" transition="in">
                                      <p:cBhvr>
                                        <p:cTn dur="500"/>
                                        <p:tgtEl>
                                          <p:spTgt spid="3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250"/>
                                  </p:stCondLst>
                                  <p:childTnLst>
                                    <p:set>
                                      <p:cBhvr>
                                        <p:cTn dur="1" fill="hold">
                                          <p:stCondLst>
                                            <p:cond delay="0"/>
                                          </p:stCondLst>
                                        </p:cTn>
                                        <p:tgtEl>
                                          <p:spTgt spid="365"/>
                                        </p:tgtEl>
                                        <p:attrNameLst>
                                          <p:attrName>style.visibility</p:attrName>
                                        </p:attrNameLst>
                                      </p:cBhvr>
                                      <p:to>
                                        <p:strVal val="visible"/>
                                      </p:to>
                                    </p:set>
                                    <p:animEffect filter="fade" transition="in">
                                      <p:cBhvr>
                                        <p:cTn dur="500"/>
                                        <p:tgtEl>
                                          <p:spTgt spid="365"/>
                                        </p:tgtEl>
                                      </p:cBhvr>
                                    </p:animEffect>
                                  </p:childTnLst>
                                </p:cTn>
                              </p:par>
                              <p:par>
                                <p:cTn fill="hold" nodeType="withEffect" presetClass="entr" presetID="10" presetSubtype="0">
                                  <p:stCondLst>
                                    <p:cond delay="500"/>
                                  </p:stCondLst>
                                  <p:childTnLst>
                                    <p:set>
                                      <p:cBhvr>
                                        <p:cTn dur="1" fill="hold">
                                          <p:stCondLst>
                                            <p:cond delay="0"/>
                                          </p:stCondLst>
                                        </p:cTn>
                                        <p:tgtEl>
                                          <p:spTgt spid="364"/>
                                        </p:tgtEl>
                                        <p:attrNameLst>
                                          <p:attrName>style.visibility</p:attrName>
                                        </p:attrNameLst>
                                      </p:cBhvr>
                                      <p:to>
                                        <p:strVal val="visible"/>
                                      </p:to>
                                    </p:set>
                                    <p:animEffect filter="fade" transition="in">
                                      <p:cBhvr>
                                        <p:cTn dur="500"/>
                                        <p:tgtEl>
                                          <p:spTgt spid="3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250"/>
                                  </p:stCondLst>
                                  <p:childTnLst>
                                    <p:set>
                                      <p:cBhvr>
                                        <p:cTn dur="1" fill="hold">
                                          <p:stCondLst>
                                            <p:cond delay="0"/>
                                          </p:stCondLst>
                                        </p:cTn>
                                        <p:tgtEl>
                                          <p:spTgt spid="368"/>
                                        </p:tgtEl>
                                        <p:attrNameLst>
                                          <p:attrName>style.visibility</p:attrName>
                                        </p:attrNameLst>
                                      </p:cBhvr>
                                      <p:to>
                                        <p:strVal val="visible"/>
                                      </p:to>
                                    </p:set>
                                    <p:animEffect filter="fade" transition="in">
                                      <p:cBhvr>
                                        <p:cTn dur="500"/>
                                        <p:tgtEl>
                                          <p:spTgt spid="368"/>
                                        </p:tgtEl>
                                      </p:cBhvr>
                                    </p:animEffect>
                                  </p:childTnLst>
                                </p:cTn>
                              </p:par>
                              <p:par>
                                <p:cTn fill="hold" nodeType="withEffect" presetClass="entr" presetID="10" presetSubtype="0">
                                  <p:stCondLst>
                                    <p:cond delay="500"/>
                                  </p:stCondLst>
                                  <p:childTnLst>
                                    <p:set>
                                      <p:cBhvr>
                                        <p:cTn dur="1" fill="hold">
                                          <p:stCondLst>
                                            <p:cond delay="0"/>
                                          </p:stCondLst>
                                        </p:cTn>
                                        <p:tgtEl>
                                          <p:spTgt spid="371"/>
                                        </p:tgtEl>
                                        <p:attrNameLst>
                                          <p:attrName>style.visibility</p:attrName>
                                        </p:attrNameLst>
                                      </p:cBhvr>
                                      <p:to>
                                        <p:strVal val="visible"/>
                                      </p:to>
                                    </p:set>
                                    <p:animEffect filter="fade" transition="in">
                                      <p:cBhvr>
                                        <p:cTn dur="500"/>
                                        <p:tgtEl>
                                          <p:spTgt spid="371"/>
                                        </p:tgtEl>
                                      </p:cBhvr>
                                    </p:animEffect>
                                  </p:childTnLst>
                                </p:cTn>
                              </p:par>
                              <p:par>
                                <p:cTn fill="hold" nodeType="withEffect" presetClass="entr" presetID="10" presetSubtype="0">
                                  <p:stCondLst>
                                    <p:cond delay="750"/>
                                  </p:stCondLst>
                                  <p:childTnLst>
                                    <p:set>
                                      <p:cBhvr>
                                        <p:cTn dur="1" fill="hold">
                                          <p:stCondLst>
                                            <p:cond delay="0"/>
                                          </p:stCondLst>
                                        </p:cTn>
                                        <p:tgtEl>
                                          <p:spTgt spid="370"/>
                                        </p:tgtEl>
                                        <p:attrNameLst>
                                          <p:attrName>style.visibility</p:attrName>
                                        </p:attrNameLst>
                                      </p:cBhvr>
                                      <p:to>
                                        <p:strVal val="visible"/>
                                      </p:to>
                                    </p:set>
                                    <p:animEffect filter="fade" transition="in">
                                      <p:cBhvr>
                                        <p:cTn dur="500"/>
                                        <p:tgtEl>
                                          <p:spTgt spid="3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20"/>
          <p:cNvSpPr txBox="1"/>
          <p:nvPr/>
        </p:nvSpPr>
        <p:spPr>
          <a:xfrm>
            <a:off x="1524000" y="306388"/>
            <a:ext cx="9144000" cy="620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GB" sz="3600">
                <a:solidFill>
                  <a:srgbClr val="7BC26C"/>
                </a:solidFill>
                <a:latin typeface="Open Sans"/>
                <a:ea typeface="Open Sans"/>
                <a:cs typeface="Open Sans"/>
                <a:sym typeface="Open Sans"/>
              </a:rPr>
              <a:t>What Can We Do?</a:t>
            </a:r>
            <a:endParaRPr/>
          </a:p>
        </p:txBody>
      </p:sp>
      <p:pic>
        <p:nvPicPr>
          <p:cNvPr descr="Text&#10;&#10;Description automatically generated with low confidence" id="380" name="Google Shape;380;p20"/>
          <p:cNvPicPr preferRelativeResize="0"/>
          <p:nvPr/>
        </p:nvPicPr>
        <p:blipFill rotWithShape="1">
          <a:blip r:embed="rId3">
            <a:alphaModFix/>
          </a:blip>
          <a:srcRect b="0" l="0" r="0" t="0"/>
          <a:stretch/>
        </p:blipFill>
        <p:spPr>
          <a:xfrm>
            <a:off x="10134294" y="6200777"/>
            <a:ext cx="419406" cy="403873"/>
          </a:xfrm>
          <a:prstGeom prst="rect">
            <a:avLst/>
          </a:prstGeom>
          <a:noFill/>
          <a:ln>
            <a:noFill/>
          </a:ln>
        </p:spPr>
      </p:pic>
      <p:sp>
        <p:nvSpPr>
          <p:cNvPr id="381" name="Google Shape;381;p20"/>
          <p:cNvSpPr txBox="1"/>
          <p:nvPr/>
        </p:nvSpPr>
        <p:spPr>
          <a:xfrm>
            <a:off x="173925" y="4502975"/>
            <a:ext cx="11703300" cy="2247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chemeClr val="dk1"/>
                </a:solidFill>
                <a:latin typeface="Open Sans"/>
                <a:ea typeface="Open Sans"/>
                <a:cs typeface="Open Sans"/>
                <a:sym typeface="Open Sans"/>
              </a:rPr>
              <a:t>As a school community, we can help in the fight against climate change and biodiversity loss by improving the sustainability of all aspects of our school life. </a:t>
            </a:r>
            <a:endParaRPr sz="2400"/>
          </a:p>
          <a:p>
            <a:pPr indent="0" lvl="0" marL="0" marR="0" rtl="0" algn="l">
              <a:spcBef>
                <a:spcPts val="2400"/>
              </a:spcBef>
              <a:spcAft>
                <a:spcPts val="0"/>
              </a:spcAft>
              <a:buNone/>
            </a:pPr>
            <a:r>
              <a:rPr lang="en-GB" sz="2400">
                <a:solidFill>
                  <a:schemeClr val="dk1"/>
                </a:solidFill>
                <a:latin typeface="Open Sans"/>
                <a:ea typeface="Open Sans"/>
                <a:cs typeface="Open Sans"/>
                <a:sym typeface="Open Sans"/>
              </a:rPr>
              <a:t>The changes that we make as a school are seen by lots of people </a:t>
            </a:r>
            <a:br>
              <a:rPr lang="en-GB" sz="2400">
                <a:solidFill>
                  <a:schemeClr val="dk1"/>
                </a:solidFill>
                <a:latin typeface="Open Sans"/>
                <a:ea typeface="Open Sans"/>
                <a:cs typeface="Open Sans"/>
                <a:sym typeface="Open Sans"/>
              </a:rPr>
            </a:br>
            <a:r>
              <a:rPr lang="en-GB" sz="2400">
                <a:solidFill>
                  <a:schemeClr val="dk1"/>
                </a:solidFill>
                <a:latin typeface="Open Sans"/>
                <a:ea typeface="Open Sans"/>
                <a:cs typeface="Open Sans"/>
                <a:sym typeface="Open Sans"/>
              </a:rPr>
              <a:t>in our local community. This means that we can influence positive change to spread through society. </a:t>
            </a:r>
            <a:endParaRPr sz="2400">
              <a:solidFill>
                <a:schemeClr val="dk1"/>
              </a:solidFill>
              <a:latin typeface="Open Sans"/>
              <a:ea typeface="Open Sans"/>
              <a:cs typeface="Open Sans"/>
              <a:sym typeface="Open Sans"/>
            </a:endParaRPr>
          </a:p>
        </p:txBody>
      </p:sp>
      <p:sp>
        <p:nvSpPr>
          <p:cNvPr id="382" name="Google Shape;382;p20"/>
          <p:cNvSpPr txBox="1"/>
          <p:nvPr/>
        </p:nvSpPr>
        <p:spPr>
          <a:xfrm>
            <a:off x="173925" y="1908950"/>
            <a:ext cx="11703300" cy="2247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3000">
                <a:solidFill>
                  <a:schemeClr val="dk1"/>
                </a:solidFill>
                <a:latin typeface="Open Sans"/>
                <a:ea typeface="Open Sans"/>
                <a:cs typeface="Open Sans"/>
                <a:sym typeface="Open Sans"/>
              </a:rPr>
              <a:t>We can make sure that world leaders know we are counting on them. </a:t>
            </a:r>
            <a:endParaRPr sz="3000"/>
          </a:p>
          <a:p>
            <a:pPr indent="0" lvl="0" marL="0" marR="0" rtl="0" algn="l">
              <a:spcBef>
                <a:spcPts val="2400"/>
              </a:spcBef>
              <a:spcAft>
                <a:spcPts val="0"/>
              </a:spcAft>
              <a:buNone/>
            </a:pPr>
            <a:r>
              <a:rPr lang="en-GB" sz="3000">
                <a:solidFill>
                  <a:schemeClr val="dk1"/>
                </a:solidFill>
                <a:latin typeface="Open Sans"/>
                <a:ea typeface="Open Sans"/>
                <a:cs typeface="Open Sans"/>
                <a:sym typeface="Open Sans"/>
              </a:rPr>
              <a:t>We can also reach out to businesses and our local council if we feel like they need to do things differently too.</a:t>
            </a:r>
            <a:endParaRPr sz="3000"/>
          </a:p>
        </p:txBody>
      </p:sp>
      <p:sp>
        <p:nvSpPr>
          <p:cNvPr id="383" name="Google Shape;383;p20"/>
          <p:cNvSpPr txBox="1"/>
          <p:nvPr/>
        </p:nvSpPr>
        <p:spPr>
          <a:xfrm>
            <a:off x="371750" y="1125681"/>
            <a:ext cx="4140300" cy="585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3200">
                <a:solidFill>
                  <a:srgbClr val="7BC26C"/>
                </a:solidFill>
                <a:latin typeface="Calibri"/>
                <a:ea typeface="Calibri"/>
                <a:cs typeface="Calibri"/>
                <a:sym typeface="Calibri"/>
              </a:rPr>
              <a:t>Speak Up</a:t>
            </a:r>
            <a:endParaRPr/>
          </a:p>
        </p:txBody>
      </p:sp>
      <p:sp>
        <p:nvSpPr>
          <p:cNvPr id="384" name="Google Shape;384;p20"/>
          <p:cNvSpPr txBox="1"/>
          <p:nvPr/>
        </p:nvSpPr>
        <p:spPr>
          <a:xfrm>
            <a:off x="-347879" y="4048395"/>
            <a:ext cx="4045500" cy="585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3200">
                <a:solidFill>
                  <a:srgbClr val="7BC26C"/>
                </a:solidFill>
                <a:latin typeface="Calibri"/>
                <a:ea typeface="Calibri"/>
                <a:cs typeface="Calibri"/>
                <a:sym typeface="Calibri"/>
              </a:rPr>
              <a:t>Act</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584398FAAE2164B838A39C6DA10E752" ma:contentTypeVersion="13" ma:contentTypeDescription="Create a new document." ma:contentTypeScope="" ma:versionID="c324834a50b5cbd98af8c2b168ae3fc8">
  <xsd:schema xmlns:xsd="http://www.w3.org/2001/XMLSchema" xmlns:xs="http://www.w3.org/2001/XMLSchema" xmlns:p="http://schemas.microsoft.com/office/2006/metadata/properties" xmlns:ns2="f86713fd-d494-4d35-8906-29e0c194d432" xmlns:ns3="eaf66967-3108-44e1-8b85-6ade50747a74" targetNamespace="http://schemas.microsoft.com/office/2006/metadata/properties" ma:root="true" ma:fieldsID="027dfbd2d0e977b201e2891f2fe1380b" ns2:_="" ns3:_="">
    <xsd:import namespace="f86713fd-d494-4d35-8906-29e0c194d432"/>
    <xsd:import namespace="eaf66967-3108-44e1-8b85-6ade50747a7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6713fd-d494-4d35-8906-29e0c194d4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b0dc97c-4265-4286-a30f-3f951028d514"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af66967-3108-44e1-8b85-6ade50747a7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55aabebc-f077-45b4-84af-904067804ee5}" ma:internalName="TaxCatchAll" ma:showField="CatchAllData" ma:web="eaf66967-3108-44e1-8b85-6ade50747a74">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af66967-3108-44e1-8b85-6ade50747a74" xsi:nil="true"/>
    <lcf76f155ced4ddcb4097134ff3c332f xmlns="f86713fd-d494-4d35-8906-29e0c194d43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B019D96-7267-4860-B2D7-7B6D3B4B0534}"/>
</file>

<file path=customXml/itemProps2.xml><?xml version="1.0" encoding="utf-8"?>
<ds:datastoreItem xmlns:ds="http://schemas.openxmlformats.org/officeDocument/2006/customXml" ds:itemID="{F7C35BA4-CB61-400E-AE39-C24D629F7885}"/>
</file>

<file path=customXml/itemProps3.xml><?xml version="1.0" encoding="utf-8"?>
<ds:datastoreItem xmlns:ds="http://schemas.openxmlformats.org/officeDocument/2006/customXml" ds:itemID="{BE1D8A78-8340-47B9-A999-7DDCFED8002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Microsoft account</dc:creator>
  <dcterms:created xsi:type="dcterms:W3CDTF">2023-03-28T18:51:29Z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0x0101009584398FAAE2164B838A39C6DA10E752</vt:lpwstr>
  </property>
</Properties>
</file>