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3"/>
  </p:sldMasterIdLst>
  <p:notesMasterIdLst>
    <p:notesMasterId r:id="rId32"/>
  </p:notesMasterIdLst>
  <p:sldIdLst>
    <p:sldId id="342" r:id="rId4"/>
    <p:sldId id="351" r:id="rId5"/>
    <p:sldId id="357" r:id="rId6"/>
    <p:sldId id="355" r:id="rId7"/>
    <p:sldId id="352" r:id="rId8"/>
    <p:sldId id="356" r:id="rId9"/>
    <p:sldId id="344" r:id="rId10"/>
    <p:sldId id="265" r:id="rId11"/>
    <p:sldId id="346" r:id="rId12"/>
    <p:sldId id="259" r:id="rId13"/>
    <p:sldId id="263" r:id="rId14"/>
    <p:sldId id="349" r:id="rId15"/>
    <p:sldId id="294" r:id="rId16"/>
    <p:sldId id="292" r:id="rId17"/>
    <p:sldId id="260" r:id="rId18"/>
    <p:sldId id="266" r:id="rId19"/>
    <p:sldId id="348" r:id="rId20"/>
    <p:sldId id="314" r:id="rId21"/>
    <p:sldId id="359" r:id="rId22"/>
    <p:sldId id="360" r:id="rId23"/>
    <p:sldId id="361" r:id="rId24"/>
    <p:sldId id="362" r:id="rId25"/>
    <p:sldId id="363" r:id="rId26"/>
    <p:sldId id="364" r:id="rId27"/>
    <p:sldId id="365" r:id="rId28"/>
    <p:sldId id="310" r:id="rId29"/>
    <p:sldId id="368" r:id="rId30"/>
    <p:sldId id="289" r:id="rId31"/>
  </p:sldIdLst>
  <p:sldSz cx="9144000" cy="5143500" type="screen16x9"/>
  <p:notesSz cx="6858000" cy="9144000"/>
  <p:embeddedFontLst>
    <p:embeddedFont>
      <p:font typeface="Didact Gothic" panose="020B0604020202020204" charset="0"/>
      <p:regular r:id="rId33"/>
    </p:embeddedFont>
    <p:embeddedFont>
      <p:font typeface="Bahnschrift SemiBold" panose="020B0502040204020203" pitchFamily="34" charset="0"/>
      <p:bold r:id="rId34"/>
    </p:embeddedFont>
    <p:embeddedFont>
      <p:font typeface="Calibri" panose="020F0502020204030204" pitchFamily="34" charset="0"/>
      <p:regular r:id="rId35"/>
      <p:bold r:id="rId36"/>
      <p:italic r:id="rId37"/>
      <p:boldItalic r:id="rId38"/>
    </p:embeddedFont>
    <p:embeddedFont>
      <p:font typeface="Bebas Neue" panose="020B0604020202020204" charset="0"/>
      <p:regular r:id="rId39"/>
    </p:embeddedFont>
    <p:embeddedFont>
      <p:font typeface="Chau Philomene One" panose="020B0604020202020204" charset="0"/>
      <p:regular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Finished slides" id="{28E7F254-79DF-4065-8068-EE68441FF1DD}">
          <p14:sldIdLst>
            <p14:sldId id="342"/>
            <p14:sldId id="351"/>
            <p14:sldId id="357"/>
            <p14:sldId id="355"/>
            <p14:sldId id="352"/>
            <p14:sldId id="356"/>
            <p14:sldId id="344"/>
            <p14:sldId id="265"/>
            <p14:sldId id="346"/>
            <p14:sldId id="259"/>
            <p14:sldId id="263"/>
            <p14:sldId id="349"/>
            <p14:sldId id="294"/>
            <p14:sldId id="292"/>
            <p14:sldId id="260"/>
            <p14:sldId id="266"/>
            <p14:sldId id="348"/>
            <p14:sldId id="314"/>
            <p14:sldId id="359"/>
            <p14:sldId id="360"/>
            <p14:sldId id="361"/>
            <p14:sldId id="362"/>
            <p14:sldId id="363"/>
            <p14:sldId id="364"/>
            <p14:sldId id="365"/>
            <p14:sldId id="310"/>
            <p14:sldId id="368"/>
            <p14:sldId id="289"/>
          </p14:sldIdLst>
        </p14:section>
        <p14:section name="Un-Finished slides" id="{8C0D0AB0-0583-46F1-9680-B5804037846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746A5-C637-D009-8687-E8831C117CAC}" v="2" dt="2023-05-14T14:20:57.673"/>
    <p1510:client id="{32143932-08DA-7E2B-0E3D-1E7EAEBCBABC}" v="151" dt="2023-05-14T16:44:06.198"/>
    <p1510:client id="{5BA56E5A-8085-B0B2-51C1-339547866DBE}" v="2" dt="2023-05-14T14:14:25.225"/>
    <p1510:client id="{5C9ADA4B-079B-2B18-A286-9F97E1524FD5}" v="25" dt="2023-05-14T14:54:07.331"/>
    <p1510:client id="{644EEF2D-414B-A3D2-D74D-C90EA6B1AC35}" v="12" dt="2023-05-14T14:25:37.008"/>
    <p1510:client id="{66A0EC0F-21E0-42E5-A43C-17694DCEB22C}" v="428" dt="2023-05-14T12:25:01.960"/>
    <p1510:client id="{6E731DE5-7D3F-9BFB-311F-4675F5E53E9C}" v="849" dt="2023-05-14T16:11:06.054"/>
    <p1510:client id="{70F060C1-1183-ACD3-480D-2E764076A1A3}" v="100" dt="2023-05-15T05:10:19.359"/>
    <p1510:client id="{D727EBF8-97B7-BDB2-BD23-6566968266FC}" v="27" dt="2023-05-14T14:46:30.081"/>
    <p1510:client id="{ECEDB301-1BFE-436D-870C-61169E0D736F}" v="32" dt="2023-05-14T14:36:20.597"/>
    <p1510:client id="{F962AFAA-FE8A-D502-533A-6AADE761E34B}" v="2" dt="2023-05-14T14:19:34.505"/>
  </p1510:revLst>
</p1510:revInfo>
</file>

<file path=ppt/tableStyles.xml><?xml version="1.0" encoding="utf-8"?>
<a:tblStyleLst xmlns:a="http://schemas.openxmlformats.org/drawingml/2006/main" def="{CBB11CEF-0342-4E24-BFB6-27DAF87DC069}">
  <a:tblStyle styleId="{CBB11CEF-0342-4E24-BFB6-27DAF87DC0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101b7436e30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101b7436e30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5580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5"/>
        <p:cNvGrpSpPr/>
        <p:nvPr/>
      </p:nvGrpSpPr>
      <p:grpSpPr>
        <a:xfrm>
          <a:off x="0" y="0"/>
          <a:ext cx="0" cy="0"/>
          <a:chOff x="0" y="0"/>
          <a:chExt cx="0" cy="0"/>
        </a:xfrm>
      </p:grpSpPr>
      <p:sp>
        <p:nvSpPr>
          <p:cNvPr id="3936" name="Google Shape;3936;g101f86a1b1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7" name="Google Shape;3937;g101f86a1b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gcf8ff00c88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7" name="Google Shape;3917;gcf8ff00c8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1" name="Google Shape;303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59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4"/>
        <p:cNvGrpSpPr/>
        <p:nvPr/>
      </p:nvGrpSpPr>
      <p:grpSpPr>
        <a:xfrm>
          <a:off x="0" y="0"/>
          <a:ext cx="0" cy="0"/>
          <a:chOff x="0" y="0"/>
          <a:chExt cx="0" cy="0"/>
        </a:xfrm>
      </p:grpSpPr>
      <p:sp>
        <p:nvSpPr>
          <p:cNvPr id="4675" name="Google Shape;4675;gcf8ff00c88_0_1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6" name="Google Shape;4676;gcf8ff00c88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4"/>
        <p:cNvGrpSpPr/>
        <p:nvPr/>
      </p:nvGrpSpPr>
      <p:grpSpPr>
        <a:xfrm>
          <a:off x="0" y="0"/>
          <a:ext cx="0" cy="0"/>
          <a:chOff x="0" y="0"/>
          <a:chExt cx="0" cy="0"/>
        </a:xfrm>
      </p:grpSpPr>
      <p:sp>
        <p:nvSpPr>
          <p:cNvPr id="4535" name="Google Shape;4535;gcf8ff00c88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6" name="Google Shape;4536;gcf8ff00c88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4" name="Google Shape;3854;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gcf8ff00c88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7" name="Google Shape;3917;gcf8ff00c8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85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gcf8ff00c88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7" name="Google Shape;3917;gcf8ff00c8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001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2" name="Google Shape;2892;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60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101b7436e30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101b7436e30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0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4"/>
        <p:cNvGrpSpPr/>
        <p:nvPr/>
      </p:nvGrpSpPr>
      <p:grpSpPr>
        <a:xfrm>
          <a:off x="0" y="0"/>
          <a:ext cx="0" cy="0"/>
          <a:chOff x="0" y="0"/>
          <a:chExt cx="0" cy="0"/>
        </a:xfrm>
      </p:grpSpPr>
      <p:sp>
        <p:nvSpPr>
          <p:cNvPr id="2885" name="Google Shape;2885;g101b7436e30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6" name="Google Shape;2886;g101b7436e30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01b7436e30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01b7436e30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01b7436e30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01b7436e30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01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32">
    <p:spTree>
      <p:nvGrpSpPr>
        <p:cNvPr id="1" name="Shape 1300"/>
        <p:cNvGrpSpPr/>
        <p:nvPr/>
      </p:nvGrpSpPr>
      <p:grpSpPr>
        <a:xfrm>
          <a:off x="0" y="0"/>
          <a:ext cx="0" cy="0"/>
          <a:chOff x="0" y="0"/>
          <a:chExt cx="0" cy="0"/>
        </a:xfrm>
      </p:grpSpPr>
      <p:sp>
        <p:nvSpPr>
          <p:cNvPr id="1301" name="Google Shape;1301;p30"/>
          <p:cNvSpPr txBox="1">
            <a:spLocks noGrp="1"/>
          </p:cNvSpPr>
          <p:nvPr>
            <p:ph type="subTitle" idx="1"/>
          </p:nvPr>
        </p:nvSpPr>
        <p:spPr>
          <a:xfrm>
            <a:off x="774413" y="276345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2" name="Google Shape;1302;p30"/>
          <p:cNvSpPr txBox="1">
            <a:spLocks noGrp="1"/>
          </p:cNvSpPr>
          <p:nvPr>
            <p:ph type="title" hasCustomPrompt="1"/>
          </p:nvPr>
        </p:nvSpPr>
        <p:spPr>
          <a:xfrm>
            <a:off x="774525" y="1435603"/>
            <a:ext cx="2305500" cy="12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0"/>
              <a:buNone/>
              <a:defRPr sz="8000">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03" name="Google Shape;1303;p30"/>
          <p:cNvSpPr txBox="1">
            <a:spLocks noGrp="1"/>
          </p:cNvSpPr>
          <p:nvPr>
            <p:ph type="subTitle" idx="2"/>
          </p:nvPr>
        </p:nvSpPr>
        <p:spPr>
          <a:xfrm>
            <a:off x="3419125" y="2761438"/>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4" name="Google Shape;1304;p30"/>
          <p:cNvSpPr txBox="1">
            <a:spLocks noGrp="1"/>
          </p:cNvSpPr>
          <p:nvPr>
            <p:ph type="title" idx="3" hasCustomPrompt="1"/>
          </p:nvPr>
        </p:nvSpPr>
        <p:spPr>
          <a:xfrm>
            <a:off x="3419242" y="1433926"/>
            <a:ext cx="2305500" cy="12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0"/>
              <a:buNone/>
              <a:defRPr sz="8000">
                <a:solidFill>
                  <a:schemeClr val="accent4"/>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05" name="Google Shape;1305;p30"/>
          <p:cNvSpPr txBox="1">
            <a:spLocks noGrp="1"/>
          </p:cNvSpPr>
          <p:nvPr>
            <p:ph type="subTitle" idx="4"/>
          </p:nvPr>
        </p:nvSpPr>
        <p:spPr>
          <a:xfrm>
            <a:off x="6063975" y="276346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6" name="Google Shape;1306;p30"/>
          <p:cNvSpPr txBox="1">
            <a:spLocks noGrp="1"/>
          </p:cNvSpPr>
          <p:nvPr>
            <p:ph type="title" idx="5" hasCustomPrompt="1"/>
          </p:nvPr>
        </p:nvSpPr>
        <p:spPr>
          <a:xfrm>
            <a:off x="6064096" y="1435609"/>
            <a:ext cx="2305500" cy="12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0"/>
              <a:buNone/>
              <a:defRPr sz="8000">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307" name="Google Shape;1307;p30"/>
          <p:cNvSpPr/>
          <p:nvPr/>
        </p:nvSpPr>
        <p:spPr>
          <a:xfrm>
            <a:off x="640382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240977" y="213774"/>
            <a:ext cx="1147005" cy="54876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30"/>
          <p:cNvGrpSpPr/>
          <p:nvPr/>
        </p:nvGrpSpPr>
        <p:grpSpPr>
          <a:xfrm rot="248214">
            <a:off x="5458784" y="4259889"/>
            <a:ext cx="2276810" cy="1083515"/>
            <a:chOff x="4740748" y="4022919"/>
            <a:chExt cx="2723855" cy="1296260"/>
          </a:xfrm>
        </p:grpSpPr>
        <p:sp>
          <p:nvSpPr>
            <p:cNvPr id="1310" name="Google Shape;1310;p30"/>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0"/>
          <p:cNvGrpSpPr/>
          <p:nvPr/>
        </p:nvGrpSpPr>
        <p:grpSpPr>
          <a:xfrm>
            <a:off x="8216034" y="3466160"/>
            <a:ext cx="1264184" cy="2169536"/>
            <a:chOff x="7706253" y="2495068"/>
            <a:chExt cx="1774044" cy="3044536"/>
          </a:xfrm>
        </p:grpSpPr>
        <p:sp>
          <p:nvSpPr>
            <p:cNvPr id="1319" name="Google Shape;1319;p30"/>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0"/>
          <p:cNvGrpSpPr/>
          <p:nvPr/>
        </p:nvGrpSpPr>
        <p:grpSpPr>
          <a:xfrm>
            <a:off x="7239512" y="3730102"/>
            <a:ext cx="1792769" cy="2143920"/>
            <a:chOff x="6335887" y="2865460"/>
            <a:chExt cx="2515815" cy="3008588"/>
          </a:xfrm>
        </p:grpSpPr>
        <p:sp>
          <p:nvSpPr>
            <p:cNvPr id="1323" name="Google Shape;1323;p30"/>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30"/>
          <p:cNvGrpSpPr/>
          <p:nvPr/>
        </p:nvGrpSpPr>
        <p:grpSpPr>
          <a:xfrm>
            <a:off x="6778708" y="4663907"/>
            <a:ext cx="1615057" cy="1196686"/>
            <a:chOff x="5689236" y="4175880"/>
            <a:chExt cx="2266428" cy="1679323"/>
          </a:xfrm>
        </p:grpSpPr>
        <p:sp>
          <p:nvSpPr>
            <p:cNvPr id="1327" name="Google Shape;1327;p30"/>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30"/>
          <p:cNvGrpSpPr/>
          <p:nvPr/>
        </p:nvGrpSpPr>
        <p:grpSpPr>
          <a:xfrm>
            <a:off x="-34400" y="2752225"/>
            <a:ext cx="1006460" cy="2407938"/>
            <a:chOff x="-34400" y="2920300"/>
            <a:chExt cx="1006460" cy="2407938"/>
          </a:xfrm>
        </p:grpSpPr>
        <p:sp>
          <p:nvSpPr>
            <p:cNvPr id="1331" name="Google Shape;1331;p30"/>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0"/>
          <p:cNvGrpSpPr/>
          <p:nvPr/>
        </p:nvGrpSpPr>
        <p:grpSpPr>
          <a:xfrm rot="248419">
            <a:off x="273547" y="3969805"/>
            <a:ext cx="2723882" cy="1296273"/>
            <a:chOff x="4740748" y="4022919"/>
            <a:chExt cx="2723855" cy="1296260"/>
          </a:xfrm>
        </p:grpSpPr>
        <p:sp>
          <p:nvSpPr>
            <p:cNvPr id="1336" name="Google Shape;1336;p30"/>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30"/>
          <p:cNvGrpSpPr/>
          <p:nvPr/>
        </p:nvGrpSpPr>
        <p:grpSpPr>
          <a:xfrm flipH="1">
            <a:off x="2475527" y="4401488"/>
            <a:ext cx="2374935" cy="849339"/>
            <a:chOff x="377295" y="3991903"/>
            <a:chExt cx="3480268" cy="1282215"/>
          </a:xfrm>
        </p:grpSpPr>
        <p:sp>
          <p:nvSpPr>
            <p:cNvPr id="1345" name="Google Shape;1345;p30"/>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30"/>
          <p:cNvGrpSpPr/>
          <p:nvPr/>
        </p:nvGrpSpPr>
        <p:grpSpPr>
          <a:xfrm flipH="1">
            <a:off x="3982552" y="4401488"/>
            <a:ext cx="2374935" cy="849339"/>
            <a:chOff x="377295" y="3991903"/>
            <a:chExt cx="3480268" cy="1282215"/>
          </a:xfrm>
        </p:grpSpPr>
        <p:sp>
          <p:nvSpPr>
            <p:cNvPr id="1357" name="Google Shape;1357;p30"/>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1">
    <p:spTree>
      <p:nvGrpSpPr>
        <p:cNvPr id="1" name="Shape 1368"/>
        <p:cNvGrpSpPr/>
        <p:nvPr/>
      </p:nvGrpSpPr>
      <p:grpSpPr>
        <a:xfrm>
          <a:off x="0" y="0"/>
          <a:ext cx="0" cy="0"/>
          <a:chOff x="0" y="0"/>
          <a:chExt cx="0" cy="0"/>
        </a:xfrm>
      </p:grpSpPr>
      <p:sp>
        <p:nvSpPr>
          <p:cNvPr id="1369" name="Google Shape;1369;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0" name="Google Shape;1370;p31"/>
          <p:cNvSpPr/>
          <p:nvPr/>
        </p:nvSpPr>
        <p:spPr>
          <a:xfrm>
            <a:off x="7724018" y="239435"/>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1"/>
          <p:cNvSpPr/>
          <p:nvPr/>
        </p:nvSpPr>
        <p:spPr>
          <a:xfrm>
            <a:off x="8625525" y="2898000"/>
            <a:ext cx="1278407" cy="53263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1"/>
          <p:cNvSpPr/>
          <p:nvPr/>
        </p:nvSpPr>
        <p:spPr>
          <a:xfrm flipH="1">
            <a:off x="-1080007" y="148644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flipH="1">
            <a:off x="8274343" y="1652572"/>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p:nvPr/>
        </p:nvSpPr>
        <p:spPr>
          <a:xfrm>
            <a:off x="-430114" y="3826271"/>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1"/>
          <p:cNvSpPr/>
          <p:nvPr/>
        </p:nvSpPr>
        <p:spPr>
          <a:xfrm flipH="1">
            <a:off x="-115994" y="134211"/>
            <a:ext cx="1202884" cy="57550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7">
  <p:cSld name="CUSTOM_27">
    <p:spTree>
      <p:nvGrpSpPr>
        <p:cNvPr id="1" name="Shape 1523"/>
        <p:cNvGrpSpPr/>
        <p:nvPr/>
      </p:nvGrpSpPr>
      <p:grpSpPr>
        <a:xfrm>
          <a:off x="0" y="0"/>
          <a:ext cx="0" cy="0"/>
          <a:chOff x="0" y="0"/>
          <a:chExt cx="0" cy="0"/>
        </a:xfrm>
      </p:grpSpPr>
      <p:grpSp>
        <p:nvGrpSpPr>
          <p:cNvPr id="1524" name="Google Shape;1524;p35"/>
          <p:cNvGrpSpPr/>
          <p:nvPr/>
        </p:nvGrpSpPr>
        <p:grpSpPr>
          <a:xfrm rot="248214">
            <a:off x="5458784" y="4259889"/>
            <a:ext cx="2276810" cy="1083515"/>
            <a:chOff x="4740748" y="4022919"/>
            <a:chExt cx="2723855" cy="1296260"/>
          </a:xfrm>
        </p:grpSpPr>
        <p:sp>
          <p:nvSpPr>
            <p:cNvPr id="1525" name="Google Shape;1525;p3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3" name="Google Shape;1533;p35"/>
          <p:cNvGrpSpPr/>
          <p:nvPr/>
        </p:nvGrpSpPr>
        <p:grpSpPr>
          <a:xfrm>
            <a:off x="8216034" y="3466160"/>
            <a:ext cx="1264184" cy="2169536"/>
            <a:chOff x="7706253" y="2495068"/>
            <a:chExt cx="1774044" cy="3044536"/>
          </a:xfrm>
        </p:grpSpPr>
        <p:sp>
          <p:nvSpPr>
            <p:cNvPr id="1534" name="Google Shape;1534;p35"/>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5"/>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5"/>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35"/>
          <p:cNvGrpSpPr/>
          <p:nvPr/>
        </p:nvGrpSpPr>
        <p:grpSpPr>
          <a:xfrm>
            <a:off x="7239512" y="3730102"/>
            <a:ext cx="1792769" cy="2143920"/>
            <a:chOff x="6335887" y="2865460"/>
            <a:chExt cx="2515815" cy="3008588"/>
          </a:xfrm>
        </p:grpSpPr>
        <p:sp>
          <p:nvSpPr>
            <p:cNvPr id="1538" name="Google Shape;1538;p35"/>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5"/>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5"/>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35"/>
          <p:cNvGrpSpPr/>
          <p:nvPr/>
        </p:nvGrpSpPr>
        <p:grpSpPr>
          <a:xfrm>
            <a:off x="6778708" y="4663907"/>
            <a:ext cx="1615057" cy="1196686"/>
            <a:chOff x="5689236" y="4175880"/>
            <a:chExt cx="2266428" cy="1679323"/>
          </a:xfrm>
        </p:grpSpPr>
        <p:sp>
          <p:nvSpPr>
            <p:cNvPr id="1542" name="Google Shape;1542;p35"/>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5"/>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5"/>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5" name="Google Shape;1545;p35"/>
          <p:cNvGrpSpPr/>
          <p:nvPr/>
        </p:nvGrpSpPr>
        <p:grpSpPr>
          <a:xfrm>
            <a:off x="-34400" y="2752225"/>
            <a:ext cx="1006460" cy="2407938"/>
            <a:chOff x="-34400" y="2920300"/>
            <a:chExt cx="1006460" cy="2407938"/>
          </a:xfrm>
        </p:grpSpPr>
        <p:sp>
          <p:nvSpPr>
            <p:cNvPr id="1546" name="Google Shape;1546;p3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5"/>
          <p:cNvGrpSpPr/>
          <p:nvPr/>
        </p:nvGrpSpPr>
        <p:grpSpPr>
          <a:xfrm rot="248419">
            <a:off x="273547" y="3969805"/>
            <a:ext cx="2723882" cy="1296273"/>
            <a:chOff x="4740748" y="4022919"/>
            <a:chExt cx="2723855" cy="1296260"/>
          </a:xfrm>
        </p:grpSpPr>
        <p:sp>
          <p:nvSpPr>
            <p:cNvPr id="1551" name="Google Shape;1551;p3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9" name="Google Shape;1559;p35"/>
          <p:cNvGrpSpPr/>
          <p:nvPr/>
        </p:nvGrpSpPr>
        <p:grpSpPr>
          <a:xfrm flipH="1">
            <a:off x="2475527" y="4401488"/>
            <a:ext cx="2374935" cy="849339"/>
            <a:chOff x="377295" y="3991903"/>
            <a:chExt cx="3480268" cy="1282215"/>
          </a:xfrm>
        </p:grpSpPr>
        <p:sp>
          <p:nvSpPr>
            <p:cNvPr id="1560" name="Google Shape;1560;p3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35"/>
          <p:cNvGrpSpPr/>
          <p:nvPr/>
        </p:nvGrpSpPr>
        <p:grpSpPr>
          <a:xfrm flipH="1">
            <a:off x="3982552" y="4401488"/>
            <a:ext cx="2374935" cy="849339"/>
            <a:chOff x="377295" y="3991903"/>
            <a:chExt cx="3480268" cy="1282215"/>
          </a:xfrm>
        </p:grpSpPr>
        <p:sp>
          <p:nvSpPr>
            <p:cNvPr id="1572" name="Google Shape;1572;p3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35"/>
          <p:cNvSpPr/>
          <p:nvPr/>
        </p:nvSpPr>
        <p:spPr>
          <a:xfrm>
            <a:off x="640382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5"/>
          <p:cNvSpPr/>
          <p:nvPr/>
        </p:nvSpPr>
        <p:spPr>
          <a:xfrm>
            <a:off x="7845563" y="17669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5"/>
          <p:cNvSpPr/>
          <p:nvPr/>
        </p:nvSpPr>
        <p:spPr>
          <a:xfrm>
            <a:off x="309723" y="2520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5"/>
          <p:cNvSpPr txBox="1">
            <a:spLocks noGrp="1"/>
          </p:cNvSpPr>
          <p:nvPr>
            <p:ph type="title"/>
          </p:nvPr>
        </p:nvSpPr>
        <p:spPr>
          <a:xfrm>
            <a:off x="5232685" y="1386640"/>
            <a:ext cx="1823700" cy="121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7" name="Google Shape;1587;p35"/>
          <p:cNvSpPr txBox="1">
            <a:spLocks noGrp="1"/>
          </p:cNvSpPr>
          <p:nvPr>
            <p:ph type="subTitle" idx="1"/>
          </p:nvPr>
        </p:nvSpPr>
        <p:spPr>
          <a:xfrm>
            <a:off x="5232685" y="2676560"/>
            <a:ext cx="25755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2">
  <p:cSld name="CUSTOM_8">
    <p:spTree>
      <p:nvGrpSpPr>
        <p:cNvPr id="1" name="Shape 2311"/>
        <p:cNvGrpSpPr/>
        <p:nvPr/>
      </p:nvGrpSpPr>
      <p:grpSpPr>
        <a:xfrm>
          <a:off x="0" y="0"/>
          <a:ext cx="0" cy="0"/>
          <a:chOff x="0" y="0"/>
          <a:chExt cx="0" cy="0"/>
        </a:xfrm>
      </p:grpSpPr>
      <p:sp>
        <p:nvSpPr>
          <p:cNvPr id="2312" name="Google Shape;2312;p52"/>
          <p:cNvSpPr txBox="1">
            <a:spLocks noGrp="1"/>
          </p:cNvSpPr>
          <p:nvPr>
            <p:ph type="title" hasCustomPrompt="1"/>
          </p:nvPr>
        </p:nvSpPr>
        <p:spPr>
          <a:xfrm>
            <a:off x="872900" y="1950156"/>
            <a:ext cx="23055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13" name="Google Shape;2313;p52"/>
          <p:cNvSpPr txBox="1">
            <a:spLocks noGrp="1"/>
          </p:cNvSpPr>
          <p:nvPr>
            <p:ph type="subTitle" idx="1"/>
          </p:nvPr>
        </p:nvSpPr>
        <p:spPr>
          <a:xfrm>
            <a:off x="872900" y="3209775"/>
            <a:ext cx="23055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2314" name="Google Shape;2314;p52"/>
          <p:cNvGrpSpPr/>
          <p:nvPr/>
        </p:nvGrpSpPr>
        <p:grpSpPr>
          <a:xfrm>
            <a:off x="0" y="4151224"/>
            <a:ext cx="9144000" cy="887338"/>
            <a:chOff x="0" y="4260525"/>
            <a:chExt cx="9144000" cy="887338"/>
          </a:xfrm>
        </p:grpSpPr>
        <p:sp>
          <p:nvSpPr>
            <p:cNvPr id="2315" name="Google Shape;2315;p5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5" name="Google Shape;2325;p52"/>
          <p:cNvSpPr txBox="1">
            <a:spLocks noGrp="1"/>
          </p:cNvSpPr>
          <p:nvPr>
            <p:ph type="title" idx="2" hasCustomPrompt="1"/>
          </p:nvPr>
        </p:nvSpPr>
        <p:spPr>
          <a:xfrm>
            <a:off x="3419250" y="1950156"/>
            <a:ext cx="23055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26" name="Google Shape;2326;p52"/>
          <p:cNvSpPr txBox="1">
            <a:spLocks noGrp="1"/>
          </p:cNvSpPr>
          <p:nvPr>
            <p:ph type="subTitle" idx="3"/>
          </p:nvPr>
        </p:nvSpPr>
        <p:spPr>
          <a:xfrm>
            <a:off x="3419250" y="3209775"/>
            <a:ext cx="23055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327" name="Google Shape;2327;p52"/>
          <p:cNvSpPr txBox="1">
            <a:spLocks noGrp="1"/>
          </p:cNvSpPr>
          <p:nvPr>
            <p:ph type="title" idx="4" hasCustomPrompt="1"/>
          </p:nvPr>
        </p:nvSpPr>
        <p:spPr>
          <a:xfrm>
            <a:off x="5965600" y="1950156"/>
            <a:ext cx="23055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28" name="Google Shape;2328;p52"/>
          <p:cNvSpPr txBox="1">
            <a:spLocks noGrp="1"/>
          </p:cNvSpPr>
          <p:nvPr>
            <p:ph type="subTitle" idx="5"/>
          </p:nvPr>
        </p:nvSpPr>
        <p:spPr>
          <a:xfrm>
            <a:off x="6040300" y="3209775"/>
            <a:ext cx="2156100" cy="76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329" name="Google Shape;2329;p52"/>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0" name="Google Shape;2330;p52"/>
          <p:cNvGrpSpPr/>
          <p:nvPr/>
        </p:nvGrpSpPr>
        <p:grpSpPr>
          <a:xfrm>
            <a:off x="0" y="4260525"/>
            <a:ext cx="9144000" cy="887338"/>
            <a:chOff x="0" y="4260525"/>
            <a:chExt cx="9144000" cy="887338"/>
          </a:xfrm>
        </p:grpSpPr>
        <p:sp>
          <p:nvSpPr>
            <p:cNvPr id="2331" name="Google Shape;2331;p5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1" name="Google Shape;2341;p52"/>
          <p:cNvSpPr/>
          <p:nvPr/>
        </p:nvSpPr>
        <p:spPr>
          <a:xfrm>
            <a:off x="559125" y="15240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2"/>
          <p:cNvSpPr/>
          <p:nvPr/>
        </p:nvSpPr>
        <p:spPr>
          <a:xfrm>
            <a:off x="7645850" y="720625"/>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2"/>
          <p:cNvSpPr/>
          <p:nvPr/>
        </p:nvSpPr>
        <p:spPr>
          <a:xfrm>
            <a:off x="-520575" y="91403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2"/>
          <p:cNvSpPr/>
          <p:nvPr/>
        </p:nvSpPr>
        <p:spPr>
          <a:xfrm>
            <a:off x="6571168" y="-329953"/>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5" name="Google Shape;2345;p52"/>
          <p:cNvGrpSpPr/>
          <p:nvPr/>
        </p:nvGrpSpPr>
        <p:grpSpPr>
          <a:xfrm>
            <a:off x="-18795" y="4041550"/>
            <a:ext cx="3304811" cy="1116053"/>
            <a:chOff x="-18795" y="4041550"/>
            <a:chExt cx="3304811" cy="1116053"/>
          </a:xfrm>
        </p:grpSpPr>
        <p:sp>
          <p:nvSpPr>
            <p:cNvPr id="2346" name="Google Shape;2346;p52"/>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2"/>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2"/>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2"/>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 name="Google Shape;2350;p52"/>
          <p:cNvGrpSpPr/>
          <p:nvPr/>
        </p:nvGrpSpPr>
        <p:grpSpPr>
          <a:xfrm>
            <a:off x="5871195" y="4041550"/>
            <a:ext cx="3304811" cy="1116053"/>
            <a:chOff x="5871195" y="4041550"/>
            <a:chExt cx="3304811" cy="1116053"/>
          </a:xfrm>
        </p:grpSpPr>
        <p:sp>
          <p:nvSpPr>
            <p:cNvPr id="2351" name="Google Shape;2351;p52"/>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52"/>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2"/>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2"/>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82"/>
        <p:cNvGrpSpPr/>
        <p:nvPr/>
      </p:nvGrpSpPr>
      <p:grpSpPr>
        <a:xfrm>
          <a:off x="0" y="0"/>
          <a:ext cx="0" cy="0"/>
          <a:chOff x="0" y="0"/>
          <a:chExt cx="0" cy="0"/>
        </a:xfrm>
      </p:grpSpPr>
      <p:grpSp>
        <p:nvGrpSpPr>
          <p:cNvPr id="2583" name="Google Shape;2583;p57"/>
          <p:cNvGrpSpPr/>
          <p:nvPr/>
        </p:nvGrpSpPr>
        <p:grpSpPr>
          <a:xfrm>
            <a:off x="0" y="4342977"/>
            <a:ext cx="9144000" cy="576290"/>
            <a:chOff x="0" y="4571577"/>
            <a:chExt cx="9144000" cy="576290"/>
          </a:xfrm>
        </p:grpSpPr>
        <p:sp>
          <p:nvSpPr>
            <p:cNvPr id="2584" name="Google Shape;2584;p5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57"/>
          <p:cNvSpPr/>
          <p:nvPr/>
        </p:nvSpPr>
        <p:spPr>
          <a:xfrm>
            <a:off x="-392150" y="13268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7"/>
          <p:cNvSpPr/>
          <p:nvPr/>
        </p:nvSpPr>
        <p:spPr>
          <a:xfrm>
            <a:off x="8024950" y="775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7"/>
          <p:cNvSpPr/>
          <p:nvPr/>
        </p:nvSpPr>
        <p:spPr>
          <a:xfrm>
            <a:off x="7456392"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7" name="Google Shape;2597;p57"/>
          <p:cNvGrpSpPr/>
          <p:nvPr/>
        </p:nvGrpSpPr>
        <p:grpSpPr>
          <a:xfrm>
            <a:off x="0" y="4412925"/>
            <a:ext cx="9144000" cy="887338"/>
            <a:chOff x="0" y="4260525"/>
            <a:chExt cx="9144000" cy="887338"/>
          </a:xfrm>
        </p:grpSpPr>
        <p:sp>
          <p:nvSpPr>
            <p:cNvPr id="2598" name="Google Shape;2598;p5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8" name="Google Shape;2608;p57"/>
          <p:cNvSpPr/>
          <p:nvPr/>
        </p:nvSpPr>
        <p:spPr>
          <a:xfrm>
            <a:off x="-755875" y="3037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09"/>
        <p:cNvGrpSpPr/>
        <p:nvPr/>
      </p:nvGrpSpPr>
      <p:grpSpPr>
        <a:xfrm>
          <a:off x="0" y="0"/>
          <a:ext cx="0" cy="0"/>
          <a:chOff x="0" y="0"/>
          <a:chExt cx="0" cy="0"/>
        </a:xfrm>
      </p:grpSpPr>
      <p:grpSp>
        <p:nvGrpSpPr>
          <p:cNvPr id="2610" name="Google Shape;2610;p58"/>
          <p:cNvGrpSpPr/>
          <p:nvPr/>
        </p:nvGrpSpPr>
        <p:grpSpPr>
          <a:xfrm>
            <a:off x="0" y="4266777"/>
            <a:ext cx="9144000" cy="576290"/>
            <a:chOff x="0" y="4571577"/>
            <a:chExt cx="9144000" cy="576290"/>
          </a:xfrm>
        </p:grpSpPr>
        <p:sp>
          <p:nvSpPr>
            <p:cNvPr id="2611" name="Google Shape;2611;p5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58"/>
          <p:cNvGrpSpPr/>
          <p:nvPr/>
        </p:nvGrpSpPr>
        <p:grpSpPr>
          <a:xfrm>
            <a:off x="0" y="4260525"/>
            <a:ext cx="9144000" cy="887338"/>
            <a:chOff x="0" y="4260525"/>
            <a:chExt cx="9144000" cy="887338"/>
          </a:xfrm>
        </p:grpSpPr>
        <p:sp>
          <p:nvSpPr>
            <p:cNvPr id="2622" name="Google Shape;2622;p5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2" name="Google Shape;2632;p58"/>
          <p:cNvGrpSpPr/>
          <p:nvPr/>
        </p:nvGrpSpPr>
        <p:grpSpPr>
          <a:xfrm flipH="1">
            <a:off x="7649771" y="4184092"/>
            <a:ext cx="773843" cy="990651"/>
            <a:chOff x="4376621" y="3930330"/>
            <a:chExt cx="1138339" cy="1457482"/>
          </a:xfrm>
        </p:grpSpPr>
        <p:sp>
          <p:nvSpPr>
            <p:cNvPr id="2633" name="Google Shape;2633;p58"/>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8"/>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58"/>
          <p:cNvGrpSpPr/>
          <p:nvPr/>
        </p:nvGrpSpPr>
        <p:grpSpPr>
          <a:xfrm flipH="1">
            <a:off x="8170381" y="4107664"/>
            <a:ext cx="642193" cy="1108700"/>
            <a:chOff x="3804453" y="3817886"/>
            <a:chExt cx="944680" cy="1631161"/>
          </a:xfrm>
        </p:grpSpPr>
        <p:sp>
          <p:nvSpPr>
            <p:cNvPr id="2637" name="Google Shape;2637;p58"/>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0" name="Google Shape;2640;p58"/>
          <p:cNvGrpSpPr/>
          <p:nvPr/>
        </p:nvGrpSpPr>
        <p:grpSpPr>
          <a:xfrm>
            <a:off x="813406" y="4225730"/>
            <a:ext cx="773843" cy="990651"/>
            <a:chOff x="4376621" y="3930330"/>
            <a:chExt cx="1138339" cy="1457482"/>
          </a:xfrm>
        </p:grpSpPr>
        <p:sp>
          <p:nvSpPr>
            <p:cNvPr id="2641" name="Google Shape;2641;p58"/>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4" name="Google Shape;2644;p58"/>
          <p:cNvGrpSpPr/>
          <p:nvPr/>
        </p:nvGrpSpPr>
        <p:grpSpPr>
          <a:xfrm>
            <a:off x="430696" y="4049114"/>
            <a:ext cx="642193" cy="1108700"/>
            <a:chOff x="3804453" y="3817886"/>
            <a:chExt cx="944680" cy="1631161"/>
          </a:xfrm>
        </p:grpSpPr>
        <p:sp>
          <p:nvSpPr>
            <p:cNvPr id="2645" name="Google Shape;2645;p58"/>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8" name="Google Shape;2648;p58"/>
          <p:cNvGrpSpPr/>
          <p:nvPr/>
        </p:nvGrpSpPr>
        <p:grpSpPr>
          <a:xfrm>
            <a:off x="8449030" y="1866500"/>
            <a:ext cx="829600" cy="2646275"/>
            <a:chOff x="8449030" y="1866500"/>
            <a:chExt cx="829600" cy="2646275"/>
          </a:xfrm>
        </p:grpSpPr>
        <p:sp>
          <p:nvSpPr>
            <p:cNvPr id="2649" name="Google Shape;2649;p58"/>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8" name="Google Shape;2658;p58"/>
          <p:cNvGrpSpPr/>
          <p:nvPr/>
        </p:nvGrpSpPr>
        <p:grpSpPr>
          <a:xfrm>
            <a:off x="8053030" y="4276675"/>
            <a:ext cx="1124100" cy="852025"/>
            <a:chOff x="8053030" y="4276675"/>
            <a:chExt cx="1124100" cy="852025"/>
          </a:xfrm>
        </p:grpSpPr>
        <p:sp>
          <p:nvSpPr>
            <p:cNvPr id="2659" name="Google Shape;2659;p58"/>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2" name="Google Shape;2662;p58"/>
          <p:cNvGrpSpPr/>
          <p:nvPr/>
        </p:nvGrpSpPr>
        <p:grpSpPr>
          <a:xfrm>
            <a:off x="-170295" y="2037275"/>
            <a:ext cx="829600" cy="2646275"/>
            <a:chOff x="-170295" y="1808675"/>
            <a:chExt cx="829600" cy="2646275"/>
          </a:xfrm>
        </p:grpSpPr>
        <p:sp>
          <p:nvSpPr>
            <p:cNvPr id="2663" name="Google Shape;2663;p58"/>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58"/>
          <p:cNvGrpSpPr/>
          <p:nvPr/>
        </p:nvGrpSpPr>
        <p:grpSpPr>
          <a:xfrm>
            <a:off x="-68795" y="4295050"/>
            <a:ext cx="1124100" cy="852025"/>
            <a:chOff x="-68795" y="4218850"/>
            <a:chExt cx="1124100" cy="852025"/>
          </a:xfrm>
        </p:grpSpPr>
        <p:sp>
          <p:nvSpPr>
            <p:cNvPr id="2673" name="Google Shape;2673;p58"/>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8"/>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6" name="Google Shape;2676;p58"/>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8"/>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8"/>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4">
    <p:spTree>
      <p:nvGrpSpPr>
        <p:cNvPr id="1" name="Shape 2680"/>
        <p:cNvGrpSpPr/>
        <p:nvPr/>
      </p:nvGrpSpPr>
      <p:grpSpPr>
        <a:xfrm>
          <a:off x="0" y="0"/>
          <a:ext cx="0" cy="0"/>
          <a:chOff x="0" y="0"/>
          <a:chExt cx="0" cy="0"/>
        </a:xfrm>
      </p:grpSpPr>
      <p:sp>
        <p:nvSpPr>
          <p:cNvPr id="2681" name="Google Shape;2681;p5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682" name="Google Shape;2682;p59"/>
          <p:cNvGrpSpPr/>
          <p:nvPr/>
        </p:nvGrpSpPr>
        <p:grpSpPr>
          <a:xfrm>
            <a:off x="0" y="4236152"/>
            <a:ext cx="5441550" cy="576290"/>
            <a:chOff x="0" y="4571577"/>
            <a:chExt cx="5441550" cy="576290"/>
          </a:xfrm>
        </p:grpSpPr>
        <p:sp>
          <p:nvSpPr>
            <p:cNvPr id="2683" name="Google Shape;2683;p5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9" name="Google Shape;2689;p59"/>
          <p:cNvGrpSpPr/>
          <p:nvPr/>
        </p:nvGrpSpPr>
        <p:grpSpPr>
          <a:xfrm>
            <a:off x="0" y="4306100"/>
            <a:ext cx="5413727" cy="887338"/>
            <a:chOff x="0" y="4260525"/>
            <a:chExt cx="5413727" cy="887338"/>
          </a:xfrm>
        </p:grpSpPr>
        <p:sp>
          <p:nvSpPr>
            <p:cNvPr id="2690" name="Google Shape;2690;p5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6" name="Google Shape;2696;p59"/>
          <p:cNvGrpSpPr/>
          <p:nvPr/>
        </p:nvGrpSpPr>
        <p:grpSpPr>
          <a:xfrm>
            <a:off x="4196657" y="3873166"/>
            <a:ext cx="5894265" cy="1683249"/>
            <a:chOff x="-578393" y="3873166"/>
            <a:chExt cx="5894265" cy="1683249"/>
          </a:xfrm>
        </p:grpSpPr>
        <p:grpSp>
          <p:nvGrpSpPr>
            <p:cNvPr id="2697" name="Google Shape;2697;p59"/>
            <p:cNvGrpSpPr/>
            <p:nvPr/>
          </p:nvGrpSpPr>
          <p:grpSpPr>
            <a:xfrm rot="248419">
              <a:off x="-535153" y="3969805"/>
              <a:ext cx="2723882" cy="1296273"/>
              <a:chOff x="4740748" y="4022919"/>
              <a:chExt cx="2723855" cy="1296260"/>
            </a:xfrm>
          </p:grpSpPr>
          <p:sp>
            <p:nvSpPr>
              <p:cNvPr id="2698" name="Google Shape;2698;p59"/>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9"/>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9"/>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9"/>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9"/>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2706;p59"/>
            <p:cNvGrpSpPr/>
            <p:nvPr/>
          </p:nvGrpSpPr>
          <p:grpSpPr>
            <a:xfrm>
              <a:off x="1783743" y="4365285"/>
              <a:ext cx="3532128" cy="1191131"/>
              <a:chOff x="-17642" y="3723575"/>
              <a:chExt cx="4252502" cy="1434060"/>
            </a:xfrm>
          </p:grpSpPr>
          <p:sp>
            <p:nvSpPr>
              <p:cNvPr id="2707" name="Google Shape;2707;p59"/>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9"/>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9"/>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9"/>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1" name="Google Shape;2711;p59"/>
          <p:cNvGrpSpPr/>
          <p:nvPr/>
        </p:nvGrpSpPr>
        <p:grpSpPr>
          <a:xfrm>
            <a:off x="6283554" y="3972732"/>
            <a:ext cx="2870878" cy="1190024"/>
            <a:chOff x="6091830" y="3908407"/>
            <a:chExt cx="3052177" cy="1235105"/>
          </a:xfrm>
        </p:grpSpPr>
        <p:sp>
          <p:nvSpPr>
            <p:cNvPr id="2712" name="Google Shape;2712;p5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4" name="Google Shape;2714;p59"/>
          <p:cNvSpPr/>
          <p:nvPr/>
        </p:nvSpPr>
        <p:spPr>
          <a:xfrm flipH="1">
            <a:off x="8787117" y="276913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9"/>
          <p:cNvSpPr/>
          <p:nvPr/>
        </p:nvSpPr>
        <p:spPr>
          <a:xfrm>
            <a:off x="-615449" y="13572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9"/>
          <p:cNvSpPr/>
          <p:nvPr/>
        </p:nvSpPr>
        <p:spPr>
          <a:xfrm>
            <a:off x="2771847" y="16060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9"/>
          <p:cNvSpPr/>
          <p:nvPr/>
        </p:nvSpPr>
        <p:spPr>
          <a:xfrm flipH="1">
            <a:off x="6339050" y="259750"/>
            <a:ext cx="1382861" cy="43512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59"/>
          <p:cNvGrpSpPr/>
          <p:nvPr/>
        </p:nvGrpSpPr>
        <p:grpSpPr>
          <a:xfrm>
            <a:off x="7909664" y="285456"/>
            <a:ext cx="1178129" cy="4289211"/>
            <a:chOff x="8063667" y="81447"/>
            <a:chExt cx="1252529" cy="4451698"/>
          </a:xfrm>
        </p:grpSpPr>
        <p:sp>
          <p:nvSpPr>
            <p:cNvPr id="2719" name="Google Shape;2719;p5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5">
    <p:spTree>
      <p:nvGrpSpPr>
        <p:cNvPr id="1" name="Shape 2728"/>
        <p:cNvGrpSpPr/>
        <p:nvPr/>
      </p:nvGrpSpPr>
      <p:grpSpPr>
        <a:xfrm>
          <a:off x="0" y="0"/>
          <a:ext cx="0" cy="0"/>
          <a:chOff x="0" y="0"/>
          <a:chExt cx="0" cy="0"/>
        </a:xfrm>
      </p:grpSpPr>
      <p:sp>
        <p:nvSpPr>
          <p:cNvPr id="2729" name="Google Shape;2729;p6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30" name="Google Shape;2730;p60"/>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731" name="Google Shape;2731;p60"/>
          <p:cNvGrpSpPr/>
          <p:nvPr/>
        </p:nvGrpSpPr>
        <p:grpSpPr>
          <a:xfrm>
            <a:off x="2161847" y="2779141"/>
            <a:ext cx="6982161" cy="2894222"/>
            <a:chOff x="6091830" y="3908407"/>
            <a:chExt cx="3052177" cy="1235105"/>
          </a:xfrm>
        </p:grpSpPr>
        <p:sp>
          <p:nvSpPr>
            <p:cNvPr id="2732" name="Google Shape;2732;p60"/>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0"/>
            <p:cNvSpPr/>
            <p:nvPr/>
          </p:nvSpPr>
          <p:spPr>
            <a:xfrm>
              <a:off x="693693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60"/>
          <p:cNvGrpSpPr/>
          <p:nvPr/>
        </p:nvGrpSpPr>
        <p:grpSpPr>
          <a:xfrm>
            <a:off x="0" y="4266777"/>
            <a:ext cx="9144000" cy="576290"/>
            <a:chOff x="0" y="4571577"/>
            <a:chExt cx="9144000" cy="576290"/>
          </a:xfrm>
        </p:grpSpPr>
        <p:sp>
          <p:nvSpPr>
            <p:cNvPr id="2735" name="Google Shape;2735;p6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5" name="Google Shape;2745;p60"/>
          <p:cNvGrpSpPr/>
          <p:nvPr/>
        </p:nvGrpSpPr>
        <p:grpSpPr>
          <a:xfrm>
            <a:off x="0" y="4260525"/>
            <a:ext cx="9144000" cy="887338"/>
            <a:chOff x="0" y="4260525"/>
            <a:chExt cx="9144000" cy="887338"/>
          </a:xfrm>
        </p:grpSpPr>
        <p:sp>
          <p:nvSpPr>
            <p:cNvPr id="2746" name="Google Shape;2746;p6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6" name="Google Shape;2756;p60"/>
          <p:cNvGrpSpPr/>
          <p:nvPr/>
        </p:nvGrpSpPr>
        <p:grpSpPr>
          <a:xfrm>
            <a:off x="813406" y="4225730"/>
            <a:ext cx="773843" cy="990651"/>
            <a:chOff x="4376621" y="3930330"/>
            <a:chExt cx="1138339" cy="1457482"/>
          </a:xfrm>
        </p:grpSpPr>
        <p:sp>
          <p:nvSpPr>
            <p:cNvPr id="2757" name="Google Shape;2757;p6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0" name="Google Shape;2760;p60"/>
          <p:cNvGrpSpPr/>
          <p:nvPr/>
        </p:nvGrpSpPr>
        <p:grpSpPr>
          <a:xfrm>
            <a:off x="430696" y="4049114"/>
            <a:ext cx="642193" cy="1108700"/>
            <a:chOff x="3804453" y="3817886"/>
            <a:chExt cx="944680" cy="1631161"/>
          </a:xfrm>
        </p:grpSpPr>
        <p:sp>
          <p:nvSpPr>
            <p:cNvPr id="2761" name="Google Shape;2761;p6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4" name="Google Shape;2764;p60"/>
          <p:cNvGrpSpPr/>
          <p:nvPr/>
        </p:nvGrpSpPr>
        <p:grpSpPr>
          <a:xfrm>
            <a:off x="-68795" y="4295050"/>
            <a:ext cx="1124100" cy="852025"/>
            <a:chOff x="-68795" y="4218850"/>
            <a:chExt cx="1124100" cy="852025"/>
          </a:xfrm>
        </p:grpSpPr>
        <p:sp>
          <p:nvSpPr>
            <p:cNvPr id="2765" name="Google Shape;2765;p6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8" name="Google Shape;2768;p60"/>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0"/>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0"/>
          <p:cNvSpPr/>
          <p:nvPr/>
        </p:nvSpPr>
        <p:spPr>
          <a:xfrm>
            <a:off x="8024950" y="394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0"/>
          <p:cNvSpPr/>
          <p:nvPr/>
        </p:nvSpPr>
        <p:spPr>
          <a:xfrm>
            <a:off x="6585867"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36">
    <p:spTree>
      <p:nvGrpSpPr>
        <p:cNvPr id="1" name="Shape 2772"/>
        <p:cNvGrpSpPr/>
        <p:nvPr/>
      </p:nvGrpSpPr>
      <p:grpSpPr>
        <a:xfrm>
          <a:off x="0" y="0"/>
          <a:ext cx="0" cy="0"/>
          <a:chOff x="0" y="0"/>
          <a:chExt cx="0" cy="0"/>
        </a:xfrm>
      </p:grpSpPr>
      <p:sp>
        <p:nvSpPr>
          <p:cNvPr id="2773" name="Google Shape;2773;p6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774" name="Google Shape;2774;p61"/>
          <p:cNvGrpSpPr/>
          <p:nvPr/>
        </p:nvGrpSpPr>
        <p:grpSpPr>
          <a:xfrm>
            <a:off x="0" y="4271598"/>
            <a:ext cx="9144000" cy="887338"/>
            <a:chOff x="0" y="4260525"/>
            <a:chExt cx="9144000" cy="887338"/>
          </a:xfrm>
        </p:grpSpPr>
        <p:sp>
          <p:nvSpPr>
            <p:cNvPr id="2775" name="Google Shape;2775;p6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61"/>
          <p:cNvGrpSpPr/>
          <p:nvPr/>
        </p:nvGrpSpPr>
        <p:grpSpPr>
          <a:xfrm rot="-5530482">
            <a:off x="6534482" y="2469224"/>
            <a:ext cx="1556908" cy="4117883"/>
            <a:chOff x="-34400" y="2920300"/>
            <a:chExt cx="1006460" cy="2407938"/>
          </a:xfrm>
        </p:grpSpPr>
        <p:sp>
          <p:nvSpPr>
            <p:cNvPr id="2786" name="Google Shape;2786;p61"/>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1"/>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1"/>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1"/>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0" name="Google Shape;2790;p61"/>
          <p:cNvGrpSpPr/>
          <p:nvPr/>
        </p:nvGrpSpPr>
        <p:grpSpPr>
          <a:xfrm>
            <a:off x="-40034" y="3734954"/>
            <a:ext cx="4246446" cy="1434060"/>
            <a:chOff x="-11586" y="3723575"/>
            <a:chExt cx="4246446" cy="1434060"/>
          </a:xfrm>
        </p:grpSpPr>
        <p:sp>
          <p:nvSpPr>
            <p:cNvPr id="2791" name="Google Shape;2791;p61"/>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1"/>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1"/>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1"/>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5" name="Google Shape;2795;p61"/>
          <p:cNvSpPr/>
          <p:nvPr/>
        </p:nvSpPr>
        <p:spPr>
          <a:xfrm>
            <a:off x="-27228" y="4587607"/>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397764" y="102394"/>
            <a:ext cx="2057400" cy="273844"/>
          </a:xfrm>
        </p:spPr>
        <p:txBody>
          <a:bodyPr/>
          <a:lstStyle/>
          <a:p>
            <a:fld id="{9376191F-481E-48E9-BB9A-369A67A7362D}" type="datetime1">
              <a:rPr lang="en-US" smtClean="0"/>
              <a:t>6/22/2023</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xmlns="" val="1"/>
              </a:ext>
            </a:extLst>
          </p:cNvPr>
          <p:cNvGrpSpPr/>
          <p:nvPr/>
        </p:nvGrpSpPr>
        <p:grpSpPr>
          <a:xfrm>
            <a:off x="397669" y="1732948"/>
            <a:ext cx="729181" cy="3428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050"/>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050"/>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050"/>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050"/>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050"/>
              </a:p>
            </p:txBody>
          </p:sp>
        </p:grpSp>
      </p:grpSp>
    </p:spTree>
    <p:extLst>
      <p:ext uri="{BB962C8B-B14F-4D97-AF65-F5344CB8AC3E}">
        <p14:creationId xmlns:p14="http://schemas.microsoft.com/office/powerpoint/2010/main" val="283478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1743350" y="1510216"/>
            <a:ext cx="2646600" cy="414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13"/>
          <p:cNvSpPr txBox="1">
            <a:spLocks noGrp="1"/>
          </p:cNvSpPr>
          <p:nvPr>
            <p:ph type="subTitle" idx="1"/>
          </p:nvPr>
        </p:nvSpPr>
        <p:spPr>
          <a:xfrm>
            <a:off x="1743338" y="18824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13"/>
          <p:cNvSpPr txBox="1">
            <a:spLocks noGrp="1"/>
          </p:cNvSpPr>
          <p:nvPr>
            <p:ph type="title" idx="2"/>
          </p:nvPr>
        </p:nvSpPr>
        <p:spPr>
          <a:xfrm>
            <a:off x="5514050" y="1510216"/>
            <a:ext cx="2646600" cy="414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4" name="Google Shape;384;p13"/>
          <p:cNvSpPr txBox="1">
            <a:spLocks noGrp="1"/>
          </p:cNvSpPr>
          <p:nvPr>
            <p:ph type="subTitle" idx="3"/>
          </p:nvPr>
        </p:nvSpPr>
        <p:spPr>
          <a:xfrm>
            <a:off x="5514057" y="18824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13"/>
          <p:cNvSpPr txBox="1">
            <a:spLocks noGrp="1"/>
          </p:cNvSpPr>
          <p:nvPr>
            <p:ph type="title" idx="4"/>
          </p:nvPr>
        </p:nvSpPr>
        <p:spPr>
          <a:xfrm>
            <a:off x="1743350" y="3019816"/>
            <a:ext cx="2646600" cy="414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6" name="Google Shape;386;p13"/>
          <p:cNvSpPr txBox="1">
            <a:spLocks noGrp="1"/>
          </p:cNvSpPr>
          <p:nvPr>
            <p:ph type="subTitle" idx="5"/>
          </p:nvPr>
        </p:nvSpPr>
        <p:spPr>
          <a:xfrm>
            <a:off x="1743338" y="3387064"/>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7" name="Google Shape;387;p13"/>
          <p:cNvSpPr txBox="1">
            <a:spLocks noGrp="1"/>
          </p:cNvSpPr>
          <p:nvPr>
            <p:ph type="title" idx="6"/>
          </p:nvPr>
        </p:nvSpPr>
        <p:spPr>
          <a:xfrm>
            <a:off x="5514050" y="3019816"/>
            <a:ext cx="2646600" cy="414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8" name="Google Shape;388;p13"/>
          <p:cNvSpPr txBox="1">
            <a:spLocks noGrp="1"/>
          </p:cNvSpPr>
          <p:nvPr>
            <p:ph type="subTitle" idx="7"/>
          </p:nvPr>
        </p:nvSpPr>
        <p:spPr>
          <a:xfrm>
            <a:off x="5514057" y="3387064"/>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9" name="Google Shape;389;p13"/>
          <p:cNvSpPr txBox="1">
            <a:spLocks noGrp="1"/>
          </p:cNvSpPr>
          <p:nvPr>
            <p:ph type="title" idx="8" hasCustomPrompt="1"/>
          </p:nvPr>
        </p:nvSpPr>
        <p:spPr>
          <a:xfrm>
            <a:off x="874225" y="1694850"/>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0" name="Google Shape;390;p13"/>
          <p:cNvSpPr txBox="1">
            <a:spLocks noGrp="1"/>
          </p:cNvSpPr>
          <p:nvPr>
            <p:ph type="title" idx="9" hasCustomPrompt="1"/>
          </p:nvPr>
        </p:nvSpPr>
        <p:spPr>
          <a:xfrm>
            <a:off x="4587750" y="1694850"/>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1" name="Google Shape;391;p13"/>
          <p:cNvSpPr txBox="1">
            <a:spLocks noGrp="1"/>
          </p:cNvSpPr>
          <p:nvPr>
            <p:ph type="title" idx="13" hasCustomPrompt="1"/>
          </p:nvPr>
        </p:nvSpPr>
        <p:spPr>
          <a:xfrm>
            <a:off x="874225" y="3211375"/>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2" name="Google Shape;392;p13"/>
          <p:cNvSpPr txBox="1">
            <a:spLocks noGrp="1"/>
          </p:cNvSpPr>
          <p:nvPr>
            <p:ph type="title" idx="14" hasCustomPrompt="1"/>
          </p:nvPr>
        </p:nvSpPr>
        <p:spPr>
          <a:xfrm>
            <a:off x="4587750" y="3211375"/>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3" name="Google Shape;39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4260525"/>
            <a:ext cx="9144000" cy="887343"/>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7" name="Google Shape;417;p13"/>
          <p:cNvSpPr/>
          <p:nvPr/>
        </p:nvSpPr>
        <p:spPr>
          <a:xfrm flipH="1">
            <a:off x="121123" y="7972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flipH="1">
            <a:off x="672042" y="95113"/>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7"/>
        <p:cNvGrpSpPr/>
        <p:nvPr/>
      </p:nvGrpSpPr>
      <p:grpSpPr>
        <a:xfrm>
          <a:off x="0" y="0"/>
          <a:ext cx="0" cy="0"/>
          <a:chOff x="0" y="0"/>
          <a:chExt cx="0" cy="0"/>
        </a:xfrm>
      </p:grpSpPr>
      <p:grpSp>
        <p:nvGrpSpPr>
          <p:cNvPr id="478" name="Google Shape;478;p15"/>
          <p:cNvGrpSpPr/>
          <p:nvPr/>
        </p:nvGrpSpPr>
        <p:grpSpPr>
          <a:xfrm>
            <a:off x="-21903" y="3893725"/>
            <a:ext cx="9199029" cy="1268157"/>
            <a:chOff x="-21903" y="3893725"/>
            <a:chExt cx="9199029" cy="1268157"/>
          </a:xfrm>
        </p:grpSpPr>
        <p:sp>
          <p:nvSpPr>
            <p:cNvPr id="479" name="Google Shape;479;p1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15"/>
          <p:cNvGrpSpPr/>
          <p:nvPr/>
        </p:nvGrpSpPr>
        <p:grpSpPr>
          <a:xfrm>
            <a:off x="-21800" y="4175780"/>
            <a:ext cx="9199259" cy="986095"/>
            <a:chOff x="-12" y="4175800"/>
            <a:chExt cx="9177233" cy="986095"/>
          </a:xfrm>
        </p:grpSpPr>
        <p:sp>
          <p:nvSpPr>
            <p:cNvPr id="483" name="Google Shape;483;p15"/>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5"/>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15"/>
          <p:cNvSpPr txBox="1">
            <a:spLocks noGrp="1"/>
          </p:cNvSpPr>
          <p:nvPr>
            <p:ph type="title"/>
          </p:nvPr>
        </p:nvSpPr>
        <p:spPr>
          <a:xfrm>
            <a:off x="720000" y="1018252"/>
            <a:ext cx="4520400" cy="196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7" name="Google Shape;487;p15"/>
          <p:cNvSpPr txBox="1">
            <a:spLocks noGrp="1"/>
          </p:cNvSpPr>
          <p:nvPr>
            <p:ph type="subTitle" idx="1"/>
          </p:nvPr>
        </p:nvSpPr>
        <p:spPr>
          <a:xfrm>
            <a:off x="720000" y="3062697"/>
            <a:ext cx="4520400" cy="80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488"/>
        <p:cNvGrpSpPr/>
        <p:nvPr/>
      </p:nvGrpSpPr>
      <p:grpSpPr>
        <a:xfrm>
          <a:off x="0" y="0"/>
          <a:ext cx="0" cy="0"/>
          <a:chOff x="0" y="0"/>
          <a:chExt cx="0" cy="0"/>
        </a:xfrm>
      </p:grpSpPr>
      <p:grpSp>
        <p:nvGrpSpPr>
          <p:cNvPr id="489" name="Google Shape;489;p16"/>
          <p:cNvGrpSpPr/>
          <p:nvPr/>
        </p:nvGrpSpPr>
        <p:grpSpPr>
          <a:xfrm flipH="1">
            <a:off x="7534536" y="1881338"/>
            <a:ext cx="2196841" cy="3249748"/>
            <a:chOff x="-608589" y="1957538"/>
            <a:chExt cx="2196841" cy="3249748"/>
          </a:xfrm>
        </p:grpSpPr>
        <p:sp>
          <p:nvSpPr>
            <p:cNvPr id="490" name="Google Shape;490;p16"/>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16"/>
            <p:cNvGrpSpPr/>
            <p:nvPr/>
          </p:nvGrpSpPr>
          <p:grpSpPr>
            <a:xfrm>
              <a:off x="-608589" y="1957538"/>
              <a:ext cx="2196841" cy="2154562"/>
              <a:chOff x="94650" y="2637525"/>
              <a:chExt cx="2196841" cy="2154562"/>
            </a:xfrm>
          </p:grpSpPr>
          <p:sp>
            <p:nvSpPr>
              <p:cNvPr id="492" name="Google Shape;492;p16"/>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16"/>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a:off x="-608589" y="1881338"/>
            <a:ext cx="2196841" cy="3249748"/>
            <a:chOff x="-608589" y="1957538"/>
            <a:chExt cx="2196841" cy="3249748"/>
          </a:xfrm>
        </p:grpSpPr>
        <p:sp>
          <p:nvSpPr>
            <p:cNvPr id="506" name="Google Shape;506;p16"/>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6"/>
            <p:cNvGrpSpPr/>
            <p:nvPr/>
          </p:nvGrpSpPr>
          <p:grpSpPr>
            <a:xfrm>
              <a:off x="-608589" y="1957538"/>
              <a:ext cx="2196841" cy="2154562"/>
              <a:chOff x="94650" y="2637525"/>
              <a:chExt cx="2196841" cy="2154562"/>
            </a:xfrm>
          </p:grpSpPr>
          <p:sp>
            <p:nvSpPr>
              <p:cNvPr id="508" name="Google Shape;508;p16"/>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16"/>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16"/>
          <p:cNvSpPr txBox="1">
            <a:spLocks noGrp="1"/>
          </p:cNvSpPr>
          <p:nvPr>
            <p:ph type="title"/>
          </p:nvPr>
        </p:nvSpPr>
        <p:spPr>
          <a:xfrm>
            <a:off x="2311800" y="1018252"/>
            <a:ext cx="4520400" cy="19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2" name="Google Shape;522;p16"/>
          <p:cNvSpPr txBox="1">
            <a:spLocks noGrp="1"/>
          </p:cNvSpPr>
          <p:nvPr>
            <p:ph type="subTitle" idx="1"/>
          </p:nvPr>
        </p:nvSpPr>
        <p:spPr>
          <a:xfrm>
            <a:off x="2311800" y="3062697"/>
            <a:ext cx="45204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3" name="Google Shape;523;p16"/>
          <p:cNvSpPr/>
          <p:nvPr/>
        </p:nvSpPr>
        <p:spPr>
          <a:xfrm>
            <a:off x="-257325" y="5784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8310792" y="5400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3249975" y="-92508"/>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16"/>
          <p:cNvGrpSpPr/>
          <p:nvPr/>
        </p:nvGrpSpPr>
        <p:grpSpPr>
          <a:xfrm>
            <a:off x="0" y="4256150"/>
            <a:ext cx="9144000" cy="887343"/>
            <a:chOff x="0" y="4260525"/>
            <a:chExt cx="9144000" cy="887343"/>
          </a:xfrm>
        </p:grpSpPr>
        <p:grpSp>
          <p:nvGrpSpPr>
            <p:cNvPr id="527" name="Google Shape;527;p16"/>
            <p:cNvGrpSpPr/>
            <p:nvPr/>
          </p:nvGrpSpPr>
          <p:grpSpPr>
            <a:xfrm>
              <a:off x="0" y="4260525"/>
              <a:ext cx="9144000" cy="887338"/>
              <a:chOff x="0" y="4260525"/>
              <a:chExt cx="9144000" cy="887338"/>
            </a:xfrm>
          </p:grpSpPr>
          <p:sp>
            <p:nvSpPr>
              <p:cNvPr id="528" name="Google Shape;528;p1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16"/>
            <p:cNvGrpSpPr/>
            <p:nvPr/>
          </p:nvGrpSpPr>
          <p:grpSpPr>
            <a:xfrm>
              <a:off x="0" y="4571577"/>
              <a:ext cx="9144000" cy="576290"/>
              <a:chOff x="0" y="4571577"/>
              <a:chExt cx="9144000" cy="576290"/>
            </a:xfrm>
          </p:grpSpPr>
          <p:sp>
            <p:nvSpPr>
              <p:cNvPr id="539" name="Google Shape;539;p1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549"/>
        <p:cNvGrpSpPr/>
        <p:nvPr/>
      </p:nvGrpSpPr>
      <p:grpSpPr>
        <a:xfrm>
          <a:off x="0" y="0"/>
          <a:ext cx="0" cy="0"/>
          <a:chOff x="0" y="0"/>
          <a:chExt cx="0" cy="0"/>
        </a:xfrm>
      </p:grpSpPr>
      <p:grpSp>
        <p:nvGrpSpPr>
          <p:cNvPr id="550" name="Google Shape;550;p17"/>
          <p:cNvGrpSpPr/>
          <p:nvPr/>
        </p:nvGrpSpPr>
        <p:grpSpPr>
          <a:xfrm rot="248419">
            <a:off x="172572" y="3495730"/>
            <a:ext cx="2723882" cy="1296273"/>
            <a:chOff x="4740748" y="4022919"/>
            <a:chExt cx="2723855" cy="1296260"/>
          </a:xfrm>
        </p:grpSpPr>
        <p:sp>
          <p:nvSpPr>
            <p:cNvPr id="551" name="Google Shape;551;p17"/>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7"/>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7"/>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7"/>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17"/>
          <p:cNvSpPr txBox="1">
            <a:spLocks noGrp="1"/>
          </p:cNvSpPr>
          <p:nvPr>
            <p:ph type="title"/>
          </p:nvPr>
        </p:nvSpPr>
        <p:spPr>
          <a:xfrm>
            <a:off x="2693100" y="1685499"/>
            <a:ext cx="3757800" cy="152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0" name="Google Shape;560;p17"/>
          <p:cNvSpPr txBox="1">
            <a:spLocks noGrp="1"/>
          </p:cNvSpPr>
          <p:nvPr>
            <p:ph type="title" idx="2" hasCustomPrompt="1"/>
          </p:nvPr>
        </p:nvSpPr>
        <p:spPr>
          <a:xfrm>
            <a:off x="4140750" y="831370"/>
            <a:ext cx="8625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1" name="Google Shape;561;p17"/>
          <p:cNvSpPr txBox="1">
            <a:spLocks noGrp="1"/>
          </p:cNvSpPr>
          <p:nvPr>
            <p:ph type="subTitle" idx="1"/>
          </p:nvPr>
        </p:nvSpPr>
        <p:spPr>
          <a:xfrm>
            <a:off x="2693100" y="3385848"/>
            <a:ext cx="3757800" cy="34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62" name="Google Shape;562;p17"/>
          <p:cNvGrpSpPr/>
          <p:nvPr/>
        </p:nvGrpSpPr>
        <p:grpSpPr>
          <a:xfrm>
            <a:off x="0" y="4236152"/>
            <a:ext cx="5441550" cy="576290"/>
            <a:chOff x="0" y="4571577"/>
            <a:chExt cx="5441550" cy="576290"/>
          </a:xfrm>
        </p:grpSpPr>
        <p:sp>
          <p:nvSpPr>
            <p:cNvPr id="563" name="Google Shape;563;p1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7"/>
          <p:cNvGrpSpPr/>
          <p:nvPr/>
        </p:nvGrpSpPr>
        <p:grpSpPr>
          <a:xfrm>
            <a:off x="0" y="4306100"/>
            <a:ext cx="5413727" cy="887338"/>
            <a:chOff x="0" y="4260525"/>
            <a:chExt cx="5413727" cy="887338"/>
          </a:xfrm>
        </p:grpSpPr>
        <p:sp>
          <p:nvSpPr>
            <p:cNvPr id="570" name="Google Shape;570;p1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7"/>
          <p:cNvGrpSpPr/>
          <p:nvPr/>
        </p:nvGrpSpPr>
        <p:grpSpPr>
          <a:xfrm>
            <a:off x="6283554" y="3972732"/>
            <a:ext cx="2870878" cy="1190024"/>
            <a:chOff x="6091830" y="3908407"/>
            <a:chExt cx="3052177" cy="1235105"/>
          </a:xfrm>
        </p:grpSpPr>
        <p:sp>
          <p:nvSpPr>
            <p:cNvPr id="577" name="Google Shape;577;p17"/>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579;p17"/>
          <p:cNvSpPr/>
          <p:nvPr/>
        </p:nvSpPr>
        <p:spPr>
          <a:xfrm flipH="1">
            <a:off x="8787117" y="276913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flipH="1">
            <a:off x="6339050" y="259750"/>
            <a:ext cx="1382861" cy="43512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17"/>
          <p:cNvGrpSpPr/>
          <p:nvPr/>
        </p:nvGrpSpPr>
        <p:grpSpPr>
          <a:xfrm>
            <a:off x="7833464" y="285456"/>
            <a:ext cx="1178129" cy="4289211"/>
            <a:chOff x="8063667" y="81447"/>
            <a:chExt cx="1252529" cy="4451698"/>
          </a:xfrm>
        </p:grpSpPr>
        <p:sp>
          <p:nvSpPr>
            <p:cNvPr id="582" name="Google Shape;582;p17"/>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7"/>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7"/>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17"/>
          <p:cNvGrpSpPr/>
          <p:nvPr/>
        </p:nvGrpSpPr>
        <p:grpSpPr>
          <a:xfrm>
            <a:off x="430696" y="4049114"/>
            <a:ext cx="642193" cy="1108700"/>
            <a:chOff x="3804453" y="3817886"/>
            <a:chExt cx="944680" cy="1631161"/>
          </a:xfrm>
        </p:grpSpPr>
        <p:sp>
          <p:nvSpPr>
            <p:cNvPr id="592" name="Google Shape;592;p17"/>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17"/>
          <p:cNvGrpSpPr/>
          <p:nvPr/>
        </p:nvGrpSpPr>
        <p:grpSpPr>
          <a:xfrm>
            <a:off x="-170295" y="2037275"/>
            <a:ext cx="829600" cy="2646275"/>
            <a:chOff x="-170295" y="1808675"/>
            <a:chExt cx="829600" cy="2646275"/>
          </a:xfrm>
        </p:grpSpPr>
        <p:sp>
          <p:nvSpPr>
            <p:cNvPr id="596" name="Google Shape;596;p17"/>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7"/>
          <p:cNvGrpSpPr/>
          <p:nvPr/>
        </p:nvGrpSpPr>
        <p:grpSpPr>
          <a:xfrm>
            <a:off x="-68795" y="4295050"/>
            <a:ext cx="1124100" cy="852025"/>
            <a:chOff x="-68795" y="4218850"/>
            <a:chExt cx="1124100" cy="852025"/>
          </a:xfrm>
        </p:grpSpPr>
        <p:sp>
          <p:nvSpPr>
            <p:cNvPr id="606" name="Google Shape;606;p17"/>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7"/>
          <p:cNvSpPr/>
          <p:nvPr/>
        </p:nvSpPr>
        <p:spPr>
          <a:xfrm>
            <a:off x="-345325" y="64689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2213450" y="2597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7"/>
          <p:cNvGrpSpPr/>
          <p:nvPr/>
        </p:nvGrpSpPr>
        <p:grpSpPr>
          <a:xfrm rot="248419">
            <a:off x="4239897" y="3969805"/>
            <a:ext cx="2723882" cy="1296273"/>
            <a:chOff x="4740748" y="4022919"/>
            <a:chExt cx="2723855" cy="1296260"/>
          </a:xfrm>
        </p:grpSpPr>
        <p:sp>
          <p:nvSpPr>
            <p:cNvPr id="612" name="Google Shape;612;p17"/>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7"/>
          <p:cNvGrpSpPr/>
          <p:nvPr/>
        </p:nvGrpSpPr>
        <p:grpSpPr>
          <a:xfrm>
            <a:off x="6558793" y="4365285"/>
            <a:ext cx="3532128" cy="1191131"/>
            <a:chOff x="-17642" y="3723575"/>
            <a:chExt cx="4252502" cy="1434060"/>
          </a:xfrm>
        </p:grpSpPr>
        <p:sp>
          <p:nvSpPr>
            <p:cNvPr id="621" name="Google Shape;621;p17"/>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7"/>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7"/>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3">
    <p:spTree>
      <p:nvGrpSpPr>
        <p:cNvPr id="1" name="Shape 659"/>
        <p:cNvGrpSpPr/>
        <p:nvPr/>
      </p:nvGrpSpPr>
      <p:grpSpPr>
        <a:xfrm>
          <a:off x="0" y="0"/>
          <a:ext cx="0" cy="0"/>
          <a:chOff x="0" y="0"/>
          <a:chExt cx="0" cy="0"/>
        </a:xfrm>
      </p:grpSpPr>
      <p:sp>
        <p:nvSpPr>
          <p:cNvPr id="660" name="Google Shape;660;p19"/>
          <p:cNvSpPr/>
          <p:nvPr/>
        </p:nvSpPr>
        <p:spPr>
          <a:xfrm>
            <a:off x="53888" y="7227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19"/>
          <p:cNvGrpSpPr/>
          <p:nvPr/>
        </p:nvGrpSpPr>
        <p:grpSpPr>
          <a:xfrm>
            <a:off x="719075" y="1099313"/>
            <a:ext cx="1761459" cy="3884655"/>
            <a:chOff x="152400" y="573063"/>
            <a:chExt cx="1761459" cy="3884655"/>
          </a:xfrm>
        </p:grpSpPr>
        <p:sp>
          <p:nvSpPr>
            <p:cNvPr id="662" name="Google Shape;662;p19"/>
            <p:cNvSpPr/>
            <p:nvPr/>
          </p:nvSpPr>
          <p:spPr>
            <a:xfrm>
              <a:off x="415870" y="1726063"/>
              <a:ext cx="898258" cy="1058624"/>
            </a:xfrm>
            <a:custGeom>
              <a:avLst/>
              <a:gdLst/>
              <a:ahLst/>
              <a:cxnLst/>
              <a:rect l="l" t="t" r="r" b="b"/>
              <a:pathLst>
                <a:path w="10368" h="12219" extrusionOk="0">
                  <a:moveTo>
                    <a:pt x="5424" y="1"/>
                  </a:moveTo>
                  <a:cubicBezTo>
                    <a:pt x="3167" y="1"/>
                    <a:pt x="1031" y="436"/>
                    <a:pt x="557" y="1345"/>
                  </a:cubicBezTo>
                  <a:cubicBezTo>
                    <a:pt x="82" y="2275"/>
                    <a:pt x="1" y="9600"/>
                    <a:pt x="92" y="10409"/>
                  </a:cubicBezTo>
                  <a:cubicBezTo>
                    <a:pt x="173" y="11217"/>
                    <a:pt x="1658" y="12187"/>
                    <a:pt x="5518" y="12217"/>
                  </a:cubicBezTo>
                  <a:cubicBezTo>
                    <a:pt x="5624" y="12218"/>
                    <a:pt x="5728" y="12219"/>
                    <a:pt x="5830" y="12219"/>
                  </a:cubicBezTo>
                  <a:cubicBezTo>
                    <a:pt x="9415" y="12219"/>
                    <a:pt x="10069" y="11657"/>
                    <a:pt x="10216" y="7570"/>
                  </a:cubicBezTo>
                  <a:cubicBezTo>
                    <a:pt x="10368" y="3366"/>
                    <a:pt x="9903" y="1254"/>
                    <a:pt x="9226" y="810"/>
                  </a:cubicBezTo>
                  <a:cubicBezTo>
                    <a:pt x="8539" y="365"/>
                    <a:pt x="7347" y="22"/>
                    <a:pt x="5578" y="1"/>
                  </a:cubicBezTo>
                  <a:cubicBezTo>
                    <a:pt x="5527" y="1"/>
                    <a:pt x="5476"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455291" y="4280632"/>
              <a:ext cx="331302" cy="177087"/>
            </a:xfrm>
            <a:custGeom>
              <a:avLst/>
              <a:gdLst/>
              <a:ahLst/>
              <a:cxnLst/>
              <a:rect l="l" t="t" r="r" b="b"/>
              <a:pathLst>
                <a:path w="3824" h="2044" extrusionOk="0">
                  <a:moveTo>
                    <a:pt x="1870" y="0"/>
                  </a:moveTo>
                  <a:cubicBezTo>
                    <a:pt x="1173" y="253"/>
                    <a:pt x="849" y="950"/>
                    <a:pt x="849" y="950"/>
                  </a:cubicBezTo>
                  <a:lnTo>
                    <a:pt x="102" y="354"/>
                  </a:lnTo>
                  <a:lnTo>
                    <a:pt x="1" y="2041"/>
                  </a:lnTo>
                  <a:lnTo>
                    <a:pt x="1617" y="2041"/>
                  </a:lnTo>
                  <a:cubicBezTo>
                    <a:pt x="1809" y="2041"/>
                    <a:pt x="1997" y="2043"/>
                    <a:pt x="2178" y="2043"/>
                  </a:cubicBezTo>
                  <a:cubicBezTo>
                    <a:pt x="3096" y="2043"/>
                    <a:pt x="3823" y="1994"/>
                    <a:pt x="3790" y="1395"/>
                  </a:cubicBezTo>
                  <a:cubicBezTo>
                    <a:pt x="3739" y="677"/>
                    <a:pt x="1870" y="0"/>
                    <a:pt x="1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464908" y="3592540"/>
              <a:ext cx="288156" cy="770467"/>
            </a:xfrm>
            <a:custGeom>
              <a:avLst/>
              <a:gdLst/>
              <a:ahLst/>
              <a:cxnLst/>
              <a:rect l="l" t="t" r="r" b="b"/>
              <a:pathLst>
                <a:path w="3326" h="8893" extrusionOk="0">
                  <a:moveTo>
                    <a:pt x="536" y="1"/>
                  </a:moveTo>
                  <a:lnTo>
                    <a:pt x="1" y="8296"/>
                  </a:lnTo>
                  <a:lnTo>
                    <a:pt x="738" y="8892"/>
                  </a:lnTo>
                  <a:cubicBezTo>
                    <a:pt x="738" y="8892"/>
                    <a:pt x="1062" y="8195"/>
                    <a:pt x="1759" y="7942"/>
                  </a:cubicBezTo>
                  <a:cubicBezTo>
                    <a:pt x="1759" y="7942"/>
                    <a:pt x="2082" y="7356"/>
                    <a:pt x="2496" y="5507"/>
                  </a:cubicBezTo>
                  <a:cubicBezTo>
                    <a:pt x="2921" y="3668"/>
                    <a:pt x="3325" y="1"/>
                    <a:pt x="3325"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1059341" y="3592540"/>
              <a:ext cx="211049" cy="758165"/>
            </a:xfrm>
            <a:custGeom>
              <a:avLst/>
              <a:gdLst/>
              <a:ahLst/>
              <a:cxnLst/>
              <a:rect l="l" t="t" r="r" b="b"/>
              <a:pathLst>
                <a:path w="2436" h="8751" extrusionOk="0">
                  <a:moveTo>
                    <a:pt x="2375" y="1"/>
                  </a:moveTo>
                  <a:lnTo>
                    <a:pt x="0" y="435"/>
                  </a:lnTo>
                  <a:lnTo>
                    <a:pt x="0" y="8134"/>
                  </a:lnTo>
                  <a:cubicBezTo>
                    <a:pt x="314" y="8235"/>
                    <a:pt x="789" y="8438"/>
                    <a:pt x="1041" y="8751"/>
                  </a:cubicBezTo>
                  <a:cubicBezTo>
                    <a:pt x="1041" y="8751"/>
                    <a:pt x="1506" y="7912"/>
                    <a:pt x="2042" y="7851"/>
                  </a:cubicBezTo>
                  <a:cubicBezTo>
                    <a:pt x="2042" y="7851"/>
                    <a:pt x="2436" y="1486"/>
                    <a:pt x="2375"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1059341" y="4270841"/>
              <a:ext cx="384411" cy="167470"/>
            </a:xfrm>
            <a:custGeom>
              <a:avLst/>
              <a:gdLst/>
              <a:ahLst/>
              <a:cxnLst/>
              <a:rect l="l" t="t" r="r" b="b"/>
              <a:pathLst>
                <a:path w="4437" h="1933" extrusionOk="0">
                  <a:moveTo>
                    <a:pt x="2290" y="0"/>
                  </a:moveTo>
                  <a:cubicBezTo>
                    <a:pt x="2205" y="0"/>
                    <a:pt x="2122" y="7"/>
                    <a:pt x="2042" y="22"/>
                  </a:cubicBezTo>
                  <a:cubicBezTo>
                    <a:pt x="1506" y="83"/>
                    <a:pt x="1041" y="922"/>
                    <a:pt x="1041" y="922"/>
                  </a:cubicBezTo>
                  <a:cubicBezTo>
                    <a:pt x="789" y="609"/>
                    <a:pt x="314" y="417"/>
                    <a:pt x="0" y="305"/>
                  </a:cubicBezTo>
                  <a:lnTo>
                    <a:pt x="0" y="1932"/>
                  </a:lnTo>
                  <a:lnTo>
                    <a:pt x="3476" y="1932"/>
                  </a:lnTo>
                  <a:cubicBezTo>
                    <a:pt x="4436" y="1932"/>
                    <a:pt x="4365" y="1205"/>
                    <a:pt x="4224" y="922"/>
                  </a:cubicBezTo>
                  <a:cubicBezTo>
                    <a:pt x="4096" y="656"/>
                    <a:pt x="3112" y="0"/>
                    <a:pt x="2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410672" y="2781940"/>
              <a:ext cx="949894" cy="896178"/>
            </a:xfrm>
            <a:custGeom>
              <a:avLst/>
              <a:gdLst/>
              <a:ahLst/>
              <a:cxnLst/>
              <a:rect l="l" t="t" r="r" b="b"/>
              <a:pathLst>
                <a:path w="10964" h="10344" extrusionOk="0">
                  <a:moveTo>
                    <a:pt x="1688" y="0"/>
                  </a:moveTo>
                  <a:lnTo>
                    <a:pt x="1223" y="2375"/>
                  </a:lnTo>
                  <a:cubicBezTo>
                    <a:pt x="758" y="4749"/>
                    <a:pt x="0" y="9508"/>
                    <a:pt x="0" y="9508"/>
                  </a:cubicBezTo>
                  <a:cubicBezTo>
                    <a:pt x="896" y="10061"/>
                    <a:pt x="1972" y="10207"/>
                    <a:pt x="2858" y="10207"/>
                  </a:cubicBezTo>
                  <a:cubicBezTo>
                    <a:pt x="3852" y="10207"/>
                    <a:pt x="4608" y="10023"/>
                    <a:pt x="4608" y="10023"/>
                  </a:cubicBezTo>
                  <a:lnTo>
                    <a:pt x="4972" y="6335"/>
                  </a:lnTo>
                  <a:cubicBezTo>
                    <a:pt x="5130" y="6389"/>
                    <a:pt x="5302" y="6407"/>
                    <a:pt x="5460" y="6407"/>
                  </a:cubicBezTo>
                  <a:cubicBezTo>
                    <a:pt x="5778" y="6407"/>
                    <a:pt x="6043" y="6335"/>
                    <a:pt x="6043" y="6335"/>
                  </a:cubicBezTo>
                  <a:lnTo>
                    <a:pt x="6568" y="10124"/>
                  </a:lnTo>
                  <a:cubicBezTo>
                    <a:pt x="7004" y="10283"/>
                    <a:pt x="7477" y="10343"/>
                    <a:pt x="7944" y="10343"/>
                  </a:cubicBezTo>
                  <a:cubicBezTo>
                    <a:pt x="9479" y="10343"/>
                    <a:pt x="10963" y="9690"/>
                    <a:pt x="10963" y="9690"/>
                  </a:cubicBezTo>
                  <a:cubicBezTo>
                    <a:pt x="10963" y="9690"/>
                    <a:pt x="10842" y="8518"/>
                    <a:pt x="10448" y="5689"/>
                  </a:cubicBezTo>
                  <a:cubicBezTo>
                    <a:pt x="10054" y="2870"/>
                    <a:pt x="9448" y="61"/>
                    <a:pt x="9448" y="61"/>
                  </a:cubicBezTo>
                  <a:lnTo>
                    <a:pt x="16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1629255" y="1230658"/>
              <a:ext cx="284604" cy="260952"/>
            </a:xfrm>
            <a:custGeom>
              <a:avLst/>
              <a:gdLst/>
              <a:ahLst/>
              <a:cxnLst/>
              <a:rect l="l" t="t" r="r" b="b"/>
              <a:pathLst>
                <a:path w="3285" h="3012" extrusionOk="0">
                  <a:moveTo>
                    <a:pt x="1932" y="0"/>
                  </a:moveTo>
                  <a:cubicBezTo>
                    <a:pt x="1557" y="0"/>
                    <a:pt x="1607" y="1425"/>
                    <a:pt x="1607" y="1425"/>
                  </a:cubicBezTo>
                  <a:cubicBezTo>
                    <a:pt x="1607" y="1425"/>
                    <a:pt x="1407" y="341"/>
                    <a:pt x="1045" y="341"/>
                  </a:cubicBezTo>
                  <a:cubicBezTo>
                    <a:pt x="1033" y="341"/>
                    <a:pt x="1022" y="342"/>
                    <a:pt x="1011" y="344"/>
                  </a:cubicBezTo>
                  <a:cubicBezTo>
                    <a:pt x="627" y="425"/>
                    <a:pt x="1152" y="2193"/>
                    <a:pt x="1152" y="2193"/>
                  </a:cubicBezTo>
                  <a:cubicBezTo>
                    <a:pt x="1152" y="2193"/>
                    <a:pt x="676" y="1620"/>
                    <a:pt x="381" y="1620"/>
                  </a:cubicBezTo>
                  <a:cubicBezTo>
                    <a:pt x="306" y="1620"/>
                    <a:pt x="243" y="1657"/>
                    <a:pt x="202" y="1749"/>
                  </a:cubicBezTo>
                  <a:cubicBezTo>
                    <a:pt x="0" y="2203"/>
                    <a:pt x="1061" y="3012"/>
                    <a:pt x="1061" y="3012"/>
                  </a:cubicBezTo>
                  <a:lnTo>
                    <a:pt x="2304" y="3012"/>
                  </a:lnTo>
                  <a:cubicBezTo>
                    <a:pt x="2405" y="2759"/>
                    <a:pt x="2536" y="2516"/>
                    <a:pt x="2678" y="2284"/>
                  </a:cubicBezTo>
                  <a:cubicBezTo>
                    <a:pt x="2870" y="2001"/>
                    <a:pt x="3284" y="536"/>
                    <a:pt x="2941" y="344"/>
                  </a:cubicBezTo>
                  <a:cubicBezTo>
                    <a:pt x="2917" y="332"/>
                    <a:pt x="2894" y="326"/>
                    <a:pt x="2870" y="326"/>
                  </a:cubicBezTo>
                  <a:cubicBezTo>
                    <a:pt x="2539" y="326"/>
                    <a:pt x="2152" y="1425"/>
                    <a:pt x="2152" y="1425"/>
                  </a:cubicBezTo>
                  <a:cubicBezTo>
                    <a:pt x="2152" y="1425"/>
                    <a:pt x="2324" y="31"/>
                    <a:pt x="1940" y="1"/>
                  </a:cubicBezTo>
                  <a:cubicBezTo>
                    <a:pt x="1938" y="0"/>
                    <a:pt x="1935" y="0"/>
                    <a:pt x="1932" y="0"/>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231155" y="3125986"/>
              <a:ext cx="245271" cy="285817"/>
            </a:xfrm>
            <a:custGeom>
              <a:avLst/>
              <a:gdLst/>
              <a:ahLst/>
              <a:cxnLst/>
              <a:rect l="l" t="t" r="r" b="b"/>
              <a:pathLst>
                <a:path w="2831" h="3299" extrusionOk="0">
                  <a:moveTo>
                    <a:pt x="1678" y="0"/>
                  </a:moveTo>
                  <a:lnTo>
                    <a:pt x="31" y="101"/>
                  </a:lnTo>
                  <a:cubicBezTo>
                    <a:pt x="1" y="616"/>
                    <a:pt x="1" y="1132"/>
                    <a:pt x="31" y="1647"/>
                  </a:cubicBezTo>
                  <a:cubicBezTo>
                    <a:pt x="80" y="2280"/>
                    <a:pt x="316" y="3298"/>
                    <a:pt x="614" y="3298"/>
                  </a:cubicBezTo>
                  <a:cubicBezTo>
                    <a:pt x="625" y="3298"/>
                    <a:pt x="636" y="3297"/>
                    <a:pt x="648" y="3294"/>
                  </a:cubicBezTo>
                  <a:cubicBezTo>
                    <a:pt x="971" y="3203"/>
                    <a:pt x="648" y="1930"/>
                    <a:pt x="648" y="1930"/>
                  </a:cubicBezTo>
                  <a:lnTo>
                    <a:pt x="648" y="1930"/>
                  </a:lnTo>
                  <a:cubicBezTo>
                    <a:pt x="648" y="1930"/>
                    <a:pt x="998" y="3044"/>
                    <a:pt x="1250" y="3044"/>
                  </a:cubicBezTo>
                  <a:cubicBezTo>
                    <a:pt x="1265" y="3044"/>
                    <a:pt x="1280" y="3040"/>
                    <a:pt x="1294" y="3031"/>
                  </a:cubicBezTo>
                  <a:cubicBezTo>
                    <a:pt x="1547" y="2870"/>
                    <a:pt x="1294" y="1839"/>
                    <a:pt x="1294" y="1839"/>
                  </a:cubicBezTo>
                  <a:lnTo>
                    <a:pt x="1294" y="1839"/>
                  </a:lnTo>
                  <a:cubicBezTo>
                    <a:pt x="1294" y="1839"/>
                    <a:pt x="1645" y="2777"/>
                    <a:pt x="1965" y="2777"/>
                  </a:cubicBezTo>
                  <a:cubicBezTo>
                    <a:pt x="2002" y="2777"/>
                    <a:pt x="2037" y="2765"/>
                    <a:pt x="2072" y="2738"/>
                  </a:cubicBezTo>
                  <a:cubicBezTo>
                    <a:pt x="2416" y="2486"/>
                    <a:pt x="1678" y="1051"/>
                    <a:pt x="1678" y="1051"/>
                  </a:cubicBezTo>
                  <a:lnTo>
                    <a:pt x="1678" y="1051"/>
                  </a:lnTo>
                  <a:cubicBezTo>
                    <a:pt x="1678" y="1051"/>
                    <a:pt x="2043" y="1575"/>
                    <a:pt x="2343" y="1575"/>
                  </a:cubicBezTo>
                  <a:cubicBezTo>
                    <a:pt x="2413" y="1575"/>
                    <a:pt x="2480" y="1546"/>
                    <a:pt x="2537" y="1475"/>
                  </a:cubicBezTo>
                  <a:cubicBezTo>
                    <a:pt x="2830" y="1111"/>
                    <a:pt x="1678" y="0"/>
                    <a:pt x="1678" y="0"/>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578752" y="1848745"/>
              <a:ext cx="213648" cy="695959"/>
            </a:xfrm>
            <a:custGeom>
              <a:avLst/>
              <a:gdLst/>
              <a:ahLst/>
              <a:cxnLst/>
              <a:rect l="l" t="t" r="r" b="b"/>
              <a:pathLst>
                <a:path w="2466" h="8033" extrusionOk="0">
                  <a:moveTo>
                    <a:pt x="2152" y="0"/>
                  </a:moveTo>
                  <a:cubicBezTo>
                    <a:pt x="1758" y="243"/>
                    <a:pt x="1203" y="556"/>
                    <a:pt x="647" y="889"/>
                  </a:cubicBezTo>
                  <a:cubicBezTo>
                    <a:pt x="819" y="1516"/>
                    <a:pt x="900" y="2172"/>
                    <a:pt x="879" y="2829"/>
                  </a:cubicBezTo>
                  <a:cubicBezTo>
                    <a:pt x="849" y="3739"/>
                    <a:pt x="697" y="4648"/>
                    <a:pt x="435" y="5517"/>
                  </a:cubicBezTo>
                  <a:cubicBezTo>
                    <a:pt x="435" y="5517"/>
                    <a:pt x="212" y="6820"/>
                    <a:pt x="0" y="8033"/>
                  </a:cubicBezTo>
                  <a:cubicBezTo>
                    <a:pt x="1203" y="7073"/>
                    <a:pt x="2051" y="4890"/>
                    <a:pt x="2294" y="2950"/>
                  </a:cubicBezTo>
                  <a:cubicBezTo>
                    <a:pt x="2466" y="1506"/>
                    <a:pt x="2294" y="505"/>
                    <a:pt x="2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152400" y="1925767"/>
              <a:ext cx="504317" cy="1237963"/>
            </a:xfrm>
            <a:custGeom>
              <a:avLst/>
              <a:gdLst/>
              <a:ahLst/>
              <a:cxnLst/>
              <a:rect l="l" t="t" r="r" b="b"/>
              <a:pathLst>
                <a:path w="5821" h="14289" extrusionOk="0">
                  <a:moveTo>
                    <a:pt x="5568" y="0"/>
                  </a:moveTo>
                  <a:cubicBezTo>
                    <a:pt x="5103" y="273"/>
                    <a:pt x="4638" y="556"/>
                    <a:pt x="4275" y="809"/>
                  </a:cubicBezTo>
                  <a:cubicBezTo>
                    <a:pt x="3123" y="1617"/>
                    <a:pt x="839" y="4709"/>
                    <a:pt x="304" y="8053"/>
                  </a:cubicBezTo>
                  <a:cubicBezTo>
                    <a:pt x="1" y="10135"/>
                    <a:pt x="172" y="12267"/>
                    <a:pt x="809" y="14277"/>
                  </a:cubicBezTo>
                  <a:cubicBezTo>
                    <a:pt x="809" y="14277"/>
                    <a:pt x="924" y="14288"/>
                    <a:pt x="1111" y="14288"/>
                  </a:cubicBezTo>
                  <a:cubicBezTo>
                    <a:pt x="1526" y="14288"/>
                    <a:pt x="2293" y="14235"/>
                    <a:pt x="2921" y="13893"/>
                  </a:cubicBezTo>
                  <a:cubicBezTo>
                    <a:pt x="2921" y="13893"/>
                    <a:pt x="2375" y="10357"/>
                    <a:pt x="3133" y="8104"/>
                  </a:cubicBezTo>
                  <a:cubicBezTo>
                    <a:pt x="3891" y="5840"/>
                    <a:pt x="5194" y="4749"/>
                    <a:pt x="5356" y="4628"/>
                  </a:cubicBezTo>
                  <a:cubicBezTo>
                    <a:pt x="5618" y="3749"/>
                    <a:pt x="5770" y="2850"/>
                    <a:pt x="5810" y="1930"/>
                  </a:cubicBezTo>
                  <a:cubicBezTo>
                    <a:pt x="5821" y="1283"/>
                    <a:pt x="5740" y="627"/>
                    <a:pt x="5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798470" y="1637691"/>
              <a:ext cx="191815" cy="234788"/>
            </a:xfrm>
            <a:custGeom>
              <a:avLst/>
              <a:gdLst/>
              <a:ahLst/>
              <a:cxnLst/>
              <a:rect l="l" t="t" r="r" b="b"/>
              <a:pathLst>
                <a:path w="2214" h="2710" extrusionOk="0">
                  <a:moveTo>
                    <a:pt x="425" y="1"/>
                  </a:moveTo>
                  <a:cubicBezTo>
                    <a:pt x="425" y="1"/>
                    <a:pt x="223" y="1880"/>
                    <a:pt x="142" y="2062"/>
                  </a:cubicBezTo>
                  <a:cubicBezTo>
                    <a:pt x="101" y="2113"/>
                    <a:pt x="51" y="2153"/>
                    <a:pt x="0" y="2194"/>
                  </a:cubicBezTo>
                  <a:cubicBezTo>
                    <a:pt x="286" y="2519"/>
                    <a:pt x="706" y="2709"/>
                    <a:pt x="1148" y="2709"/>
                  </a:cubicBezTo>
                  <a:cubicBezTo>
                    <a:pt x="1160" y="2709"/>
                    <a:pt x="1171" y="2709"/>
                    <a:pt x="1183" y="2709"/>
                  </a:cubicBezTo>
                  <a:cubicBezTo>
                    <a:pt x="1556" y="2709"/>
                    <a:pt x="1930" y="2578"/>
                    <a:pt x="2213" y="2335"/>
                  </a:cubicBezTo>
                  <a:cubicBezTo>
                    <a:pt x="2102" y="2264"/>
                    <a:pt x="1940" y="981"/>
                    <a:pt x="1910" y="506"/>
                  </a:cubicBezTo>
                  <a:lnTo>
                    <a:pt x="425" y="1"/>
                  </a:ln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1136364" y="1465711"/>
              <a:ext cx="759984" cy="797152"/>
            </a:xfrm>
            <a:custGeom>
              <a:avLst/>
              <a:gdLst/>
              <a:ahLst/>
              <a:cxnLst/>
              <a:rect l="l" t="t" r="r" b="b"/>
              <a:pathLst>
                <a:path w="8772" h="9201" extrusionOk="0">
                  <a:moveTo>
                    <a:pt x="7407" y="1"/>
                  </a:moveTo>
                  <a:cubicBezTo>
                    <a:pt x="7089" y="1"/>
                    <a:pt x="6770" y="56"/>
                    <a:pt x="6467" y="167"/>
                  </a:cubicBezTo>
                  <a:cubicBezTo>
                    <a:pt x="6467" y="167"/>
                    <a:pt x="6528" y="2845"/>
                    <a:pt x="5255" y="3906"/>
                  </a:cubicBezTo>
                  <a:cubicBezTo>
                    <a:pt x="4359" y="4646"/>
                    <a:pt x="2977" y="5042"/>
                    <a:pt x="1650" y="5042"/>
                  </a:cubicBezTo>
                  <a:cubicBezTo>
                    <a:pt x="1075" y="5042"/>
                    <a:pt x="511" y="4968"/>
                    <a:pt x="1" y="4815"/>
                  </a:cubicBezTo>
                  <a:lnTo>
                    <a:pt x="1" y="4815"/>
                  </a:lnTo>
                  <a:cubicBezTo>
                    <a:pt x="405" y="5826"/>
                    <a:pt x="880" y="9039"/>
                    <a:pt x="880" y="9039"/>
                  </a:cubicBezTo>
                  <a:cubicBezTo>
                    <a:pt x="880" y="9039"/>
                    <a:pt x="1315" y="9200"/>
                    <a:pt x="2035" y="9200"/>
                  </a:cubicBezTo>
                  <a:cubicBezTo>
                    <a:pt x="2976" y="9200"/>
                    <a:pt x="4403" y="8925"/>
                    <a:pt x="5982" y="7654"/>
                  </a:cubicBezTo>
                  <a:cubicBezTo>
                    <a:pt x="8771" y="5411"/>
                    <a:pt x="8347" y="167"/>
                    <a:pt x="8347" y="167"/>
                  </a:cubicBezTo>
                  <a:cubicBezTo>
                    <a:pt x="8044" y="56"/>
                    <a:pt x="7725" y="1"/>
                    <a:pt x="7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1056742" y="1860095"/>
              <a:ext cx="183931" cy="628642"/>
            </a:xfrm>
            <a:custGeom>
              <a:avLst/>
              <a:gdLst/>
              <a:ahLst/>
              <a:cxnLst/>
              <a:rect l="l" t="t" r="r" b="b"/>
              <a:pathLst>
                <a:path w="2123" h="7256" extrusionOk="0">
                  <a:moveTo>
                    <a:pt x="41" y="0"/>
                  </a:moveTo>
                  <a:cubicBezTo>
                    <a:pt x="10" y="991"/>
                    <a:pt x="0" y="3193"/>
                    <a:pt x="445" y="4487"/>
                  </a:cubicBezTo>
                  <a:cubicBezTo>
                    <a:pt x="859" y="5709"/>
                    <a:pt x="1688" y="6760"/>
                    <a:pt x="2122" y="7255"/>
                  </a:cubicBezTo>
                  <a:cubicBezTo>
                    <a:pt x="2011" y="6103"/>
                    <a:pt x="1880" y="4982"/>
                    <a:pt x="1799" y="4487"/>
                  </a:cubicBezTo>
                  <a:cubicBezTo>
                    <a:pt x="1799" y="4487"/>
                    <a:pt x="1324" y="1274"/>
                    <a:pt x="920" y="263"/>
                  </a:cubicBezTo>
                  <a:cubicBezTo>
                    <a:pt x="546" y="152"/>
                    <a:pt x="263" y="7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26249" y="1827691"/>
              <a:ext cx="741530" cy="1054292"/>
            </a:xfrm>
            <a:custGeom>
              <a:avLst/>
              <a:gdLst/>
              <a:ahLst/>
              <a:cxnLst/>
              <a:rect l="l" t="t" r="r" b="b"/>
              <a:pathLst>
                <a:path w="8559" h="12169" extrusionOk="0">
                  <a:moveTo>
                    <a:pt x="3142" y="1"/>
                  </a:moveTo>
                  <a:cubicBezTo>
                    <a:pt x="3052" y="61"/>
                    <a:pt x="2920" y="142"/>
                    <a:pt x="2758" y="243"/>
                  </a:cubicBezTo>
                  <a:cubicBezTo>
                    <a:pt x="2890" y="748"/>
                    <a:pt x="3072" y="1749"/>
                    <a:pt x="2900" y="3183"/>
                  </a:cubicBezTo>
                  <a:cubicBezTo>
                    <a:pt x="2657" y="5133"/>
                    <a:pt x="1809" y="7306"/>
                    <a:pt x="606" y="8276"/>
                  </a:cubicBezTo>
                  <a:cubicBezTo>
                    <a:pt x="455" y="9175"/>
                    <a:pt x="303" y="10034"/>
                    <a:pt x="253" y="10287"/>
                  </a:cubicBezTo>
                  <a:cubicBezTo>
                    <a:pt x="121" y="10893"/>
                    <a:pt x="0" y="11206"/>
                    <a:pt x="152" y="11348"/>
                  </a:cubicBezTo>
                  <a:cubicBezTo>
                    <a:pt x="313" y="11479"/>
                    <a:pt x="1597" y="12126"/>
                    <a:pt x="4193" y="12166"/>
                  </a:cubicBezTo>
                  <a:cubicBezTo>
                    <a:pt x="4271" y="12167"/>
                    <a:pt x="4348" y="12168"/>
                    <a:pt x="4424" y="12168"/>
                  </a:cubicBezTo>
                  <a:cubicBezTo>
                    <a:pt x="6898" y="12168"/>
                    <a:pt x="8459" y="11393"/>
                    <a:pt x="8518" y="11236"/>
                  </a:cubicBezTo>
                  <a:cubicBezTo>
                    <a:pt x="8558" y="11145"/>
                    <a:pt x="8417" y="9337"/>
                    <a:pt x="8245" y="7629"/>
                  </a:cubicBezTo>
                  <a:cubicBezTo>
                    <a:pt x="7811" y="7134"/>
                    <a:pt x="6982" y="6083"/>
                    <a:pt x="6568" y="4851"/>
                  </a:cubicBezTo>
                  <a:cubicBezTo>
                    <a:pt x="6123" y="3567"/>
                    <a:pt x="6133" y="1365"/>
                    <a:pt x="6164" y="374"/>
                  </a:cubicBezTo>
                  <a:cubicBezTo>
                    <a:pt x="5396" y="162"/>
                    <a:pt x="5446" y="182"/>
                    <a:pt x="5355" y="142"/>
                  </a:cubicBezTo>
                  <a:cubicBezTo>
                    <a:pt x="5072" y="385"/>
                    <a:pt x="4698" y="516"/>
                    <a:pt x="4325" y="516"/>
                  </a:cubicBezTo>
                  <a:cubicBezTo>
                    <a:pt x="4313" y="516"/>
                    <a:pt x="4302" y="516"/>
                    <a:pt x="4290" y="516"/>
                  </a:cubicBezTo>
                  <a:cubicBezTo>
                    <a:pt x="3848" y="516"/>
                    <a:pt x="3428" y="326"/>
                    <a:pt x="3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481543" y="573063"/>
              <a:ext cx="933259" cy="741704"/>
            </a:xfrm>
            <a:custGeom>
              <a:avLst/>
              <a:gdLst/>
              <a:ahLst/>
              <a:cxnLst/>
              <a:rect l="l" t="t" r="r" b="b"/>
              <a:pathLst>
                <a:path w="10772" h="8561" extrusionOk="0">
                  <a:moveTo>
                    <a:pt x="8000" y="0"/>
                  </a:moveTo>
                  <a:cubicBezTo>
                    <a:pt x="7750" y="0"/>
                    <a:pt x="7479" y="26"/>
                    <a:pt x="7185" y="83"/>
                  </a:cubicBezTo>
                  <a:cubicBezTo>
                    <a:pt x="6033" y="316"/>
                    <a:pt x="5012" y="932"/>
                    <a:pt x="4255" y="1821"/>
                  </a:cubicBezTo>
                  <a:cubicBezTo>
                    <a:pt x="4325" y="1601"/>
                    <a:pt x="3993" y="935"/>
                    <a:pt x="3399" y="935"/>
                  </a:cubicBezTo>
                  <a:cubicBezTo>
                    <a:pt x="3230" y="935"/>
                    <a:pt x="3039" y="989"/>
                    <a:pt x="2830" y="1124"/>
                  </a:cubicBezTo>
                  <a:cubicBezTo>
                    <a:pt x="1890" y="1730"/>
                    <a:pt x="1941" y="2508"/>
                    <a:pt x="1941" y="2508"/>
                  </a:cubicBezTo>
                  <a:cubicBezTo>
                    <a:pt x="1941" y="2508"/>
                    <a:pt x="1605" y="1875"/>
                    <a:pt x="1291" y="1875"/>
                  </a:cubicBezTo>
                  <a:cubicBezTo>
                    <a:pt x="1244" y="1875"/>
                    <a:pt x="1198" y="1889"/>
                    <a:pt x="1153" y="1922"/>
                  </a:cubicBezTo>
                  <a:cubicBezTo>
                    <a:pt x="799" y="2175"/>
                    <a:pt x="1385" y="2761"/>
                    <a:pt x="1385" y="2761"/>
                  </a:cubicBezTo>
                  <a:cubicBezTo>
                    <a:pt x="1385" y="2761"/>
                    <a:pt x="1192" y="2680"/>
                    <a:pt x="977" y="2680"/>
                  </a:cubicBezTo>
                  <a:cubicBezTo>
                    <a:pt x="828" y="2680"/>
                    <a:pt x="668" y="2719"/>
                    <a:pt x="556" y="2852"/>
                  </a:cubicBezTo>
                  <a:cubicBezTo>
                    <a:pt x="294" y="3175"/>
                    <a:pt x="1021" y="3478"/>
                    <a:pt x="1021" y="3478"/>
                  </a:cubicBezTo>
                  <a:cubicBezTo>
                    <a:pt x="496" y="4286"/>
                    <a:pt x="183" y="5226"/>
                    <a:pt x="122" y="6196"/>
                  </a:cubicBezTo>
                  <a:cubicBezTo>
                    <a:pt x="1" y="7833"/>
                    <a:pt x="688" y="8561"/>
                    <a:pt x="688" y="8561"/>
                  </a:cubicBezTo>
                  <a:cubicBezTo>
                    <a:pt x="688" y="8561"/>
                    <a:pt x="795" y="7793"/>
                    <a:pt x="1437" y="7793"/>
                  </a:cubicBezTo>
                  <a:cubicBezTo>
                    <a:pt x="1478" y="7793"/>
                    <a:pt x="1521" y="7796"/>
                    <a:pt x="1567" y="7803"/>
                  </a:cubicBezTo>
                  <a:cubicBezTo>
                    <a:pt x="2325" y="7904"/>
                    <a:pt x="2527" y="8470"/>
                    <a:pt x="2527" y="8470"/>
                  </a:cubicBezTo>
                  <a:cubicBezTo>
                    <a:pt x="2789" y="7793"/>
                    <a:pt x="2951" y="7085"/>
                    <a:pt x="3002" y="6368"/>
                  </a:cubicBezTo>
                  <a:cubicBezTo>
                    <a:pt x="3042" y="5661"/>
                    <a:pt x="2921" y="4943"/>
                    <a:pt x="2658" y="4286"/>
                  </a:cubicBezTo>
                  <a:lnTo>
                    <a:pt x="2658" y="4286"/>
                  </a:lnTo>
                  <a:cubicBezTo>
                    <a:pt x="2658" y="4287"/>
                    <a:pt x="4029" y="4822"/>
                    <a:pt x="5561" y="4822"/>
                  </a:cubicBezTo>
                  <a:cubicBezTo>
                    <a:pt x="5763" y="4822"/>
                    <a:pt x="5969" y="4813"/>
                    <a:pt x="6174" y="4792"/>
                  </a:cubicBezTo>
                  <a:cubicBezTo>
                    <a:pt x="7932" y="4620"/>
                    <a:pt x="8387" y="4115"/>
                    <a:pt x="8387" y="4115"/>
                  </a:cubicBezTo>
                  <a:cubicBezTo>
                    <a:pt x="8832" y="4802"/>
                    <a:pt x="9196" y="5529"/>
                    <a:pt x="9489" y="6287"/>
                  </a:cubicBezTo>
                  <a:cubicBezTo>
                    <a:pt x="10064" y="6085"/>
                    <a:pt x="10772" y="4984"/>
                    <a:pt x="10640" y="4155"/>
                  </a:cubicBezTo>
                  <a:cubicBezTo>
                    <a:pt x="10545" y="3502"/>
                    <a:pt x="9972" y="3433"/>
                    <a:pt x="9734" y="3433"/>
                  </a:cubicBezTo>
                  <a:cubicBezTo>
                    <a:pt x="9670" y="3433"/>
                    <a:pt x="9630" y="3438"/>
                    <a:pt x="9630" y="3438"/>
                  </a:cubicBezTo>
                  <a:cubicBezTo>
                    <a:pt x="9630" y="3438"/>
                    <a:pt x="10357" y="2367"/>
                    <a:pt x="10196" y="1498"/>
                  </a:cubicBezTo>
                  <a:cubicBezTo>
                    <a:pt x="10051" y="756"/>
                    <a:pt x="9345" y="0"/>
                    <a:pt x="8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533180" y="929499"/>
              <a:ext cx="840470" cy="796372"/>
            </a:xfrm>
            <a:custGeom>
              <a:avLst/>
              <a:gdLst/>
              <a:ahLst/>
              <a:cxnLst/>
              <a:rect l="l" t="t" r="r" b="b"/>
              <a:pathLst>
                <a:path w="9701" h="9192" extrusionOk="0">
                  <a:moveTo>
                    <a:pt x="7791" y="1"/>
                  </a:moveTo>
                  <a:cubicBezTo>
                    <a:pt x="7791" y="1"/>
                    <a:pt x="7336" y="506"/>
                    <a:pt x="5578" y="688"/>
                  </a:cubicBezTo>
                  <a:cubicBezTo>
                    <a:pt x="5383" y="707"/>
                    <a:pt x="5188" y="715"/>
                    <a:pt x="4995" y="715"/>
                  </a:cubicBezTo>
                  <a:cubicBezTo>
                    <a:pt x="3451" y="715"/>
                    <a:pt x="2062" y="173"/>
                    <a:pt x="2062" y="172"/>
                  </a:cubicBezTo>
                  <a:lnTo>
                    <a:pt x="2062" y="172"/>
                  </a:lnTo>
                  <a:cubicBezTo>
                    <a:pt x="2325" y="829"/>
                    <a:pt x="2446" y="1547"/>
                    <a:pt x="2406" y="2254"/>
                  </a:cubicBezTo>
                  <a:cubicBezTo>
                    <a:pt x="2355" y="2971"/>
                    <a:pt x="2193" y="3679"/>
                    <a:pt x="1931" y="4356"/>
                  </a:cubicBezTo>
                  <a:cubicBezTo>
                    <a:pt x="1931" y="4356"/>
                    <a:pt x="1729" y="3790"/>
                    <a:pt x="971" y="3689"/>
                  </a:cubicBezTo>
                  <a:cubicBezTo>
                    <a:pt x="925" y="3682"/>
                    <a:pt x="882" y="3679"/>
                    <a:pt x="841" y="3679"/>
                  </a:cubicBezTo>
                  <a:cubicBezTo>
                    <a:pt x="200" y="3679"/>
                    <a:pt x="102" y="4447"/>
                    <a:pt x="102" y="4447"/>
                  </a:cubicBezTo>
                  <a:cubicBezTo>
                    <a:pt x="102" y="4447"/>
                    <a:pt x="1" y="5305"/>
                    <a:pt x="516" y="5679"/>
                  </a:cubicBezTo>
                  <a:cubicBezTo>
                    <a:pt x="721" y="5825"/>
                    <a:pt x="955" y="5869"/>
                    <a:pt x="1164" y="5869"/>
                  </a:cubicBezTo>
                  <a:cubicBezTo>
                    <a:pt x="1492" y="5869"/>
                    <a:pt x="1759" y="5760"/>
                    <a:pt x="1759" y="5760"/>
                  </a:cubicBezTo>
                  <a:cubicBezTo>
                    <a:pt x="1759" y="5760"/>
                    <a:pt x="1850" y="8569"/>
                    <a:pt x="4972" y="9105"/>
                  </a:cubicBezTo>
                  <a:cubicBezTo>
                    <a:pt x="5319" y="9164"/>
                    <a:pt x="5645" y="9192"/>
                    <a:pt x="5950" y="9192"/>
                  </a:cubicBezTo>
                  <a:cubicBezTo>
                    <a:pt x="8384" y="9192"/>
                    <a:pt x="9481" y="7432"/>
                    <a:pt x="9580" y="6174"/>
                  </a:cubicBezTo>
                  <a:cubicBezTo>
                    <a:pt x="9701" y="4760"/>
                    <a:pt x="8893" y="2173"/>
                    <a:pt x="8893" y="2173"/>
                  </a:cubicBezTo>
                  <a:cubicBezTo>
                    <a:pt x="8600" y="1415"/>
                    <a:pt x="8236" y="688"/>
                    <a:pt x="7791"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844822" y="1471863"/>
              <a:ext cx="180466" cy="104571"/>
            </a:xfrm>
            <a:custGeom>
              <a:avLst/>
              <a:gdLst/>
              <a:ahLst/>
              <a:cxnLst/>
              <a:rect l="l" t="t" r="r" b="b"/>
              <a:pathLst>
                <a:path w="2083" h="1207" extrusionOk="0">
                  <a:moveTo>
                    <a:pt x="319" y="0"/>
                  </a:moveTo>
                  <a:cubicBezTo>
                    <a:pt x="213" y="0"/>
                    <a:pt x="106" y="9"/>
                    <a:pt x="1" y="26"/>
                  </a:cubicBezTo>
                  <a:cubicBezTo>
                    <a:pt x="51" y="440"/>
                    <a:pt x="425" y="925"/>
                    <a:pt x="1123" y="1137"/>
                  </a:cubicBezTo>
                  <a:cubicBezTo>
                    <a:pt x="1284" y="1184"/>
                    <a:pt x="1450" y="1206"/>
                    <a:pt x="1617" y="1206"/>
                  </a:cubicBezTo>
                  <a:cubicBezTo>
                    <a:pt x="1774" y="1206"/>
                    <a:pt x="1930" y="1186"/>
                    <a:pt x="2082" y="1147"/>
                  </a:cubicBezTo>
                  <a:cubicBezTo>
                    <a:pt x="1921" y="773"/>
                    <a:pt x="1648" y="460"/>
                    <a:pt x="1304" y="248"/>
                  </a:cubicBezTo>
                  <a:cubicBezTo>
                    <a:pt x="1004" y="86"/>
                    <a:pt x="662" y="0"/>
                    <a:pt x="319" y="0"/>
                  </a:cubicBezTo>
                  <a:close/>
                </a:path>
              </a:pathLst>
            </a:custGeom>
            <a:solidFill>
              <a:srgbClr val="FF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841356" y="1411388"/>
              <a:ext cx="286857" cy="159933"/>
            </a:xfrm>
            <a:custGeom>
              <a:avLst/>
              <a:gdLst/>
              <a:ahLst/>
              <a:cxnLst/>
              <a:rect l="l" t="t" r="r" b="b"/>
              <a:pathLst>
                <a:path w="3311" h="1846" extrusionOk="0">
                  <a:moveTo>
                    <a:pt x="675" y="0"/>
                  </a:moveTo>
                  <a:cubicBezTo>
                    <a:pt x="537" y="0"/>
                    <a:pt x="402" y="41"/>
                    <a:pt x="263" y="148"/>
                  </a:cubicBezTo>
                  <a:cubicBezTo>
                    <a:pt x="91" y="289"/>
                    <a:pt x="1" y="501"/>
                    <a:pt x="41" y="713"/>
                  </a:cubicBezTo>
                  <a:cubicBezTo>
                    <a:pt x="137" y="700"/>
                    <a:pt x="233" y="694"/>
                    <a:pt x="330" y="694"/>
                  </a:cubicBezTo>
                  <a:cubicBezTo>
                    <a:pt x="680" y="694"/>
                    <a:pt x="1028" y="779"/>
                    <a:pt x="1344" y="946"/>
                  </a:cubicBezTo>
                  <a:cubicBezTo>
                    <a:pt x="1688" y="1158"/>
                    <a:pt x="1961" y="1471"/>
                    <a:pt x="2122" y="1845"/>
                  </a:cubicBezTo>
                  <a:cubicBezTo>
                    <a:pt x="2759" y="1673"/>
                    <a:pt x="3224" y="1178"/>
                    <a:pt x="3264" y="845"/>
                  </a:cubicBezTo>
                  <a:cubicBezTo>
                    <a:pt x="3310" y="468"/>
                    <a:pt x="3099" y="349"/>
                    <a:pt x="2898" y="349"/>
                  </a:cubicBezTo>
                  <a:cubicBezTo>
                    <a:pt x="2834" y="349"/>
                    <a:pt x="2772" y="361"/>
                    <a:pt x="2719" y="380"/>
                  </a:cubicBezTo>
                  <a:cubicBezTo>
                    <a:pt x="2620" y="414"/>
                    <a:pt x="2477" y="427"/>
                    <a:pt x="2331" y="427"/>
                  </a:cubicBezTo>
                  <a:cubicBezTo>
                    <a:pt x="2132" y="427"/>
                    <a:pt x="1929" y="403"/>
                    <a:pt x="1829" y="380"/>
                  </a:cubicBezTo>
                  <a:cubicBezTo>
                    <a:pt x="1382" y="257"/>
                    <a:pt x="1021" y="0"/>
                    <a:pt x="675" y="0"/>
                  </a:cubicBezTo>
                  <a:close/>
                </a:path>
              </a:pathLst>
            </a:custGeom>
            <a:solidFill>
              <a:srgbClr val="232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590969" y="1311753"/>
              <a:ext cx="79793" cy="69483"/>
            </a:xfrm>
            <a:custGeom>
              <a:avLst/>
              <a:gdLst/>
              <a:ahLst/>
              <a:cxnLst/>
              <a:rect l="l" t="t" r="r" b="b"/>
              <a:pathLst>
                <a:path w="921" h="802" extrusionOk="0">
                  <a:moveTo>
                    <a:pt x="190" y="1"/>
                  </a:moveTo>
                  <a:cubicBezTo>
                    <a:pt x="171" y="1"/>
                    <a:pt x="155" y="5"/>
                    <a:pt x="142" y="14"/>
                  </a:cubicBezTo>
                  <a:cubicBezTo>
                    <a:pt x="1" y="125"/>
                    <a:pt x="597" y="610"/>
                    <a:pt x="597" y="610"/>
                  </a:cubicBezTo>
                  <a:cubicBezTo>
                    <a:pt x="597" y="610"/>
                    <a:pt x="223" y="610"/>
                    <a:pt x="314" y="732"/>
                  </a:cubicBezTo>
                  <a:cubicBezTo>
                    <a:pt x="347" y="779"/>
                    <a:pt x="435" y="802"/>
                    <a:pt x="533" y="802"/>
                  </a:cubicBezTo>
                  <a:cubicBezTo>
                    <a:pt x="706" y="802"/>
                    <a:pt x="914" y="733"/>
                    <a:pt x="920" y="610"/>
                  </a:cubicBezTo>
                  <a:cubicBezTo>
                    <a:pt x="920" y="509"/>
                    <a:pt x="395" y="1"/>
                    <a:pt x="190"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19"/>
          <p:cNvGrpSpPr/>
          <p:nvPr/>
        </p:nvGrpSpPr>
        <p:grpSpPr>
          <a:xfrm rot="-592309">
            <a:off x="1412907" y="1584145"/>
            <a:ext cx="426238" cy="231675"/>
            <a:chOff x="1534600" y="1212075"/>
            <a:chExt cx="282475" cy="153525"/>
          </a:xfrm>
        </p:grpSpPr>
        <p:sp>
          <p:nvSpPr>
            <p:cNvPr id="682" name="Google Shape;682;p19"/>
            <p:cNvSpPr/>
            <p:nvPr/>
          </p:nvSpPr>
          <p:spPr>
            <a:xfrm>
              <a:off x="1534600" y="1212075"/>
              <a:ext cx="115275" cy="43400"/>
            </a:xfrm>
            <a:custGeom>
              <a:avLst/>
              <a:gdLst/>
              <a:ahLst/>
              <a:cxnLst/>
              <a:rect l="l" t="t" r="r" b="b"/>
              <a:pathLst>
                <a:path w="4611" h="1736" extrusionOk="0">
                  <a:moveTo>
                    <a:pt x="2123" y="0"/>
                  </a:moveTo>
                  <a:cubicBezTo>
                    <a:pt x="2032" y="0"/>
                    <a:pt x="1940" y="23"/>
                    <a:pt x="1849" y="23"/>
                  </a:cubicBezTo>
                  <a:cubicBezTo>
                    <a:pt x="1758" y="46"/>
                    <a:pt x="1666" y="69"/>
                    <a:pt x="1575" y="92"/>
                  </a:cubicBezTo>
                  <a:cubicBezTo>
                    <a:pt x="1484" y="114"/>
                    <a:pt x="1415" y="137"/>
                    <a:pt x="1324" y="183"/>
                  </a:cubicBezTo>
                  <a:cubicBezTo>
                    <a:pt x="1164" y="251"/>
                    <a:pt x="1004" y="320"/>
                    <a:pt x="890" y="411"/>
                  </a:cubicBezTo>
                  <a:cubicBezTo>
                    <a:pt x="753" y="480"/>
                    <a:pt x="639" y="594"/>
                    <a:pt x="525" y="685"/>
                  </a:cubicBezTo>
                  <a:cubicBezTo>
                    <a:pt x="342" y="845"/>
                    <a:pt x="206" y="1028"/>
                    <a:pt x="114" y="1164"/>
                  </a:cubicBezTo>
                  <a:cubicBezTo>
                    <a:pt x="23" y="1301"/>
                    <a:pt x="0" y="1370"/>
                    <a:pt x="0" y="1370"/>
                  </a:cubicBezTo>
                  <a:cubicBezTo>
                    <a:pt x="0" y="1370"/>
                    <a:pt x="69" y="1347"/>
                    <a:pt x="206" y="1279"/>
                  </a:cubicBezTo>
                  <a:cubicBezTo>
                    <a:pt x="342" y="1210"/>
                    <a:pt x="548" y="1142"/>
                    <a:pt x="776" y="1050"/>
                  </a:cubicBezTo>
                  <a:cubicBezTo>
                    <a:pt x="890" y="1005"/>
                    <a:pt x="1004" y="959"/>
                    <a:pt x="1141" y="936"/>
                  </a:cubicBezTo>
                  <a:cubicBezTo>
                    <a:pt x="1255" y="891"/>
                    <a:pt x="1392" y="868"/>
                    <a:pt x="1529" y="822"/>
                  </a:cubicBezTo>
                  <a:cubicBezTo>
                    <a:pt x="1666" y="822"/>
                    <a:pt x="1803" y="776"/>
                    <a:pt x="1940" y="776"/>
                  </a:cubicBezTo>
                  <a:lnTo>
                    <a:pt x="2351" y="776"/>
                  </a:lnTo>
                  <a:cubicBezTo>
                    <a:pt x="2511" y="776"/>
                    <a:pt x="2648" y="822"/>
                    <a:pt x="2785" y="845"/>
                  </a:cubicBezTo>
                  <a:cubicBezTo>
                    <a:pt x="2922" y="868"/>
                    <a:pt x="3036" y="936"/>
                    <a:pt x="3173" y="959"/>
                  </a:cubicBezTo>
                  <a:cubicBezTo>
                    <a:pt x="3310" y="1028"/>
                    <a:pt x="3424" y="1073"/>
                    <a:pt x="3538" y="1119"/>
                  </a:cubicBezTo>
                  <a:cubicBezTo>
                    <a:pt x="3675" y="1187"/>
                    <a:pt x="3766" y="1256"/>
                    <a:pt x="3880" y="1301"/>
                  </a:cubicBezTo>
                  <a:cubicBezTo>
                    <a:pt x="3995" y="1370"/>
                    <a:pt x="4086" y="1416"/>
                    <a:pt x="4177" y="1484"/>
                  </a:cubicBezTo>
                  <a:cubicBezTo>
                    <a:pt x="4246" y="1530"/>
                    <a:pt x="4337" y="1575"/>
                    <a:pt x="4405" y="1621"/>
                  </a:cubicBezTo>
                  <a:cubicBezTo>
                    <a:pt x="4520" y="1689"/>
                    <a:pt x="4611" y="1735"/>
                    <a:pt x="4611" y="1735"/>
                  </a:cubicBezTo>
                  <a:cubicBezTo>
                    <a:pt x="4611" y="1735"/>
                    <a:pt x="4588" y="1644"/>
                    <a:pt x="4520" y="1507"/>
                  </a:cubicBezTo>
                  <a:cubicBezTo>
                    <a:pt x="4474" y="1438"/>
                    <a:pt x="4428" y="1370"/>
                    <a:pt x="4383" y="1256"/>
                  </a:cubicBezTo>
                  <a:cubicBezTo>
                    <a:pt x="4337" y="1164"/>
                    <a:pt x="4268" y="1073"/>
                    <a:pt x="4177" y="959"/>
                  </a:cubicBezTo>
                  <a:cubicBezTo>
                    <a:pt x="4086" y="868"/>
                    <a:pt x="3995" y="754"/>
                    <a:pt x="3880" y="639"/>
                  </a:cubicBezTo>
                  <a:cubicBezTo>
                    <a:pt x="3766" y="548"/>
                    <a:pt x="3629" y="434"/>
                    <a:pt x="3492" y="343"/>
                  </a:cubicBezTo>
                  <a:cubicBezTo>
                    <a:pt x="3333" y="274"/>
                    <a:pt x="3173" y="183"/>
                    <a:pt x="2990" y="114"/>
                  </a:cubicBezTo>
                  <a:cubicBezTo>
                    <a:pt x="2808" y="69"/>
                    <a:pt x="2625" y="0"/>
                    <a:pt x="2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1737725" y="1299950"/>
              <a:ext cx="79350" cy="65650"/>
            </a:xfrm>
            <a:custGeom>
              <a:avLst/>
              <a:gdLst/>
              <a:ahLst/>
              <a:cxnLst/>
              <a:rect l="l" t="t" r="r" b="b"/>
              <a:pathLst>
                <a:path w="3174" h="2626" extrusionOk="0">
                  <a:moveTo>
                    <a:pt x="1713" y="0"/>
                  </a:moveTo>
                  <a:cubicBezTo>
                    <a:pt x="1576" y="0"/>
                    <a:pt x="1507" y="23"/>
                    <a:pt x="1393" y="46"/>
                  </a:cubicBezTo>
                  <a:cubicBezTo>
                    <a:pt x="1256" y="69"/>
                    <a:pt x="1165" y="92"/>
                    <a:pt x="1074" y="160"/>
                  </a:cubicBezTo>
                  <a:cubicBezTo>
                    <a:pt x="868" y="252"/>
                    <a:pt x="708" y="411"/>
                    <a:pt x="594" y="548"/>
                  </a:cubicBezTo>
                  <a:cubicBezTo>
                    <a:pt x="343" y="868"/>
                    <a:pt x="229" y="1210"/>
                    <a:pt x="138" y="1507"/>
                  </a:cubicBezTo>
                  <a:cubicBezTo>
                    <a:pt x="69" y="1781"/>
                    <a:pt x="47" y="2032"/>
                    <a:pt x="24" y="2192"/>
                  </a:cubicBezTo>
                  <a:cubicBezTo>
                    <a:pt x="1" y="2374"/>
                    <a:pt x="24" y="2466"/>
                    <a:pt x="24" y="2466"/>
                  </a:cubicBezTo>
                  <a:cubicBezTo>
                    <a:pt x="24" y="2466"/>
                    <a:pt x="47" y="2374"/>
                    <a:pt x="115" y="2215"/>
                  </a:cubicBezTo>
                  <a:cubicBezTo>
                    <a:pt x="161" y="2055"/>
                    <a:pt x="252" y="1849"/>
                    <a:pt x="366" y="1575"/>
                  </a:cubicBezTo>
                  <a:cubicBezTo>
                    <a:pt x="503" y="1324"/>
                    <a:pt x="663" y="1050"/>
                    <a:pt x="868" y="799"/>
                  </a:cubicBezTo>
                  <a:cubicBezTo>
                    <a:pt x="982" y="685"/>
                    <a:pt x="1119" y="594"/>
                    <a:pt x="1256" y="525"/>
                  </a:cubicBezTo>
                  <a:cubicBezTo>
                    <a:pt x="1325" y="480"/>
                    <a:pt x="1416" y="457"/>
                    <a:pt x="1462" y="457"/>
                  </a:cubicBezTo>
                  <a:cubicBezTo>
                    <a:pt x="1535" y="457"/>
                    <a:pt x="1622" y="428"/>
                    <a:pt x="1690" y="428"/>
                  </a:cubicBezTo>
                  <a:cubicBezTo>
                    <a:pt x="1706" y="428"/>
                    <a:pt x="1722" y="430"/>
                    <a:pt x="1736" y="434"/>
                  </a:cubicBezTo>
                  <a:cubicBezTo>
                    <a:pt x="1754" y="431"/>
                    <a:pt x="1773" y="430"/>
                    <a:pt x="1792" y="430"/>
                  </a:cubicBezTo>
                  <a:cubicBezTo>
                    <a:pt x="1915" y="430"/>
                    <a:pt x="2048" y="489"/>
                    <a:pt x="2146" y="548"/>
                  </a:cubicBezTo>
                  <a:cubicBezTo>
                    <a:pt x="2283" y="617"/>
                    <a:pt x="2398" y="731"/>
                    <a:pt x="2489" y="868"/>
                  </a:cubicBezTo>
                  <a:cubicBezTo>
                    <a:pt x="2580" y="982"/>
                    <a:pt x="2671" y="1142"/>
                    <a:pt x="2740" y="1279"/>
                  </a:cubicBezTo>
                  <a:cubicBezTo>
                    <a:pt x="2786" y="1416"/>
                    <a:pt x="2854" y="1553"/>
                    <a:pt x="2900" y="1690"/>
                  </a:cubicBezTo>
                  <a:cubicBezTo>
                    <a:pt x="2968" y="1963"/>
                    <a:pt x="3037" y="2192"/>
                    <a:pt x="3059" y="2351"/>
                  </a:cubicBezTo>
                  <a:cubicBezTo>
                    <a:pt x="3082" y="2534"/>
                    <a:pt x="3082" y="2625"/>
                    <a:pt x="3082" y="2625"/>
                  </a:cubicBezTo>
                  <a:cubicBezTo>
                    <a:pt x="3082" y="2625"/>
                    <a:pt x="3105" y="2534"/>
                    <a:pt x="3128" y="2351"/>
                  </a:cubicBezTo>
                  <a:cubicBezTo>
                    <a:pt x="3151" y="2192"/>
                    <a:pt x="3174" y="1941"/>
                    <a:pt x="3128" y="1644"/>
                  </a:cubicBezTo>
                  <a:cubicBezTo>
                    <a:pt x="3082" y="1347"/>
                    <a:pt x="3014" y="1005"/>
                    <a:pt x="2808" y="640"/>
                  </a:cubicBezTo>
                  <a:cubicBezTo>
                    <a:pt x="2694" y="480"/>
                    <a:pt x="2557" y="320"/>
                    <a:pt x="2375" y="183"/>
                  </a:cubicBezTo>
                  <a:cubicBezTo>
                    <a:pt x="2169" y="69"/>
                    <a:pt x="1964" y="0"/>
                    <a:pt x="1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1542575" y="1288525"/>
              <a:ext cx="78775" cy="65650"/>
            </a:xfrm>
            <a:custGeom>
              <a:avLst/>
              <a:gdLst/>
              <a:ahLst/>
              <a:cxnLst/>
              <a:rect l="l" t="t" r="r" b="b"/>
              <a:pathLst>
                <a:path w="3151" h="2626" extrusionOk="0">
                  <a:moveTo>
                    <a:pt x="1690" y="1"/>
                  </a:moveTo>
                  <a:cubicBezTo>
                    <a:pt x="1553" y="1"/>
                    <a:pt x="1484" y="24"/>
                    <a:pt x="1393" y="24"/>
                  </a:cubicBezTo>
                  <a:cubicBezTo>
                    <a:pt x="1256" y="69"/>
                    <a:pt x="1165" y="92"/>
                    <a:pt x="1051" y="161"/>
                  </a:cubicBezTo>
                  <a:cubicBezTo>
                    <a:pt x="845" y="252"/>
                    <a:pt x="685" y="412"/>
                    <a:pt x="571" y="549"/>
                  </a:cubicBezTo>
                  <a:cubicBezTo>
                    <a:pt x="320" y="868"/>
                    <a:pt x="206" y="1211"/>
                    <a:pt x="115" y="1507"/>
                  </a:cubicBezTo>
                  <a:cubicBezTo>
                    <a:pt x="46" y="1781"/>
                    <a:pt x="23" y="2032"/>
                    <a:pt x="1" y="2192"/>
                  </a:cubicBezTo>
                  <a:cubicBezTo>
                    <a:pt x="1" y="2375"/>
                    <a:pt x="1" y="2466"/>
                    <a:pt x="1" y="2466"/>
                  </a:cubicBezTo>
                  <a:cubicBezTo>
                    <a:pt x="1" y="2466"/>
                    <a:pt x="23" y="2375"/>
                    <a:pt x="92" y="2215"/>
                  </a:cubicBezTo>
                  <a:cubicBezTo>
                    <a:pt x="138" y="2055"/>
                    <a:pt x="229" y="1827"/>
                    <a:pt x="343" y="1576"/>
                  </a:cubicBezTo>
                  <a:cubicBezTo>
                    <a:pt x="480" y="1325"/>
                    <a:pt x="640" y="1028"/>
                    <a:pt x="845" y="800"/>
                  </a:cubicBezTo>
                  <a:cubicBezTo>
                    <a:pt x="959" y="686"/>
                    <a:pt x="1096" y="594"/>
                    <a:pt x="1233" y="526"/>
                  </a:cubicBezTo>
                  <a:cubicBezTo>
                    <a:pt x="1302" y="480"/>
                    <a:pt x="1393" y="457"/>
                    <a:pt x="1439" y="457"/>
                  </a:cubicBezTo>
                  <a:cubicBezTo>
                    <a:pt x="1503" y="441"/>
                    <a:pt x="1579" y="425"/>
                    <a:pt x="1642" y="425"/>
                  </a:cubicBezTo>
                  <a:cubicBezTo>
                    <a:pt x="1669" y="425"/>
                    <a:pt x="1692" y="428"/>
                    <a:pt x="1713" y="435"/>
                  </a:cubicBezTo>
                  <a:cubicBezTo>
                    <a:pt x="1731" y="432"/>
                    <a:pt x="1750" y="430"/>
                    <a:pt x="1769" y="430"/>
                  </a:cubicBezTo>
                  <a:cubicBezTo>
                    <a:pt x="1891" y="430"/>
                    <a:pt x="2025" y="489"/>
                    <a:pt x="2123" y="549"/>
                  </a:cubicBezTo>
                  <a:cubicBezTo>
                    <a:pt x="2260" y="617"/>
                    <a:pt x="2374" y="731"/>
                    <a:pt x="2466" y="868"/>
                  </a:cubicBezTo>
                  <a:cubicBezTo>
                    <a:pt x="2557" y="982"/>
                    <a:pt x="2648" y="1119"/>
                    <a:pt x="2717" y="1279"/>
                  </a:cubicBezTo>
                  <a:cubicBezTo>
                    <a:pt x="2785" y="1416"/>
                    <a:pt x="2831" y="1553"/>
                    <a:pt x="2877" y="1690"/>
                  </a:cubicBezTo>
                  <a:cubicBezTo>
                    <a:pt x="2945" y="1964"/>
                    <a:pt x="3014" y="2192"/>
                    <a:pt x="3036" y="2352"/>
                  </a:cubicBezTo>
                  <a:cubicBezTo>
                    <a:pt x="3059" y="2535"/>
                    <a:pt x="3059" y="2626"/>
                    <a:pt x="3059" y="2626"/>
                  </a:cubicBezTo>
                  <a:cubicBezTo>
                    <a:pt x="3059" y="2626"/>
                    <a:pt x="3082" y="2535"/>
                    <a:pt x="3105" y="2352"/>
                  </a:cubicBezTo>
                  <a:cubicBezTo>
                    <a:pt x="3128" y="2192"/>
                    <a:pt x="3151" y="1941"/>
                    <a:pt x="3105" y="1644"/>
                  </a:cubicBezTo>
                  <a:cubicBezTo>
                    <a:pt x="3082" y="1348"/>
                    <a:pt x="2991" y="982"/>
                    <a:pt x="2785" y="640"/>
                  </a:cubicBezTo>
                  <a:cubicBezTo>
                    <a:pt x="2671" y="480"/>
                    <a:pt x="2534" y="321"/>
                    <a:pt x="2352" y="184"/>
                  </a:cubicBezTo>
                  <a:cubicBezTo>
                    <a:pt x="2146" y="69"/>
                    <a:pt x="1941" y="1"/>
                    <a:pt x="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19"/>
          <p:cNvSpPr/>
          <p:nvPr/>
        </p:nvSpPr>
        <p:spPr>
          <a:xfrm rot="-592309">
            <a:off x="1681780" y="1563753"/>
            <a:ext cx="173943" cy="65492"/>
          </a:xfrm>
          <a:custGeom>
            <a:avLst/>
            <a:gdLst/>
            <a:ahLst/>
            <a:cxnLst/>
            <a:rect l="l" t="t" r="r" b="b"/>
            <a:pathLst>
              <a:path w="4611" h="1736" extrusionOk="0">
                <a:moveTo>
                  <a:pt x="2123" y="0"/>
                </a:moveTo>
                <a:cubicBezTo>
                  <a:pt x="2032" y="0"/>
                  <a:pt x="1940" y="23"/>
                  <a:pt x="1849" y="23"/>
                </a:cubicBezTo>
                <a:cubicBezTo>
                  <a:pt x="1758" y="46"/>
                  <a:pt x="1666" y="69"/>
                  <a:pt x="1575" y="92"/>
                </a:cubicBezTo>
                <a:cubicBezTo>
                  <a:pt x="1484" y="114"/>
                  <a:pt x="1415" y="137"/>
                  <a:pt x="1324" y="183"/>
                </a:cubicBezTo>
                <a:cubicBezTo>
                  <a:pt x="1164" y="251"/>
                  <a:pt x="1004" y="320"/>
                  <a:pt x="890" y="411"/>
                </a:cubicBezTo>
                <a:cubicBezTo>
                  <a:pt x="753" y="480"/>
                  <a:pt x="639" y="594"/>
                  <a:pt x="525" y="685"/>
                </a:cubicBezTo>
                <a:cubicBezTo>
                  <a:pt x="342" y="845"/>
                  <a:pt x="206" y="1028"/>
                  <a:pt x="114" y="1164"/>
                </a:cubicBezTo>
                <a:cubicBezTo>
                  <a:pt x="23" y="1301"/>
                  <a:pt x="0" y="1370"/>
                  <a:pt x="0" y="1370"/>
                </a:cubicBezTo>
                <a:cubicBezTo>
                  <a:pt x="0" y="1370"/>
                  <a:pt x="69" y="1347"/>
                  <a:pt x="206" y="1279"/>
                </a:cubicBezTo>
                <a:cubicBezTo>
                  <a:pt x="342" y="1210"/>
                  <a:pt x="548" y="1142"/>
                  <a:pt x="776" y="1050"/>
                </a:cubicBezTo>
                <a:cubicBezTo>
                  <a:pt x="890" y="1005"/>
                  <a:pt x="1004" y="959"/>
                  <a:pt x="1141" y="936"/>
                </a:cubicBezTo>
                <a:cubicBezTo>
                  <a:pt x="1255" y="891"/>
                  <a:pt x="1392" y="868"/>
                  <a:pt x="1529" y="822"/>
                </a:cubicBezTo>
                <a:cubicBezTo>
                  <a:pt x="1666" y="822"/>
                  <a:pt x="1803" y="776"/>
                  <a:pt x="1940" y="776"/>
                </a:cubicBezTo>
                <a:lnTo>
                  <a:pt x="2351" y="776"/>
                </a:lnTo>
                <a:cubicBezTo>
                  <a:pt x="2511" y="776"/>
                  <a:pt x="2648" y="822"/>
                  <a:pt x="2785" y="845"/>
                </a:cubicBezTo>
                <a:cubicBezTo>
                  <a:pt x="2922" y="868"/>
                  <a:pt x="3036" y="936"/>
                  <a:pt x="3173" y="959"/>
                </a:cubicBezTo>
                <a:cubicBezTo>
                  <a:pt x="3310" y="1028"/>
                  <a:pt x="3424" y="1073"/>
                  <a:pt x="3538" y="1119"/>
                </a:cubicBezTo>
                <a:cubicBezTo>
                  <a:pt x="3675" y="1187"/>
                  <a:pt x="3766" y="1256"/>
                  <a:pt x="3880" y="1301"/>
                </a:cubicBezTo>
                <a:cubicBezTo>
                  <a:pt x="3995" y="1370"/>
                  <a:pt x="4086" y="1416"/>
                  <a:pt x="4177" y="1484"/>
                </a:cubicBezTo>
                <a:cubicBezTo>
                  <a:pt x="4246" y="1530"/>
                  <a:pt x="4337" y="1575"/>
                  <a:pt x="4405" y="1621"/>
                </a:cubicBezTo>
                <a:cubicBezTo>
                  <a:pt x="4520" y="1689"/>
                  <a:pt x="4611" y="1735"/>
                  <a:pt x="4611" y="1735"/>
                </a:cubicBezTo>
                <a:cubicBezTo>
                  <a:pt x="4611" y="1735"/>
                  <a:pt x="4588" y="1644"/>
                  <a:pt x="4520" y="1507"/>
                </a:cubicBezTo>
                <a:cubicBezTo>
                  <a:pt x="4474" y="1438"/>
                  <a:pt x="4428" y="1370"/>
                  <a:pt x="4383" y="1256"/>
                </a:cubicBezTo>
                <a:cubicBezTo>
                  <a:pt x="4337" y="1164"/>
                  <a:pt x="4268" y="1073"/>
                  <a:pt x="4177" y="959"/>
                </a:cubicBezTo>
                <a:cubicBezTo>
                  <a:pt x="4086" y="868"/>
                  <a:pt x="3995" y="754"/>
                  <a:pt x="3880" y="639"/>
                </a:cubicBezTo>
                <a:cubicBezTo>
                  <a:pt x="3766" y="548"/>
                  <a:pt x="3629" y="434"/>
                  <a:pt x="3492" y="343"/>
                </a:cubicBezTo>
                <a:cubicBezTo>
                  <a:pt x="3333" y="274"/>
                  <a:pt x="3173" y="183"/>
                  <a:pt x="2990" y="114"/>
                </a:cubicBezTo>
                <a:cubicBezTo>
                  <a:pt x="2808" y="69"/>
                  <a:pt x="2625" y="0"/>
                  <a:pt x="2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1622566" y="1770696"/>
            <a:ext cx="82370" cy="153253"/>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19"/>
          <p:cNvGrpSpPr/>
          <p:nvPr/>
        </p:nvGrpSpPr>
        <p:grpSpPr>
          <a:xfrm>
            <a:off x="2005436" y="3091410"/>
            <a:ext cx="414648" cy="1943386"/>
            <a:chOff x="8547425" y="1163775"/>
            <a:chExt cx="237975" cy="1115350"/>
          </a:xfrm>
        </p:grpSpPr>
        <p:sp>
          <p:nvSpPr>
            <p:cNvPr id="688" name="Google Shape;688;p19"/>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19"/>
          <p:cNvGrpSpPr/>
          <p:nvPr/>
        </p:nvGrpSpPr>
        <p:grpSpPr>
          <a:xfrm flipH="1">
            <a:off x="110090" y="2960385"/>
            <a:ext cx="414648" cy="1943386"/>
            <a:chOff x="8547425" y="1163775"/>
            <a:chExt cx="237975" cy="1115350"/>
          </a:xfrm>
        </p:grpSpPr>
        <p:sp>
          <p:nvSpPr>
            <p:cNvPr id="695" name="Google Shape;695;p19"/>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9"/>
          <p:cNvSpPr/>
          <p:nvPr/>
        </p:nvSpPr>
        <p:spPr>
          <a:xfrm>
            <a:off x="8349917" y="34752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2537425" y="-112058"/>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19"/>
          <p:cNvGrpSpPr/>
          <p:nvPr/>
        </p:nvGrpSpPr>
        <p:grpSpPr>
          <a:xfrm flipH="1">
            <a:off x="2611985" y="3338065"/>
            <a:ext cx="343811" cy="1184379"/>
            <a:chOff x="7968225" y="1691500"/>
            <a:chExt cx="190625" cy="656675"/>
          </a:xfrm>
        </p:grpSpPr>
        <p:sp>
          <p:nvSpPr>
            <p:cNvPr id="704" name="Google Shape;704;p19"/>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19"/>
          <p:cNvSpPr txBox="1">
            <a:spLocks noGrp="1"/>
          </p:cNvSpPr>
          <p:nvPr>
            <p:ph type="title"/>
          </p:nvPr>
        </p:nvSpPr>
        <p:spPr>
          <a:xfrm>
            <a:off x="3510750" y="1462565"/>
            <a:ext cx="4360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0" name="Google Shape;710;p19"/>
          <p:cNvSpPr txBox="1">
            <a:spLocks noGrp="1"/>
          </p:cNvSpPr>
          <p:nvPr>
            <p:ph type="subTitle" idx="1"/>
          </p:nvPr>
        </p:nvSpPr>
        <p:spPr>
          <a:xfrm>
            <a:off x="3510763" y="2523835"/>
            <a:ext cx="4360200" cy="11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11" name="Google Shape;711;p19"/>
          <p:cNvGrpSpPr/>
          <p:nvPr/>
        </p:nvGrpSpPr>
        <p:grpSpPr>
          <a:xfrm>
            <a:off x="1586396" y="3959120"/>
            <a:ext cx="343811" cy="1184379"/>
            <a:chOff x="7968225" y="1691500"/>
            <a:chExt cx="190625" cy="656675"/>
          </a:xfrm>
        </p:grpSpPr>
        <p:sp>
          <p:nvSpPr>
            <p:cNvPr id="712" name="Google Shape;712;p19"/>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9"/>
          <p:cNvGrpSpPr/>
          <p:nvPr/>
        </p:nvGrpSpPr>
        <p:grpSpPr>
          <a:xfrm flipH="1">
            <a:off x="542992" y="3635995"/>
            <a:ext cx="343811" cy="1184379"/>
            <a:chOff x="7968225" y="1691500"/>
            <a:chExt cx="190625" cy="656675"/>
          </a:xfrm>
        </p:grpSpPr>
        <p:sp>
          <p:nvSpPr>
            <p:cNvPr id="718" name="Google Shape;718;p19"/>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9"/>
          <p:cNvGrpSpPr/>
          <p:nvPr/>
        </p:nvGrpSpPr>
        <p:grpSpPr>
          <a:xfrm flipH="1">
            <a:off x="1064706" y="3285102"/>
            <a:ext cx="343802" cy="1611235"/>
            <a:chOff x="8547425" y="1163775"/>
            <a:chExt cx="237975" cy="1115350"/>
          </a:xfrm>
        </p:grpSpPr>
        <p:sp>
          <p:nvSpPr>
            <p:cNvPr id="724" name="Google Shape;724;p19"/>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19"/>
          <p:cNvGrpSpPr/>
          <p:nvPr/>
        </p:nvGrpSpPr>
        <p:grpSpPr>
          <a:xfrm>
            <a:off x="0" y="4215626"/>
            <a:ext cx="9144000" cy="1035324"/>
            <a:chOff x="0" y="2996399"/>
            <a:chExt cx="9144000" cy="2139100"/>
          </a:xfrm>
        </p:grpSpPr>
        <p:sp>
          <p:nvSpPr>
            <p:cNvPr id="731" name="Google Shape;731;p19"/>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19"/>
            <p:cNvGrpSpPr/>
            <p:nvPr/>
          </p:nvGrpSpPr>
          <p:grpSpPr>
            <a:xfrm>
              <a:off x="0" y="2996399"/>
              <a:ext cx="9144000" cy="887338"/>
              <a:chOff x="0" y="4260525"/>
              <a:chExt cx="9144000" cy="887338"/>
            </a:xfrm>
          </p:grpSpPr>
          <p:sp>
            <p:nvSpPr>
              <p:cNvPr id="733" name="Google Shape;733;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9"/>
            <p:cNvGrpSpPr/>
            <p:nvPr/>
          </p:nvGrpSpPr>
          <p:grpSpPr>
            <a:xfrm>
              <a:off x="0" y="3148799"/>
              <a:ext cx="9144000" cy="887338"/>
              <a:chOff x="0" y="4260525"/>
              <a:chExt cx="9144000" cy="887338"/>
            </a:xfrm>
          </p:grpSpPr>
          <p:sp>
            <p:nvSpPr>
              <p:cNvPr id="744" name="Google Shape;744;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4"/>
        <p:cNvGrpSpPr/>
        <p:nvPr/>
      </p:nvGrpSpPr>
      <p:grpSpPr>
        <a:xfrm>
          <a:off x="0" y="0"/>
          <a:ext cx="0" cy="0"/>
          <a:chOff x="0" y="0"/>
          <a:chExt cx="0" cy="0"/>
        </a:xfrm>
      </p:grpSpPr>
      <p:sp>
        <p:nvSpPr>
          <p:cNvPr id="755" name="Google Shape;755;p20"/>
          <p:cNvSpPr txBox="1">
            <a:spLocks noGrp="1"/>
          </p:cNvSpPr>
          <p:nvPr>
            <p:ph type="title"/>
          </p:nvPr>
        </p:nvSpPr>
        <p:spPr>
          <a:xfrm>
            <a:off x="2391888" y="2747635"/>
            <a:ext cx="4360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6" name="Google Shape;756;p20"/>
          <p:cNvSpPr txBox="1">
            <a:spLocks noGrp="1"/>
          </p:cNvSpPr>
          <p:nvPr>
            <p:ph type="subTitle" idx="1"/>
          </p:nvPr>
        </p:nvSpPr>
        <p:spPr>
          <a:xfrm>
            <a:off x="1320150" y="1299326"/>
            <a:ext cx="6503700" cy="14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757" name="Google Shape;757;p20"/>
          <p:cNvGrpSpPr/>
          <p:nvPr/>
        </p:nvGrpSpPr>
        <p:grpSpPr>
          <a:xfrm rot="248419">
            <a:off x="2673847" y="3969805"/>
            <a:ext cx="2723882" cy="1296273"/>
            <a:chOff x="4740748" y="4022919"/>
            <a:chExt cx="2723855" cy="1296260"/>
          </a:xfrm>
        </p:grpSpPr>
        <p:sp>
          <p:nvSpPr>
            <p:cNvPr id="758" name="Google Shape;758;p20"/>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0"/>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0"/>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0"/>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0"/>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0"/>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0"/>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0"/>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20"/>
          <p:cNvSpPr/>
          <p:nvPr/>
        </p:nvSpPr>
        <p:spPr>
          <a:xfrm rot="10800000">
            <a:off x="7675254" y="2713613"/>
            <a:ext cx="1475677" cy="2459574"/>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20"/>
          <p:cNvGrpSpPr/>
          <p:nvPr/>
        </p:nvGrpSpPr>
        <p:grpSpPr>
          <a:xfrm>
            <a:off x="473602" y="4391963"/>
            <a:ext cx="2374935" cy="849339"/>
            <a:chOff x="377295" y="3991903"/>
            <a:chExt cx="3480268" cy="1282215"/>
          </a:xfrm>
        </p:grpSpPr>
        <p:sp>
          <p:nvSpPr>
            <p:cNvPr id="768" name="Google Shape;768;p20"/>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0"/>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0"/>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0"/>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0"/>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0"/>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0"/>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0"/>
          <p:cNvGrpSpPr/>
          <p:nvPr/>
        </p:nvGrpSpPr>
        <p:grpSpPr>
          <a:xfrm flipH="1">
            <a:off x="4656127" y="4391963"/>
            <a:ext cx="2374935" cy="849339"/>
            <a:chOff x="377295" y="3991903"/>
            <a:chExt cx="3480268" cy="1282215"/>
          </a:xfrm>
        </p:grpSpPr>
        <p:sp>
          <p:nvSpPr>
            <p:cNvPr id="780" name="Google Shape;780;p20"/>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0"/>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0"/>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0"/>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0"/>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0"/>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0"/>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0"/>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0"/>
          <p:cNvGrpSpPr/>
          <p:nvPr/>
        </p:nvGrpSpPr>
        <p:grpSpPr>
          <a:xfrm rot="248597">
            <a:off x="6326634" y="4282187"/>
            <a:ext cx="2024485" cy="963435"/>
            <a:chOff x="4740748" y="4022919"/>
            <a:chExt cx="2723855" cy="1296260"/>
          </a:xfrm>
        </p:grpSpPr>
        <p:sp>
          <p:nvSpPr>
            <p:cNvPr id="792" name="Google Shape;792;p20"/>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20"/>
          <p:cNvGrpSpPr/>
          <p:nvPr/>
        </p:nvGrpSpPr>
        <p:grpSpPr>
          <a:xfrm>
            <a:off x="7569650" y="2716626"/>
            <a:ext cx="2150584" cy="2532750"/>
            <a:chOff x="7569650" y="2716626"/>
            <a:chExt cx="2150584" cy="2532750"/>
          </a:xfrm>
        </p:grpSpPr>
        <p:sp>
          <p:nvSpPr>
            <p:cNvPr id="801" name="Google Shape;801;p20"/>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802;p20"/>
            <p:cNvGrpSpPr/>
            <p:nvPr/>
          </p:nvGrpSpPr>
          <p:grpSpPr>
            <a:xfrm>
              <a:off x="7569650" y="2716626"/>
              <a:ext cx="2150584" cy="2021609"/>
              <a:chOff x="7036250" y="2792826"/>
              <a:chExt cx="2150584" cy="2021609"/>
            </a:xfrm>
          </p:grpSpPr>
          <p:sp>
            <p:nvSpPr>
              <p:cNvPr id="803" name="Google Shape;803;p20"/>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20"/>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20"/>
            <p:cNvGrpSpPr/>
            <p:nvPr/>
          </p:nvGrpSpPr>
          <p:grpSpPr>
            <a:xfrm>
              <a:off x="9086769" y="3332096"/>
              <a:ext cx="324382" cy="285116"/>
              <a:chOff x="7544369" y="3544921"/>
              <a:chExt cx="324382" cy="285116"/>
            </a:xfrm>
          </p:grpSpPr>
          <p:sp>
            <p:nvSpPr>
              <p:cNvPr id="815" name="Google Shape;815;p20"/>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0"/>
            <p:cNvGrpSpPr/>
            <p:nvPr/>
          </p:nvGrpSpPr>
          <p:grpSpPr>
            <a:xfrm>
              <a:off x="8534969" y="3087721"/>
              <a:ext cx="324382" cy="285116"/>
              <a:chOff x="7544369" y="3544921"/>
              <a:chExt cx="324382" cy="285116"/>
            </a:xfrm>
          </p:grpSpPr>
          <p:sp>
            <p:nvSpPr>
              <p:cNvPr id="818" name="Google Shape;818;p20"/>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20"/>
          <p:cNvGrpSpPr/>
          <p:nvPr/>
        </p:nvGrpSpPr>
        <p:grpSpPr>
          <a:xfrm>
            <a:off x="-608589" y="1957538"/>
            <a:ext cx="2196841" cy="3249748"/>
            <a:chOff x="-608589" y="1957538"/>
            <a:chExt cx="2196841" cy="3249748"/>
          </a:xfrm>
        </p:grpSpPr>
        <p:sp>
          <p:nvSpPr>
            <p:cNvPr id="821" name="Google Shape;821;p20"/>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2" name="Google Shape;822;p20"/>
            <p:cNvGrpSpPr/>
            <p:nvPr/>
          </p:nvGrpSpPr>
          <p:grpSpPr>
            <a:xfrm>
              <a:off x="-608589" y="1957538"/>
              <a:ext cx="2196841" cy="2154562"/>
              <a:chOff x="94650" y="2637525"/>
              <a:chExt cx="2196841" cy="2154562"/>
            </a:xfrm>
          </p:grpSpPr>
          <p:sp>
            <p:nvSpPr>
              <p:cNvPr id="823" name="Google Shape;823;p20"/>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0"/>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20"/>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044"/>
        <p:cNvGrpSpPr/>
        <p:nvPr/>
      </p:nvGrpSpPr>
      <p:grpSpPr>
        <a:xfrm>
          <a:off x="0" y="0"/>
          <a:ext cx="0" cy="0"/>
          <a:chOff x="0" y="0"/>
          <a:chExt cx="0" cy="0"/>
        </a:xfrm>
      </p:grpSpPr>
      <p:grpSp>
        <p:nvGrpSpPr>
          <p:cNvPr id="1045" name="Google Shape;1045;p25"/>
          <p:cNvGrpSpPr/>
          <p:nvPr/>
        </p:nvGrpSpPr>
        <p:grpSpPr>
          <a:xfrm>
            <a:off x="589600" y="4597925"/>
            <a:ext cx="7677721" cy="575551"/>
            <a:chOff x="1046797" y="6114528"/>
            <a:chExt cx="7677721" cy="963749"/>
          </a:xfrm>
        </p:grpSpPr>
        <p:sp>
          <p:nvSpPr>
            <p:cNvPr id="1046" name="Google Shape;1046;p2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25"/>
          <p:cNvSpPr/>
          <p:nvPr/>
        </p:nvSpPr>
        <p:spPr>
          <a:xfrm rot="10800000">
            <a:off x="4064694" y="4597748"/>
            <a:ext cx="809260" cy="152954"/>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25"/>
          <p:cNvSpPr/>
          <p:nvPr/>
        </p:nvSpPr>
        <p:spPr>
          <a:xfrm flipH="1">
            <a:off x="324832" y="239435"/>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flipH="1">
            <a:off x="5928573" y="-244450"/>
            <a:ext cx="1278407" cy="53263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5"/>
          <p:cNvSpPr/>
          <p:nvPr/>
        </p:nvSpPr>
        <p:spPr>
          <a:xfrm>
            <a:off x="8404368" y="6556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1080007" y="1204672"/>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flipH="1">
            <a:off x="1658446" y="-53004"/>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7694964" y="134211"/>
            <a:ext cx="1202884" cy="57550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25"/>
          <p:cNvGrpSpPr/>
          <p:nvPr/>
        </p:nvGrpSpPr>
        <p:grpSpPr>
          <a:xfrm>
            <a:off x="-18800" y="4319024"/>
            <a:ext cx="2483235" cy="838602"/>
            <a:chOff x="-18795" y="4041550"/>
            <a:chExt cx="3304811" cy="1116053"/>
          </a:xfrm>
        </p:grpSpPr>
        <p:sp>
          <p:nvSpPr>
            <p:cNvPr id="1059" name="Google Shape;1059;p25"/>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25"/>
          <p:cNvGrpSpPr/>
          <p:nvPr/>
        </p:nvGrpSpPr>
        <p:grpSpPr>
          <a:xfrm>
            <a:off x="6549072" y="4270478"/>
            <a:ext cx="2626994" cy="887150"/>
            <a:chOff x="5871195" y="4041550"/>
            <a:chExt cx="3304811" cy="1116053"/>
          </a:xfrm>
        </p:grpSpPr>
        <p:sp>
          <p:nvSpPr>
            <p:cNvPr id="1064" name="Google Shape;1064;p25"/>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5"/>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1">
  <p:cSld name="CUSTOM_23">
    <p:spTree>
      <p:nvGrpSpPr>
        <p:cNvPr id="1" name="Shape 1228"/>
        <p:cNvGrpSpPr/>
        <p:nvPr/>
      </p:nvGrpSpPr>
      <p:grpSpPr>
        <a:xfrm>
          <a:off x="0" y="0"/>
          <a:ext cx="0" cy="0"/>
          <a:chOff x="0" y="0"/>
          <a:chExt cx="0" cy="0"/>
        </a:xfrm>
      </p:grpSpPr>
      <p:sp>
        <p:nvSpPr>
          <p:cNvPr id="1229" name="Google Shape;1229;p28"/>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30" name="Google Shape;1230;p28"/>
          <p:cNvSpPr txBox="1">
            <a:spLocks noGrp="1"/>
          </p:cNvSpPr>
          <p:nvPr>
            <p:ph type="title" hasCustomPrompt="1"/>
          </p:nvPr>
        </p:nvSpPr>
        <p:spPr>
          <a:xfrm>
            <a:off x="707075" y="1033900"/>
            <a:ext cx="6358200" cy="2258400"/>
          </a:xfrm>
          <a:prstGeom prst="rect">
            <a:avLst/>
          </a:prstGeom>
        </p:spPr>
        <p:txBody>
          <a:bodyPr spcFirstLastPara="1" wrap="square" lIns="91425" tIns="91425" rIns="91425" bIns="91425" anchor="t" anchorCtr="0">
            <a:noAutofit/>
          </a:bodyPr>
          <a:lstStyle>
            <a:lvl1pPr lvl="0" rtl="0">
              <a:spcBef>
                <a:spcPts val="0"/>
              </a:spcBef>
              <a:spcAft>
                <a:spcPts val="0"/>
              </a:spcAft>
              <a:buSzPts val="9600"/>
              <a:buNone/>
              <a:defRPr sz="14900">
                <a:solidFill>
                  <a:srgbClr val="101122"/>
                </a:solidFill>
              </a:defRPr>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r>
              <a:t>xx%</a:t>
            </a:r>
          </a:p>
        </p:txBody>
      </p:sp>
      <p:sp>
        <p:nvSpPr>
          <p:cNvPr id="1231" name="Google Shape;1231;p28"/>
          <p:cNvSpPr txBox="1">
            <a:spLocks noGrp="1"/>
          </p:cNvSpPr>
          <p:nvPr>
            <p:ph type="subTitle" idx="1"/>
          </p:nvPr>
        </p:nvSpPr>
        <p:spPr>
          <a:xfrm>
            <a:off x="707075" y="3253350"/>
            <a:ext cx="63582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900"/>
            </a:lvl1pPr>
            <a:lvl2pPr lvl="1" rtl="0">
              <a:lnSpc>
                <a:spcPct val="100000"/>
              </a:lnSpc>
              <a:spcBef>
                <a:spcPts val="0"/>
              </a:spcBef>
              <a:spcAft>
                <a:spcPts val="0"/>
              </a:spcAft>
              <a:buSzPts val="1600"/>
              <a:buNone/>
              <a:defRPr sz="1600"/>
            </a:lvl2pPr>
            <a:lvl3pPr lvl="2" rtl="0">
              <a:lnSpc>
                <a:spcPct val="100000"/>
              </a:lnSpc>
              <a:spcBef>
                <a:spcPts val="1600"/>
              </a:spcBef>
              <a:spcAft>
                <a:spcPts val="0"/>
              </a:spcAft>
              <a:buSzPts val="1600"/>
              <a:buNone/>
              <a:defRPr sz="1600"/>
            </a:lvl3pPr>
            <a:lvl4pPr lvl="3" rtl="0">
              <a:lnSpc>
                <a:spcPct val="100000"/>
              </a:lnSpc>
              <a:spcBef>
                <a:spcPts val="1600"/>
              </a:spcBef>
              <a:spcAft>
                <a:spcPts val="0"/>
              </a:spcAft>
              <a:buSzPts val="1600"/>
              <a:buNone/>
              <a:defRPr sz="1600"/>
            </a:lvl4pPr>
            <a:lvl5pPr lvl="4" rtl="0">
              <a:lnSpc>
                <a:spcPct val="100000"/>
              </a:lnSpc>
              <a:spcBef>
                <a:spcPts val="1600"/>
              </a:spcBef>
              <a:spcAft>
                <a:spcPts val="0"/>
              </a:spcAft>
              <a:buSzPts val="1600"/>
              <a:buNone/>
              <a:defRPr sz="1600"/>
            </a:lvl5pPr>
            <a:lvl6pPr lvl="5" rtl="0">
              <a:lnSpc>
                <a:spcPct val="100000"/>
              </a:lnSpc>
              <a:spcBef>
                <a:spcPts val="1600"/>
              </a:spcBef>
              <a:spcAft>
                <a:spcPts val="0"/>
              </a:spcAft>
              <a:buSzPts val="1600"/>
              <a:buNone/>
              <a:defRPr sz="1600"/>
            </a:lvl6pPr>
            <a:lvl7pPr lvl="6" rtl="0">
              <a:lnSpc>
                <a:spcPct val="100000"/>
              </a:lnSpc>
              <a:spcBef>
                <a:spcPts val="1600"/>
              </a:spcBef>
              <a:spcAft>
                <a:spcPts val="0"/>
              </a:spcAft>
              <a:buSzPts val="1600"/>
              <a:buNone/>
              <a:defRPr sz="1600"/>
            </a:lvl7pPr>
            <a:lvl8pPr lvl="7" rtl="0">
              <a:lnSpc>
                <a:spcPct val="100000"/>
              </a:lnSpc>
              <a:spcBef>
                <a:spcPts val="1600"/>
              </a:spcBef>
              <a:spcAft>
                <a:spcPts val="0"/>
              </a:spcAft>
              <a:buSzPts val="1600"/>
              <a:buNone/>
              <a:defRPr sz="1600"/>
            </a:lvl8pPr>
            <a:lvl9pPr lvl="8" rtl="0">
              <a:lnSpc>
                <a:spcPct val="100000"/>
              </a:lnSpc>
              <a:spcBef>
                <a:spcPts val="1600"/>
              </a:spcBef>
              <a:spcAft>
                <a:spcPts val="1600"/>
              </a:spcAft>
              <a:buSzPts val="1600"/>
              <a:buNone/>
              <a:defRPr sz="1600"/>
            </a:lvl9pPr>
          </a:lstStyle>
          <a:p>
            <a:endParaRPr/>
          </a:p>
        </p:txBody>
      </p:sp>
      <p:grpSp>
        <p:nvGrpSpPr>
          <p:cNvPr id="1232" name="Google Shape;1232;p28"/>
          <p:cNvGrpSpPr/>
          <p:nvPr/>
        </p:nvGrpSpPr>
        <p:grpSpPr>
          <a:xfrm flipH="1">
            <a:off x="7534536" y="1881338"/>
            <a:ext cx="2196841" cy="3249748"/>
            <a:chOff x="-608589" y="1957538"/>
            <a:chExt cx="2196841" cy="3249748"/>
          </a:xfrm>
        </p:grpSpPr>
        <p:sp>
          <p:nvSpPr>
            <p:cNvPr id="1233" name="Google Shape;1233;p28"/>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4" name="Google Shape;1234;p28"/>
            <p:cNvGrpSpPr/>
            <p:nvPr/>
          </p:nvGrpSpPr>
          <p:grpSpPr>
            <a:xfrm>
              <a:off x="-608589" y="1957538"/>
              <a:ext cx="2196841" cy="2154562"/>
              <a:chOff x="94650" y="2637525"/>
              <a:chExt cx="2196841" cy="2154562"/>
            </a:xfrm>
          </p:grpSpPr>
          <p:sp>
            <p:nvSpPr>
              <p:cNvPr id="1235" name="Google Shape;1235;p28"/>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8"/>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8"/>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8"/>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8"/>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8"/>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8"/>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8"/>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28"/>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28"/>
          <p:cNvSpPr/>
          <p:nvPr/>
        </p:nvSpPr>
        <p:spPr>
          <a:xfrm flipH="1">
            <a:off x="-159965" y="814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flipH="1">
            <a:off x="5106839" y="2314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flipH="1">
            <a:off x="7388388" y="80529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flipH="1">
            <a:off x="-653958" y="17804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28"/>
          <p:cNvGrpSpPr/>
          <p:nvPr/>
        </p:nvGrpSpPr>
        <p:grpSpPr>
          <a:xfrm flipH="1">
            <a:off x="-103480" y="4432968"/>
            <a:ext cx="9266530" cy="576290"/>
            <a:chOff x="0" y="4571577"/>
            <a:chExt cx="9144000" cy="576290"/>
          </a:xfrm>
        </p:grpSpPr>
        <p:sp>
          <p:nvSpPr>
            <p:cNvPr id="1253" name="Google Shape;1253;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28"/>
          <p:cNvGrpSpPr/>
          <p:nvPr/>
        </p:nvGrpSpPr>
        <p:grpSpPr>
          <a:xfrm flipH="1">
            <a:off x="-103480" y="4426720"/>
            <a:ext cx="9266530" cy="887338"/>
            <a:chOff x="0" y="4260525"/>
            <a:chExt cx="9144000" cy="887338"/>
          </a:xfrm>
        </p:grpSpPr>
        <p:sp>
          <p:nvSpPr>
            <p:cNvPr id="1264" name="Google Shape;1264;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5" r:id="rId6"/>
    <p:sldLayoutId id="2147483666" r:id="rId7"/>
    <p:sldLayoutId id="2147483671" r:id="rId8"/>
    <p:sldLayoutId id="2147483674" r:id="rId9"/>
    <p:sldLayoutId id="2147483676" r:id="rId10"/>
    <p:sldLayoutId id="2147483677" r:id="rId11"/>
    <p:sldLayoutId id="2147483681" r:id="rId12"/>
    <p:sldLayoutId id="2147483698" r:id="rId13"/>
    <p:sldLayoutId id="2147483703" r:id="rId14"/>
    <p:sldLayoutId id="2147483704" r:id="rId15"/>
    <p:sldLayoutId id="2147483705" r:id="rId16"/>
    <p:sldLayoutId id="2147483706" r:id="rId17"/>
    <p:sldLayoutId id="2147483707" r:id="rId18"/>
    <p:sldLayoutId id="214748371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mmustafayasir2011.wixsite.com/buildingabettertomo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3-05-14 at 17.18.52">
            <a:hlinkClick r:id="" action="ppaction://media"/>
            <a:extLst>
              <a:ext uri="{FF2B5EF4-FFF2-40B4-BE49-F238E27FC236}">
                <a16:creationId xmlns:a16="http://schemas.microsoft.com/office/drawing/2014/main" id="{FEBC1D64-E249-F5C4-943D-8C1452ADE1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2"/>
            <a:ext cx="9158287" cy="5137150"/>
          </a:xfrm>
          <a:prstGeom prst="rect">
            <a:avLst/>
          </a:prstGeom>
        </p:spPr>
      </p:pic>
      <p:sp>
        <p:nvSpPr>
          <p:cNvPr id="7" name="Subtitle 2">
            <a:extLst>
              <a:ext uri="{FF2B5EF4-FFF2-40B4-BE49-F238E27FC236}">
                <a16:creationId xmlns:a16="http://schemas.microsoft.com/office/drawing/2014/main" id="{E63D4D0A-740C-5504-2951-247F33047152}"/>
              </a:ext>
            </a:extLst>
          </p:cNvPr>
          <p:cNvSpPr txBox="1">
            <a:spLocks/>
          </p:cNvSpPr>
          <p:nvPr/>
        </p:nvSpPr>
        <p:spPr>
          <a:xfrm>
            <a:off x="2680557" y="3160226"/>
            <a:ext cx="3780589" cy="459700"/>
          </a:xfrm>
          <a:prstGeom prst="roundRect">
            <a:avLst/>
          </a:prstGeom>
          <a:solidFill>
            <a:schemeClr val="lt1">
              <a:alpha val="31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4000" b="1">
                <a:latin typeface="Bahnschrift SemiBold" panose="020B0502040204020203" pitchFamily="34" charset="0"/>
                <a:ea typeface="Calibri"/>
              </a:defRPr>
            </a:lvl1pPr>
          </a:lstStyle>
          <a:p>
            <a:r>
              <a:rPr lang="en-GB" sz="2100"/>
              <a:t>Class 6C YLP project 2022-23</a:t>
            </a:r>
          </a:p>
        </p:txBody>
      </p:sp>
      <p:sp>
        <p:nvSpPr>
          <p:cNvPr id="10" name="TextBox 9"/>
          <p:cNvSpPr txBox="1"/>
          <p:nvPr/>
        </p:nvSpPr>
        <p:spPr>
          <a:xfrm>
            <a:off x="2368315" y="1407283"/>
            <a:ext cx="4405075" cy="1634490"/>
          </a:xfrm>
          <a:prstGeom prst="roundRect">
            <a:avLst/>
          </a:prstGeom>
          <a:solidFill>
            <a:schemeClr val="lt1">
              <a:alpha val="31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000" b="1" dirty="0">
                <a:latin typeface="Bahnschrift SemiBold" panose="020B0502040204020203" pitchFamily="34" charset="0"/>
                <a:ea typeface="Calibri"/>
              </a:rPr>
              <a:t>Our Dream Sustainable School : Building a Better Tomorrow</a:t>
            </a:r>
            <a:endParaRPr lang="en-US" sz="3000" b="1" dirty="0">
              <a:latin typeface="Bahnschrift SemiBold" panose="020B0502040204020203"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3295" y="-1576"/>
            <a:ext cx="2381249" cy="1196578"/>
          </a:xfrm>
          <a:prstGeom prst="rect">
            <a:avLst/>
          </a:prstGeom>
          <a:solidFill>
            <a:schemeClr val="accent1">
              <a:alpha val="34000"/>
            </a:schemeClr>
          </a:solidFill>
        </p:spPr>
      </p:pic>
      <p:pic>
        <p:nvPicPr>
          <p:cNvPr id="4" name="Picture 6" descr="A picture containing text, clipart&#10;&#10;Description automatically generated">
            <a:extLst>
              <a:ext uri="{FF2B5EF4-FFF2-40B4-BE49-F238E27FC236}">
                <a16:creationId xmlns:a16="http://schemas.microsoft.com/office/drawing/2014/main" id="{3324B5AC-6D7F-C3C3-9B4C-A2BBBE5824D5}"/>
              </a:ext>
            </a:extLst>
          </p:cNvPr>
          <p:cNvPicPr>
            <a:picLocks noChangeAspect="1"/>
          </p:cNvPicPr>
          <p:nvPr/>
        </p:nvPicPr>
        <p:blipFill>
          <a:blip r:embed="rId6"/>
          <a:stretch>
            <a:fillRect/>
          </a:stretch>
        </p:blipFill>
        <p:spPr>
          <a:xfrm>
            <a:off x="-1374" y="826"/>
            <a:ext cx="2336966" cy="1122850"/>
          </a:xfrm>
          <a:prstGeom prst="rect">
            <a:avLst/>
          </a:prstGeom>
        </p:spPr>
      </p:pic>
    </p:spTree>
    <p:extLst>
      <p:ext uri="{BB962C8B-B14F-4D97-AF65-F5344CB8AC3E}">
        <p14:creationId xmlns:p14="http://schemas.microsoft.com/office/powerpoint/2010/main" val="214789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7"/>
        <p:cNvGrpSpPr/>
        <p:nvPr/>
      </p:nvGrpSpPr>
      <p:grpSpPr>
        <a:xfrm>
          <a:off x="0" y="0"/>
          <a:ext cx="0" cy="0"/>
          <a:chOff x="0" y="0"/>
          <a:chExt cx="0" cy="0"/>
        </a:xfrm>
      </p:grpSpPr>
      <p:sp>
        <p:nvSpPr>
          <p:cNvPr id="2888" name="Google Shape;2888;p67"/>
          <p:cNvSpPr txBox="1">
            <a:spLocks noGrp="1"/>
          </p:cNvSpPr>
          <p:nvPr>
            <p:ph type="title"/>
          </p:nvPr>
        </p:nvSpPr>
        <p:spPr>
          <a:xfrm>
            <a:off x="1855919" y="382821"/>
            <a:ext cx="5408908" cy="1593213"/>
          </a:xfrm>
          <a:prstGeom prst="rect">
            <a:avLst/>
          </a:prstGeom>
        </p:spPr>
        <p:txBody>
          <a:bodyPr spcFirstLastPara="1" wrap="square" lIns="91425" tIns="91425" rIns="91425" bIns="91425" anchor="t" anchorCtr="0">
            <a:noAutofit/>
          </a:bodyPr>
          <a:lstStyle/>
          <a:p>
            <a:pPr lvl="0"/>
            <a:r>
              <a:rPr lang="en-GB" sz="4400">
                <a:solidFill>
                  <a:schemeClr val="tx1"/>
                </a:solidFill>
              </a:rPr>
              <a:t>What Makes a Green, </a:t>
            </a:r>
            <a:br>
              <a:rPr lang="en-GB" sz="4400">
                <a:solidFill>
                  <a:schemeClr val="tx1"/>
                </a:solidFill>
              </a:rPr>
            </a:br>
            <a:r>
              <a:rPr lang="en-GB" sz="4400">
                <a:solidFill>
                  <a:schemeClr val="tx1"/>
                </a:solidFill>
              </a:rPr>
              <a:t>Sustainable School?</a:t>
            </a:r>
            <a:endParaRPr sz="6000">
              <a:solidFill>
                <a:schemeClr val="tx1"/>
              </a:solidFill>
            </a:endParaRPr>
          </a:p>
        </p:txBody>
      </p:sp>
      <p:sp>
        <p:nvSpPr>
          <p:cNvPr id="2889" name="Google Shape;2889;p67"/>
          <p:cNvSpPr txBox="1">
            <a:spLocks noGrp="1"/>
          </p:cNvSpPr>
          <p:nvPr>
            <p:ph type="subTitle" idx="1"/>
          </p:nvPr>
        </p:nvSpPr>
        <p:spPr>
          <a:xfrm>
            <a:off x="1573074" y="1906292"/>
            <a:ext cx="5974597" cy="2563032"/>
          </a:xfrm>
          <a:prstGeom prst="rect">
            <a:avLst/>
          </a:prstGeom>
        </p:spPr>
        <p:txBody>
          <a:bodyPr spcFirstLastPara="1" wrap="square" lIns="91425" tIns="91425" rIns="91425" bIns="91425" anchor="t" anchorCtr="0">
            <a:noAutofit/>
          </a:bodyPr>
          <a:lstStyle/>
          <a:p>
            <a:pPr marL="0" lvl="0" indent="0"/>
            <a:r>
              <a:rPr lang="en-US"/>
              <a:t>Energy efficiency, renewable energy, waste reduction, water conservation, sustainable mobility, and environmental education are typical attributes of a green, sustainable school. While renewable energy can be produced using solar panels or wind turbines, energy efficiency makes use of energy-efficient appliances, lighting, heating, and cooling systems. Programs for recycling and composting, as well as water conservation measures like low-flow plumbing fixtures and rainwater collection systems, all work to reduce waste. Environmental education is incorporated into the curriculum, and sustainable transportation is promoted.</a:t>
            </a:r>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88"/>
                                        </p:tgtEl>
                                        <p:attrNameLst>
                                          <p:attrName>style.visibility</p:attrName>
                                        </p:attrNameLst>
                                      </p:cBhvr>
                                      <p:to>
                                        <p:strVal val="visible"/>
                                      </p:to>
                                    </p:set>
                                    <p:anim calcmode="lin" valueType="num">
                                      <p:cBhvr additive="base">
                                        <p:cTn id="7" dur="1000"/>
                                        <p:tgtEl>
                                          <p:spTgt spid="288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889"/>
                                        </p:tgtEl>
                                        <p:attrNameLst>
                                          <p:attrName>style.visibility</p:attrName>
                                        </p:attrNameLst>
                                      </p:cBhvr>
                                      <p:to>
                                        <p:strVal val="visible"/>
                                      </p:to>
                                    </p:set>
                                    <p:anim calcmode="lin" valueType="num">
                                      <p:cBhvr additive="base">
                                        <p:cTn id="10" dur="1000"/>
                                        <p:tgtEl>
                                          <p:spTgt spid="28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10" name="Google Shape;3010;p71"/>
          <p:cNvSpPr txBox="1">
            <a:spLocks noGrp="1"/>
          </p:cNvSpPr>
          <p:nvPr>
            <p:ph type="title"/>
          </p:nvPr>
        </p:nvSpPr>
        <p:spPr>
          <a:xfrm>
            <a:off x="1844638" y="216247"/>
            <a:ext cx="5454724" cy="1282347"/>
          </a:xfrm>
          <a:prstGeom prst="rect">
            <a:avLst/>
          </a:prstGeom>
        </p:spPr>
        <p:txBody>
          <a:bodyPr spcFirstLastPara="1" wrap="square" lIns="91425" tIns="91425" rIns="91425" bIns="91425" anchor="t" anchorCtr="0">
            <a:noAutofit/>
          </a:bodyPr>
          <a:lstStyle/>
          <a:p>
            <a:pPr lvl="0"/>
            <a:r>
              <a:rPr lang="en-US" sz="2400"/>
              <a:t>What Are The Materials That Should Be Used To Make a Sustainable School?</a:t>
            </a:r>
            <a:endParaRPr sz="1800"/>
          </a:p>
        </p:txBody>
      </p:sp>
      <p:sp>
        <p:nvSpPr>
          <p:cNvPr id="3011" name="Google Shape;3011;p71"/>
          <p:cNvSpPr txBox="1">
            <a:spLocks noGrp="1"/>
          </p:cNvSpPr>
          <p:nvPr>
            <p:ph type="subTitle" idx="1"/>
          </p:nvPr>
        </p:nvSpPr>
        <p:spPr>
          <a:xfrm>
            <a:off x="268132" y="1629085"/>
            <a:ext cx="8623610" cy="1878323"/>
          </a:xfrm>
          <a:prstGeom prst="rect">
            <a:avLst/>
          </a:prstGeom>
        </p:spPr>
        <p:txBody>
          <a:bodyPr spcFirstLastPara="1" wrap="square" lIns="91425" tIns="91425" rIns="91425" bIns="91425" anchor="t" anchorCtr="0">
            <a:noAutofit/>
          </a:bodyPr>
          <a:lstStyle/>
          <a:p>
            <a:pPr marL="139700" lvl="0" indent="0" algn="l">
              <a:lnSpc>
                <a:spcPct val="110000"/>
              </a:lnSpc>
              <a:spcBef>
                <a:spcPts val="1000"/>
              </a:spcBef>
              <a:buClrTx/>
              <a:buSzPct val="80000"/>
            </a:pPr>
            <a:r>
              <a:rPr lang="en-US" sz="1300" b="1" kern="1200">
                <a:solidFill>
                  <a:srgbClr val="000000"/>
                </a:solidFill>
                <a:ea typeface="+mn-ea"/>
                <a:cs typeface="+mn-cs"/>
              </a:rPr>
              <a:t>Green roofs: </a:t>
            </a:r>
            <a:r>
              <a:rPr lang="en-US" sz="1300" kern="1200">
                <a:solidFill>
                  <a:srgbClr val="000000"/>
                </a:solidFill>
                <a:ea typeface="+mn-ea"/>
                <a:cs typeface="+mn-cs"/>
              </a:rPr>
              <a:t>Install green roofs, which are covered with vegetation, to help insulate the building, reduce stormwater runoff, and provide a habitat for wildlife.</a:t>
            </a:r>
            <a:endParaRPr lang="en-US">
              <a:ea typeface="+mn-ea"/>
              <a:cs typeface="+mn-cs"/>
            </a:endParaRPr>
          </a:p>
          <a:p>
            <a:pPr marL="139700" lvl="0" indent="0" algn="l">
              <a:lnSpc>
                <a:spcPct val="110000"/>
              </a:lnSpc>
              <a:spcBef>
                <a:spcPts val="1000"/>
              </a:spcBef>
              <a:buClrTx/>
              <a:buSzPct val="80000"/>
            </a:pPr>
            <a:r>
              <a:rPr lang="en-US" sz="1300" b="1" kern="1200">
                <a:solidFill>
                  <a:srgbClr val="000000"/>
                </a:solidFill>
                <a:ea typeface="+mn-ea"/>
                <a:cs typeface="+mn-cs"/>
              </a:rPr>
              <a:t>Solar panels: </a:t>
            </a:r>
            <a:r>
              <a:rPr lang="en-US" sz="1300" kern="1200">
                <a:solidFill>
                  <a:srgbClr val="000000"/>
                </a:solidFill>
                <a:ea typeface="+mn-ea"/>
                <a:cs typeface="+mn-cs"/>
              </a:rPr>
              <a:t>Install solar panels to generate renewable energy and reduce the school's reliance on non-renewable sources of energy.</a:t>
            </a:r>
          </a:p>
          <a:p>
            <a:pPr marL="139700" lvl="0" indent="0" algn="l">
              <a:lnSpc>
                <a:spcPct val="110000"/>
              </a:lnSpc>
              <a:spcBef>
                <a:spcPts val="1000"/>
              </a:spcBef>
              <a:buClrTx/>
              <a:buSzPct val="80000"/>
            </a:pPr>
            <a:r>
              <a:rPr lang="en-US" sz="1300" b="1" kern="1200">
                <a:solidFill>
                  <a:srgbClr val="000000"/>
                </a:solidFill>
                <a:ea typeface="+mn-ea"/>
                <a:cs typeface="+mn-cs"/>
              </a:rPr>
              <a:t>Water-efficient fixtures: </a:t>
            </a:r>
            <a:r>
              <a:rPr lang="en-US" sz="1300" kern="1200">
                <a:solidFill>
                  <a:srgbClr val="000000"/>
                </a:solidFill>
                <a:ea typeface="+mn-ea"/>
                <a:cs typeface="+mn-cs"/>
              </a:rPr>
              <a:t>Install low-flow toilets, faucets, and showerheads to reduce water usage and conserve this valuable resource.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10"/>
                                        </p:tgtEl>
                                        <p:attrNameLst>
                                          <p:attrName>style.visibility</p:attrName>
                                        </p:attrNameLst>
                                      </p:cBhvr>
                                      <p:to>
                                        <p:strVal val="visible"/>
                                      </p:to>
                                    </p:set>
                                    <p:anim calcmode="lin" valueType="num">
                                      <p:cBhvr additive="base">
                                        <p:cTn id="7" dur="1000"/>
                                        <p:tgtEl>
                                          <p:spTgt spid="301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011"/>
                                        </p:tgtEl>
                                        <p:attrNameLst>
                                          <p:attrName>style.visibility</p:attrName>
                                        </p:attrNameLst>
                                      </p:cBhvr>
                                      <p:to>
                                        <p:strVal val="visible"/>
                                      </p:to>
                                    </p:set>
                                    <p:anim calcmode="lin" valueType="num">
                                      <p:cBhvr additive="base">
                                        <p:cTn id="10" dur="1000"/>
                                        <p:tgtEl>
                                          <p:spTgt spid="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10" name="Google Shape;3010;p71"/>
          <p:cNvSpPr txBox="1">
            <a:spLocks noGrp="1"/>
          </p:cNvSpPr>
          <p:nvPr>
            <p:ph type="title"/>
          </p:nvPr>
        </p:nvSpPr>
        <p:spPr>
          <a:xfrm>
            <a:off x="2923560" y="428427"/>
            <a:ext cx="3757800" cy="1282347"/>
          </a:xfrm>
          <a:prstGeom prst="rect">
            <a:avLst/>
          </a:prstGeom>
        </p:spPr>
        <p:txBody>
          <a:bodyPr spcFirstLastPara="1" wrap="square" lIns="91425" tIns="91425" rIns="91425" bIns="91425" anchor="t" anchorCtr="0">
            <a:noAutofit/>
          </a:bodyPr>
          <a:lstStyle/>
          <a:p>
            <a:pPr lvl="0"/>
            <a:r>
              <a:rPr lang="en-US" sz="2800">
                <a:solidFill>
                  <a:schemeClr val="tx1"/>
                </a:solidFill>
              </a:rPr>
              <a:t>What are the benefits of a sustainable school?</a:t>
            </a:r>
            <a:endParaRPr sz="2800">
              <a:solidFill>
                <a:schemeClr val="tx1"/>
              </a:solidFill>
            </a:endParaRPr>
          </a:p>
        </p:txBody>
      </p:sp>
      <p:sp>
        <p:nvSpPr>
          <p:cNvPr id="3011" name="Google Shape;3011;p71"/>
          <p:cNvSpPr txBox="1">
            <a:spLocks noGrp="1"/>
          </p:cNvSpPr>
          <p:nvPr>
            <p:ph type="subTitle" idx="1"/>
          </p:nvPr>
        </p:nvSpPr>
        <p:spPr>
          <a:xfrm>
            <a:off x="1531435" y="1618597"/>
            <a:ext cx="6542050" cy="2113344"/>
          </a:xfrm>
          <a:prstGeom prst="rect">
            <a:avLst/>
          </a:prstGeom>
        </p:spPr>
        <p:txBody>
          <a:bodyPr spcFirstLastPara="1" wrap="square" lIns="91425" tIns="91425" rIns="91425" bIns="91425" anchor="t" anchorCtr="0">
            <a:noAutofit/>
          </a:bodyPr>
          <a:lstStyle/>
          <a:p>
            <a:pPr marL="139700" lvl="0" indent="0" algn="l">
              <a:lnSpc>
                <a:spcPct val="110000"/>
              </a:lnSpc>
              <a:spcBef>
                <a:spcPts val="1000"/>
              </a:spcBef>
              <a:buClrTx/>
              <a:buSzPct val="80000"/>
            </a:pPr>
            <a:r>
              <a:rPr lang="en-US" sz="1800"/>
              <a:t>A sustainable approach can help communities and societies become more resilient in the face of environmental, economic, and social challenges. It offers ethical benefits, economic advantages, and environmental advantages by preserving natural resources, cutting greenhouse gas emissions, and minimizing waste and pollution.</a:t>
            </a:r>
            <a:endParaRPr sz="1800"/>
          </a:p>
        </p:txBody>
      </p:sp>
    </p:spTree>
    <p:extLst>
      <p:ext uri="{BB962C8B-B14F-4D97-AF65-F5344CB8AC3E}">
        <p14:creationId xmlns:p14="http://schemas.microsoft.com/office/powerpoint/2010/main" val="14029307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10"/>
                                        </p:tgtEl>
                                        <p:attrNameLst>
                                          <p:attrName>style.visibility</p:attrName>
                                        </p:attrNameLst>
                                      </p:cBhvr>
                                      <p:to>
                                        <p:strVal val="visible"/>
                                      </p:to>
                                    </p:set>
                                    <p:anim calcmode="lin" valueType="num">
                                      <p:cBhvr additive="base">
                                        <p:cTn id="7" dur="1000"/>
                                        <p:tgtEl>
                                          <p:spTgt spid="301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011"/>
                                        </p:tgtEl>
                                        <p:attrNameLst>
                                          <p:attrName>style.visibility</p:attrName>
                                        </p:attrNameLst>
                                      </p:cBhvr>
                                      <p:to>
                                        <p:strVal val="visible"/>
                                      </p:to>
                                    </p:set>
                                    <p:anim calcmode="lin" valueType="num">
                                      <p:cBhvr additive="base">
                                        <p:cTn id="10" dur="1000"/>
                                        <p:tgtEl>
                                          <p:spTgt spid="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38"/>
        <p:cNvGrpSpPr/>
        <p:nvPr/>
      </p:nvGrpSpPr>
      <p:grpSpPr>
        <a:xfrm>
          <a:off x="0" y="0"/>
          <a:ext cx="0" cy="0"/>
          <a:chOff x="0" y="0"/>
          <a:chExt cx="0" cy="0"/>
        </a:xfrm>
      </p:grpSpPr>
      <p:sp>
        <p:nvSpPr>
          <p:cNvPr id="3939" name="Google Shape;3939;p102"/>
          <p:cNvSpPr txBox="1">
            <a:spLocks noGrp="1"/>
          </p:cNvSpPr>
          <p:nvPr>
            <p:ph type="subTitle" idx="1"/>
          </p:nvPr>
        </p:nvSpPr>
        <p:spPr>
          <a:xfrm>
            <a:off x="748823" y="1671634"/>
            <a:ext cx="23055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Papers are wasted per day </a:t>
            </a:r>
            <a:r>
              <a:rPr lang="en-US"/>
              <a:t>in a school</a:t>
            </a:r>
            <a:endParaRPr/>
          </a:p>
        </p:txBody>
      </p:sp>
      <p:sp>
        <p:nvSpPr>
          <p:cNvPr id="3940" name="Google Shape;3940;p102"/>
          <p:cNvSpPr txBox="1">
            <a:spLocks noGrp="1"/>
          </p:cNvSpPr>
          <p:nvPr>
            <p:ph type="title"/>
          </p:nvPr>
        </p:nvSpPr>
        <p:spPr>
          <a:xfrm>
            <a:off x="586756" y="827945"/>
            <a:ext cx="2305500" cy="9135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2,000</a:t>
            </a:r>
            <a:endParaRPr sz="4800"/>
          </a:p>
        </p:txBody>
      </p:sp>
      <p:sp>
        <p:nvSpPr>
          <p:cNvPr id="3941" name="Google Shape;3941;p102"/>
          <p:cNvSpPr txBox="1">
            <a:spLocks noGrp="1"/>
          </p:cNvSpPr>
          <p:nvPr>
            <p:ph type="subTitle" idx="4"/>
          </p:nvPr>
        </p:nvSpPr>
        <p:spPr>
          <a:xfrm>
            <a:off x="6388109" y="1697232"/>
            <a:ext cx="23055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Papers are wasted per year in a school</a:t>
            </a:r>
            <a:endParaRPr/>
          </a:p>
        </p:txBody>
      </p:sp>
      <p:sp>
        <p:nvSpPr>
          <p:cNvPr id="3942" name="Google Shape;3942;p102"/>
          <p:cNvSpPr txBox="1">
            <a:spLocks noGrp="1"/>
          </p:cNvSpPr>
          <p:nvPr>
            <p:ph type="subTitle" idx="2"/>
          </p:nvPr>
        </p:nvSpPr>
        <p:spPr>
          <a:xfrm>
            <a:off x="3495963" y="1695207"/>
            <a:ext cx="23055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Papers are wasted per month in a school</a:t>
            </a:r>
            <a:endParaRPr/>
          </a:p>
        </p:txBody>
      </p:sp>
      <p:sp>
        <p:nvSpPr>
          <p:cNvPr id="3943" name="Google Shape;3943;p102"/>
          <p:cNvSpPr txBox="1">
            <a:spLocks noGrp="1"/>
          </p:cNvSpPr>
          <p:nvPr>
            <p:ph type="title" idx="3"/>
          </p:nvPr>
        </p:nvSpPr>
        <p:spPr>
          <a:xfrm>
            <a:off x="3385075" y="733299"/>
            <a:ext cx="2305500" cy="8632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60,000</a:t>
            </a:r>
            <a:endParaRPr sz="4800"/>
          </a:p>
        </p:txBody>
      </p:sp>
      <p:sp>
        <p:nvSpPr>
          <p:cNvPr id="3944" name="Google Shape;3944;p102"/>
          <p:cNvSpPr txBox="1">
            <a:spLocks noGrp="1"/>
          </p:cNvSpPr>
          <p:nvPr>
            <p:ph type="title" idx="5"/>
          </p:nvPr>
        </p:nvSpPr>
        <p:spPr>
          <a:xfrm>
            <a:off x="6388109" y="835658"/>
            <a:ext cx="2305500" cy="9061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t>360,000</a:t>
            </a:r>
            <a:endParaRPr sz="4800"/>
          </a:p>
        </p:txBody>
      </p:sp>
      <p:pic>
        <p:nvPicPr>
          <p:cNvPr id="2" name="Picture 2" descr="A picture containing text&#10;&#10;Description automatically generated">
            <a:extLst>
              <a:ext uri="{FF2B5EF4-FFF2-40B4-BE49-F238E27FC236}">
                <a16:creationId xmlns:a16="http://schemas.microsoft.com/office/drawing/2014/main" id="{6B8E0786-EA81-6D59-38D2-4880F5E9990C}"/>
              </a:ext>
            </a:extLst>
          </p:cNvPr>
          <p:cNvPicPr>
            <a:picLocks noChangeAspect="1"/>
          </p:cNvPicPr>
          <p:nvPr/>
        </p:nvPicPr>
        <p:blipFill>
          <a:blip r:embed="rId3"/>
          <a:stretch>
            <a:fillRect/>
          </a:stretch>
        </p:blipFill>
        <p:spPr>
          <a:xfrm>
            <a:off x="3089512" y="2699288"/>
            <a:ext cx="2743200" cy="15361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43"/>
                                        </p:tgtEl>
                                        <p:attrNameLst>
                                          <p:attrName>style.visibility</p:attrName>
                                        </p:attrNameLst>
                                      </p:cBhvr>
                                      <p:to>
                                        <p:strVal val="visible"/>
                                      </p:to>
                                    </p:set>
                                    <p:anim calcmode="lin" valueType="num">
                                      <p:cBhvr additive="base">
                                        <p:cTn id="7" dur="1000"/>
                                        <p:tgtEl>
                                          <p:spTgt spid="394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944"/>
                                        </p:tgtEl>
                                        <p:attrNameLst>
                                          <p:attrName>style.visibility</p:attrName>
                                        </p:attrNameLst>
                                      </p:cBhvr>
                                      <p:to>
                                        <p:strVal val="visible"/>
                                      </p:to>
                                    </p:set>
                                    <p:anim calcmode="lin" valueType="num">
                                      <p:cBhvr additive="base">
                                        <p:cTn id="10" dur="1000"/>
                                        <p:tgtEl>
                                          <p:spTgt spid="394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940"/>
                                        </p:tgtEl>
                                        <p:attrNameLst>
                                          <p:attrName>style.visibility</p:attrName>
                                        </p:attrNameLst>
                                      </p:cBhvr>
                                      <p:to>
                                        <p:strVal val="visible"/>
                                      </p:to>
                                    </p:set>
                                    <p:anim calcmode="lin" valueType="num">
                                      <p:cBhvr additive="base">
                                        <p:cTn id="13" dur="1000"/>
                                        <p:tgtEl>
                                          <p:spTgt spid="3940"/>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39"/>
                                        </p:tgtEl>
                                        <p:attrNameLst>
                                          <p:attrName>style.visibility</p:attrName>
                                        </p:attrNameLst>
                                      </p:cBhvr>
                                      <p:to>
                                        <p:strVal val="visible"/>
                                      </p:to>
                                    </p:set>
                                    <p:anim calcmode="lin" valueType="num">
                                      <p:cBhvr additive="base">
                                        <p:cTn id="18" dur="1000"/>
                                        <p:tgtEl>
                                          <p:spTgt spid="3939"/>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942"/>
                                        </p:tgtEl>
                                        <p:attrNameLst>
                                          <p:attrName>style.visibility</p:attrName>
                                        </p:attrNameLst>
                                      </p:cBhvr>
                                      <p:to>
                                        <p:strVal val="visible"/>
                                      </p:to>
                                    </p:set>
                                    <p:anim calcmode="lin" valueType="num">
                                      <p:cBhvr additive="base">
                                        <p:cTn id="23" dur="1000"/>
                                        <p:tgtEl>
                                          <p:spTgt spid="3942"/>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941"/>
                                        </p:tgtEl>
                                        <p:attrNameLst>
                                          <p:attrName>style.visibility</p:attrName>
                                        </p:attrNameLst>
                                      </p:cBhvr>
                                      <p:to>
                                        <p:strVal val="visible"/>
                                      </p:to>
                                    </p:set>
                                    <p:anim calcmode="lin" valueType="num">
                                      <p:cBhvr additive="base">
                                        <p:cTn id="28" dur="1000"/>
                                        <p:tgtEl>
                                          <p:spTgt spid="3941"/>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100"/>
          <p:cNvSpPr txBox="1">
            <a:spLocks noGrp="1"/>
          </p:cNvSpPr>
          <p:nvPr>
            <p:ph type="title"/>
          </p:nvPr>
        </p:nvSpPr>
        <p:spPr>
          <a:xfrm>
            <a:off x="1355343" y="952275"/>
            <a:ext cx="6437140" cy="1099701"/>
          </a:xfrm>
          <a:prstGeom prst="rect">
            <a:avLst/>
          </a:prstGeom>
        </p:spPr>
        <p:txBody>
          <a:bodyPr spcFirstLastPara="1" wrap="square" lIns="91425" tIns="91425" rIns="91425" bIns="91425" anchor="t" anchorCtr="0">
            <a:noAutofit/>
          </a:bodyPr>
          <a:lstStyle/>
          <a:p>
            <a:pPr lvl="0"/>
            <a:r>
              <a:rPr lang="en-GB" sz="6000" dirty="0">
                <a:solidFill>
                  <a:srgbClr val="FF0000"/>
                </a:solidFill>
              </a:rPr>
              <a:t>Let's work together!</a:t>
            </a:r>
            <a:endParaRPr sz="6000" dirty="0">
              <a:solidFill>
                <a:srgbClr val="FF0000"/>
              </a:solidFill>
            </a:endParaRPr>
          </a:p>
        </p:txBody>
      </p:sp>
      <p:sp>
        <p:nvSpPr>
          <p:cNvPr id="3920" name="Google Shape;3920;p100"/>
          <p:cNvSpPr txBox="1">
            <a:spLocks noGrp="1"/>
          </p:cNvSpPr>
          <p:nvPr>
            <p:ph type="subTitle" idx="1"/>
          </p:nvPr>
        </p:nvSpPr>
        <p:spPr>
          <a:xfrm>
            <a:off x="707075" y="2282282"/>
            <a:ext cx="6358200" cy="1420301"/>
          </a:xfrm>
          <a:prstGeom prst="rect">
            <a:avLst/>
          </a:prstGeom>
        </p:spPr>
        <p:txBody>
          <a:bodyPr spcFirstLastPara="1" wrap="square" lIns="91425" tIns="91425" rIns="91425" bIns="91425" anchor="t" anchorCtr="0">
            <a:noAutofit/>
          </a:bodyPr>
          <a:lstStyle/>
          <a:p>
            <a:pPr marL="0" lvl="0" indent="0"/>
            <a:r>
              <a:rPr lang="en-US"/>
              <a:t>Let now work together to make a green, sustainable school so that we can save our environment. We can do this by working together and working hard. We just have to believe in ourselves.</a:t>
            </a:r>
          </a:p>
          <a:p>
            <a:pPr marL="0" lvl="0" indent="0" algn="l" rtl="0">
              <a:spcBef>
                <a:spcPts val="0"/>
              </a:spcBef>
              <a:spcAft>
                <a:spcPts val="0"/>
              </a:spcAft>
              <a:buNone/>
            </a:pPr>
            <a:endParaRPr/>
          </a:p>
        </p:txBody>
      </p:sp>
      <p:sp>
        <p:nvSpPr>
          <p:cNvPr id="3921" name="Google Shape;3921;p10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19"/>
                                        </p:tgtEl>
                                        <p:attrNameLst>
                                          <p:attrName>style.visibility</p:attrName>
                                        </p:attrNameLst>
                                      </p:cBhvr>
                                      <p:to>
                                        <p:strVal val="visible"/>
                                      </p:to>
                                    </p:set>
                                    <p:anim calcmode="lin" valueType="num">
                                      <p:cBhvr additive="base">
                                        <p:cTn id="7" dur="1000"/>
                                        <p:tgtEl>
                                          <p:spTgt spid="391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920"/>
                                        </p:tgtEl>
                                        <p:attrNameLst>
                                          <p:attrName>style.visibility</p:attrName>
                                        </p:attrNameLst>
                                      </p:cBhvr>
                                      <p:to>
                                        <p:strVal val="visible"/>
                                      </p:to>
                                    </p:set>
                                    <p:anim calcmode="lin" valueType="num">
                                      <p:cBhvr additive="base">
                                        <p:cTn id="10" dur="1000"/>
                                        <p:tgtEl>
                                          <p:spTgt spid="39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68"/>
          <p:cNvSpPr/>
          <p:nvPr/>
        </p:nvSpPr>
        <p:spPr>
          <a:xfrm>
            <a:off x="4587748" y="1592561"/>
            <a:ext cx="796500" cy="796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8"/>
          <p:cNvSpPr/>
          <p:nvPr/>
        </p:nvSpPr>
        <p:spPr>
          <a:xfrm>
            <a:off x="2809537" y="3037307"/>
            <a:ext cx="796500" cy="796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8"/>
          <p:cNvSpPr/>
          <p:nvPr/>
        </p:nvSpPr>
        <p:spPr>
          <a:xfrm>
            <a:off x="874225" y="1592550"/>
            <a:ext cx="796500" cy="796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8"/>
          <p:cNvSpPr txBox="1">
            <a:spLocks noGrp="1"/>
          </p:cNvSpPr>
          <p:nvPr>
            <p:ph type="title" idx="8"/>
          </p:nvPr>
        </p:nvSpPr>
        <p:spPr>
          <a:xfrm>
            <a:off x="874225"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99" name="Google Shape;2899;p68"/>
          <p:cNvSpPr txBox="1">
            <a:spLocks noGrp="1"/>
          </p:cNvSpPr>
          <p:nvPr>
            <p:ph type="title" idx="13"/>
          </p:nvPr>
        </p:nvSpPr>
        <p:spPr>
          <a:xfrm>
            <a:off x="2803764" y="3130846"/>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900" name="Google Shape;2900;p68"/>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p>
            <a:r>
              <a:rPr lang="en-US" dirty="0">
                <a:solidFill>
                  <a:srgbClr val="FF0000"/>
                </a:solidFill>
              </a:rPr>
              <a:t>Small actions with big impacts</a:t>
            </a:r>
          </a:p>
        </p:txBody>
      </p:sp>
      <p:sp>
        <p:nvSpPr>
          <p:cNvPr id="2901" name="Google Shape;2901;p68"/>
          <p:cNvSpPr txBox="1">
            <a:spLocks noGrp="1"/>
          </p:cNvSpPr>
          <p:nvPr>
            <p:ph type="title"/>
          </p:nvPr>
        </p:nvSpPr>
        <p:spPr>
          <a:xfrm>
            <a:off x="1743350" y="1510216"/>
            <a:ext cx="2646600" cy="4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Stage 1:</a:t>
            </a:r>
            <a:endParaRPr/>
          </a:p>
        </p:txBody>
      </p:sp>
      <p:sp>
        <p:nvSpPr>
          <p:cNvPr id="2902" name="Google Shape;2902;p68"/>
          <p:cNvSpPr txBox="1">
            <a:spLocks noGrp="1"/>
          </p:cNvSpPr>
          <p:nvPr>
            <p:ph type="subTitle" idx="1"/>
          </p:nvPr>
        </p:nvSpPr>
        <p:spPr>
          <a:xfrm>
            <a:off x="1743338" y="1882478"/>
            <a:ext cx="2646612" cy="845224"/>
          </a:xfrm>
          <a:prstGeom prst="rect">
            <a:avLst/>
          </a:prstGeom>
        </p:spPr>
        <p:txBody>
          <a:bodyPr spcFirstLastPara="1" wrap="square" lIns="91425" tIns="91425" rIns="91425" bIns="91425" anchor="t" anchorCtr="0">
            <a:noAutofit/>
          </a:bodyPr>
          <a:lstStyle/>
          <a:p>
            <a:pPr marL="0" lvl="0" indent="0"/>
            <a:r>
              <a:rPr lang="en-US" sz="1200"/>
              <a:t>Re-Search Before moving on to the practical phase, students will research the subject again to gain a deeper grasp.</a:t>
            </a:r>
          </a:p>
          <a:p>
            <a:pPr marL="0" lvl="0" indent="0" algn="l" rtl="0">
              <a:spcBef>
                <a:spcPts val="0"/>
              </a:spcBef>
              <a:spcAft>
                <a:spcPts val="0"/>
              </a:spcAft>
              <a:buNone/>
            </a:pPr>
            <a:endParaRPr sz="1200"/>
          </a:p>
        </p:txBody>
      </p:sp>
      <p:sp>
        <p:nvSpPr>
          <p:cNvPr id="2903" name="Google Shape;2903;p68"/>
          <p:cNvSpPr txBox="1">
            <a:spLocks noGrp="1"/>
          </p:cNvSpPr>
          <p:nvPr>
            <p:ph type="title" idx="2"/>
          </p:nvPr>
        </p:nvSpPr>
        <p:spPr>
          <a:xfrm>
            <a:off x="5514050" y="1510216"/>
            <a:ext cx="2646600" cy="4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Stage 2:</a:t>
            </a:r>
            <a:endParaRPr/>
          </a:p>
        </p:txBody>
      </p:sp>
      <p:sp>
        <p:nvSpPr>
          <p:cNvPr id="2904" name="Google Shape;2904;p68"/>
          <p:cNvSpPr txBox="1">
            <a:spLocks noGrp="1"/>
          </p:cNvSpPr>
          <p:nvPr>
            <p:ph type="subTitle" idx="3"/>
          </p:nvPr>
        </p:nvSpPr>
        <p:spPr>
          <a:xfrm>
            <a:off x="5514056" y="1882477"/>
            <a:ext cx="3575699" cy="699491"/>
          </a:xfrm>
          <a:prstGeom prst="rect">
            <a:avLst/>
          </a:prstGeom>
        </p:spPr>
        <p:txBody>
          <a:bodyPr spcFirstLastPara="1" wrap="square" lIns="91425" tIns="91425" rIns="91425" bIns="91425" anchor="t" anchorCtr="0">
            <a:noAutofit/>
          </a:bodyPr>
          <a:lstStyle/>
          <a:p>
            <a:pPr marL="0" lvl="0" indent="0"/>
            <a:r>
              <a:rPr lang="en-US" sz="1100"/>
              <a:t>Making projects and posters during the practical stage. Students will be divided into groups, and they will create models and posters connected to the subject.</a:t>
            </a:r>
          </a:p>
          <a:p>
            <a:pPr marL="0" lvl="0" indent="0" algn="l" rtl="0">
              <a:spcBef>
                <a:spcPts val="0"/>
              </a:spcBef>
              <a:spcAft>
                <a:spcPts val="0"/>
              </a:spcAft>
              <a:buNone/>
            </a:pPr>
            <a:endParaRPr sz="1100"/>
          </a:p>
        </p:txBody>
      </p:sp>
      <p:sp>
        <p:nvSpPr>
          <p:cNvPr id="2905" name="Google Shape;2905;p68"/>
          <p:cNvSpPr txBox="1">
            <a:spLocks noGrp="1"/>
          </p:cNvSpPr>
          <p:nvPr>
            <p:ph type="title" idx="4"/>
          </p:nvPr>
        </p:nvSpPr>
        <p:spPr>
          <a:xfrm>
            <a:off x="3672877" y="2944502"/>
            <a:ext cx="2646600" cy="4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Stage 3:</a:t>
            </a:r>
            <a:endParaRPr/>
          </a:p>
        </p:txBody>
      </p:sp>
      <p:sp>
        <p:nvSpPr>
          <p:cNvPr id="2906" name="Google Shape;2906;p68"/>
          <p:cNvSpPr txBox="1">
            <a:spLocks noGrp="1"/>
          </p:cNvSpPr>
          <p:nvPr>
            <p:ph type="subTitle" idx="5"/>
          </p:nvPr>
        </p:nvSpPr>
        <p:spPr>
          <a:xfrm>
            <a:off x="3672876" y="3306535"/>
            <a:ext cx="3363353" cy="906992"/>
          </a:xfrm>
          <a:prstGeom prst="rect">
            <a:avLst/>
          </a:prstGeom>
        </p:spPr>
        <p:txBody>
          <a:bodyPr spcFirstLastPara="1" wrap="square" lIns="91425" tIns="91425" rIns="91425" bIns="91425" anchor="t" anchorCtr="0">
            <a:noAutofit/>
          </a:bodyPr>
          <a:lstStyle/>
          <a:p>
            <a:pPr marL="0" lvl="0" indent="0"/>
            <a:r>
              <a:rPr lang="en-US" sz="1100"/>
              <a:t>Conversation phase with several organizations. Students will engage in talks with various groups and organizations to learn about other people's perspectives on the subject.</a:t>
            </a:r>
          </a:p>
          <a:p>
            <a:pPr marL="0" lvl="0" indent="0" algn="l" rtl="0">
              <a:spcBef>
                <a:spcPts val="0"/>
              </a:spcBef>
              <a:spcAft>
                <a:spcPts val="0"/>
              </a:spcAft>
              <a:buNone/>
            </a:pPr>
            <a:endParaRPr sz="1100"/>
          </a:p>
        </p:txBody>
      </p:sp>
      <p:sp>
        <p:nvSpPr>
          <p:cNvPr id="2910" name="Google Shape;2910;p68"/>
          <p:cNvSpPr txBox="1">
            <a:spLocks noGrp="1"/>
          </p:cNvSpPr>
          <p:nvPr>
            <p:ph type="title" idx="9"/>
          </p:nvPr>
        </p:nvSpPr>
        <p:spPr>
          <a:xfrm>
            <a:off x="4587750"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00"/>
                                        </p:tgtEl>
                                        <p:attrNameLst>
                                          <p:attrName>style.visibility</p:attrName>
                                        </p:attrNameLst>
                                      </p:cBhvr>
                                      <p:to>
                                        <p:strVal val="visible"/>
                                      </p:to>
                                    </p:set>
                                    <p:anim calcmode="lin" valueType="num">
                                      <p:cBhvr additive="base">
                                        <p:cTn id="7" dur="500" fill="hold"/>
                                        <p:tgtEl>
                                          <p:spTgt spid="2900"/>
                                        </p:tgtEl>
                                        <p:attrNameLst>
                                          <p:attrName>ppt_x</p:attrName>
                                        </p:attrNameLst>
                                      </p:cBhvr>
                                      <p:tavLst>
                                        <p:tav tm="0">
                                          <p:val>
                                            <p:strVal val="#ppt_x"/>
                                          </p:val>
                                        </p:tav>
                                        <p:tav tm="100000">
                                          <p:val>
                                            <p:strVal val="#ppt_x"/>
                                          </p:val>
                                        </p:tav>
                                      </p:tavLst>
                                    </p:anim>
                                    <p:anim calcmode="lin" valueType="num">
                                      <p:cBhvr additive="base">
                                        <p:cTn id="8" dur="500" fill="hold"/>
                                        <p:tgtEl>
                                          <p:spTgt spid="29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97"/>
                                        </p:tgtEl>
                                        <p:attrNameLst>
                                          <p:attrName>style.visibility</p:attrName>
                                        </p:attrNameLst>
                                      </p:cBhvr>
                                      <p:to>
                                        <p:strVal val="visible"/>
                                      </p:to>
                                    </p:set>
                                    <p:anim calcmode="lin" valueType="num">
                                      <p:cBhvr additive="base">
                                        <p:cTn id="13" dur="500" fill="hold"/>
                                        <p:tgtEl>
                                          <p:spTgt spid="2897"/>
                                        </p:tgtEl>
                                        <p:attrNameLst>
                                          <p:attrName>ppt_x</p:attrName>
                                        </p:attrNameLst>
                                      </p:cBhvr>
                                      <p:tavLst>
                                        <p:tav tm="0">
                                          <p:val>
                                            <p:strVal val="0-#ppt_w/2"/>
                                          </p:val>
                                        </p:tav>
                                        <p:tav tm="100000">
                                          <p:val>
                                            <p:strVal val="#ppt_x"/>
                                          </p:val>
                                        </p:tav>
                                      </p:tavLst>
                                    </p:anim>
                                    <p:anim calcmode="lin" valueType="num">
                                      <p:cBhvr additive="base">
                                        <p:cTn id="14" dur="500" fill="hold"/>
                                        <p:tgtEl>
                                          <p:spTgt spid="289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98"/>
                                        </p:tgtEl>
                                        <p:attrNameLst>
                                          <p:attrName>style.visibility</p:attrName>
                                        </p:attrNameLst>
                                      </p:cBhvr>
                                      <p:to>
                                        <p:strVal val="visible"/>
                                      </p:to>
                                    </p:set>
                                    <p:anim calcmode="lin" valueType="num">
                                      <p:cBhvr additive="base">
                                        <p:cTn id="17" dur="500" fill="hold"/>
                                        <p:tgtEl>
                                          <p:spTgt spid="2898"/>
                                        </p:tgtEl>
                                        <p:attrNameLst>
                                          <p:attrName>ppt_x</p:attrName>
                                        </p:attrNameLst>
                                      </p:cBhvr>
                                      <p:tavLst>
                                        <p:tav tm="0">
                                          <p:val>
                                            <p:strVal val="0-#ppt_w/2"/>
                                          </p:val>
                                        </p:tav>
                                        <p:tav tm="100000">
                                          <p:val>
                                            <p:strVal val="#ppt_x"/>
                                          </p:val>
                                        </p:tav>
                                      </p:tavLst>
                                    </p:anim>
                                    <p:anim calcmode="lin" valueType="num">
                                      <p:cBhvr additive="base">
                                        <p:cTn id="18" dur="500" fill="hold"/>
                                        <p:tgtEl>
                                          <p:spTgt spid="289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01"/>
                                        </p:tgtEl>
                                        <p:attrNameLst>
                                          <p:attrName>style.visibility</p:attrName>
                                        </p:attrNameLst>
                                      </p:cBhvr>
                                      <p:to>
                                        <p:strVal val="visible"/>
                                      </p:to>
                                    </p:set>
                                    <p:anim calcmode="lin" valueType="num">
                                      <p:cBhvr additive="base">
                                        <p:cTn id="21" dur="500" fill="hold"/>
                                        <p:tgtEl>
                                          <p:spTgt spid="2901"/>
                                        </p:tgtEl>
                                        <p:attrNameLst>
                                          <p:attrName>ppt_x</p:attrName>
                                        </p:attrNameLst>
                                      </p:cBhvr>
                                      <p:tavLst>
                                        <p:tav tm="0">
                                          <p:val>
                                            <p:strVal val="0-#ppt_w/2"/>
                                          </p:val>
                                        </p:tav>
                                        <p:tav tm="100000">
                                          <p:val>
                                            <p:strVal val="#ppt_x"/>
                                          </p:val>
                                        </p:tav>
                                      </p:tavLst>
                                    </p:anim>
                                    <p:anim calcmode="lin" valueType="num">
                                      <p:cBhvr additive="base">
                                        <p:cTn id="22" dur="500" fill="hold"/>
                                        <p:tgtEl>
                                          <p:spTgt spid="290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02">
                                            <p:txEl>
                                              <p:pRg st="0" end="0"/>
                                            </p:txEl>
                                          </p:spTgt>
                                        </p:tgtEl>
                                        <p:attrNameLst>
                                          <p:attrName>style.visibility</p:attrName>
                                        </p:attrNameLst>
                                      </p:cBhvr>
                                      <p:to>
                                        <p:strVal val="visible"/>
                                      </p:to>
                                    </p:set>
                                    <p:anim calcmode="lin" valueType="num">
                                      <p:cBhvr additive="base">
                                        <p:cTn id="25" dur="500" fill="hold"/>
                                        <p:tgtEl>
                                          <p:spTgt spid="290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94"/>
                                        </p:tgtEl>
                                        <p:attrNameLst>
                                          <p:attrName>style.visibility</p:attrName>
                                        </p:attrNameLst>
                                      </p:cBhvr>
                                      <p:to>
                                        <p:strVal val="visible"/>
                                      </p:to>
                                    </p:set>
                                    <p:anim calcmode="lin" valueType="num">
                                      <p:cBhvr additive="base">
                                        <p:cTn id="31" dur="500" fill="hold"/>
                                        <p:tgtEl>
                                          <p:spTgt spid="2894"/>
                                        </p:tgtEl>
                                        <p:attrNameLst>
                                          <p:attrName>ppt_x</p:attrName>
                                        </p:attrNameLst>
                                      </p:cBhvr>
                                      <p:tavLst>
                                        <p:tav tm="0">
                                          <p:val>
                                            <p:strVal val="1+#ppt_w/2"/>
                                          </p:val>
                                        </p:tav>
                                        <p:tav tm="100000">
                                          <p:val>
                                            <p:strVal val="#ppt_x"/>
                                          </p:val>
                                        </p:tav>
                                      </p:tavLst>
                                    </p:anim>
                                    <p:anim calcmode="lin" valueType="num">
                                      <p:cBhvr additive="base">
                                        <p:cTn id="32" dur="500" fill="hold"/>
                                        <p:tgtEl>
                                          <p:spTgt spid="28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903"/>
                                        </p:tgtEl>
                                        <p:attrNameLst>
                                          <p:attrName>style.visibility</p:attrName>
                                        </p:attrNameLst>
                                      </p:cBhvr>
                                      <p:to>
                                        <p:strVal val="visible"/>
                                      </p:to>
                                    </p:set>
                                    <p:anim calcmode="lin" valueType="num">
                                      <p:cBhvr additive="base">
                                        <p:cTn id="35" dur="500" fill="hold"/>
                                        <p:tgtEl>
                                          <p:spTgt spid="2903"/>
                                        </p:tgtEl>
                                        <p:attrNameLst>
                                          <p:attrName>ppt_x</p:attrName>
                                        </p:attrNameLst>
                                      </p:cBhvr>
                                      <p:tavLst>
                                        <p:tav tm="0">
                                          <p:val>
                                            <p:strVal val="1+#ppt_w/2"/>
                                          </p:val>
                                        </p:tav>
                                        <p:tav tm="100000">
                                          <p:val>
                                            <p:strVal val="#ppt_x"/>
                                          </p:val>
                                        </p:tav>
                                      </p:tavLst>
                                    </p:anim>
                                    <p:anim calcmode="lin" valueType="num">
                                      <p:cBhvr additive="base">
                                        <p:cTn id="36" dur="500" fill="hold"/>
                                        <p:tgtEl>
                                          <p:spTgt spid="290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904">
                                            <p:txEl>
                                              <p:pRg st="0" end="0"/>
                                            </p:txEl>
                                          </p:spTgt>
                                        </p:tgtEl>
                                        <p:attrNameLst>
                                          <p:attrName>style.visibility</p:attrName>
                                        </p:attrNameLst>
                                      </p:cBhvr>
                                      <p:to>
                                        <p:strVal val="visible"/>
                                      </p:to>
                                    </p:set>
                                    <p:anim calcmode="lin" valueType="num">
                                      <p:cBhvr additive="base">
                                        <p:cTn id="39" dur="500" fill="hold"/>
                                        <p:tgtEl>
                                          <p:spTgt spid="2904">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904">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10"/>
                                        </p:tgtEl>
                                        <p:attrNameLst>
                                          <p:attrName>style.visibility</p:attrName>
                                        </p:attrNameLst>
                                      </p:cBhvr>
                                      <p:to>
                                        <p:strVal val="visible"/>
                                      </p:to>
                                    </p:set>
                                    <p:anim calcmode="lin" valueType="num">
                                      <p:cBhvr additive="base">
                                        <p:cTn id="43" dur="500" fill="hold"/>
                                        <p:tgtEl>
                                          <p:spTgt spid="2910"/>
                                        </p:tgtEl>
                                        <p:attrNameLst>
                                          <p:attrName>ppt_x</p:attrName>
                                        </p:attrNameLst>
                                      </p:cBhvr>
                                      <p:tavLst>
                                        <p:tav tm="0">
                                          <p:val>
                                            <p:strVal val="1+#ppt_w/2"/>
                                          </p:val>
                                        </p:tav>
                                        <p:tav tm="100000">
                                          <p:val>
                                            <p:strVal val="#ppt_x"/>
                                          </p:val>
                                        </p:tav>
                                      </p:tavLst>
                                    </p:anim>
                                    <p:anim calcmode="lin" valueType="num">
                                      <p:cBhvr additive="base">
                                        <p:cTn id="44" dur="500" fill="hold"/>
                                        <p:tgtEl>
                                          <p:spTgt spid="29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96"/>
                                        </p:tgtEl>
                                        <p:attrNameLst>
                                          <p:attrName>style.visibility</p:attrName>
                                        </p:attrNameLst>
                                      </p:cBhvr>
                                      <p:to>
                                        <p:strVal val="visible"/>
                                      </p:to>
                                    </p:set>
                                    <p:anim calcmode="lin" valueType="num">
                                      <p:cBhvr additive="base">
                                        <p:cTn id="49" dur="500" fill="hold"/>
                                        <p:tgtEl>
                                          <p:spTgt spid="2896"/>
                                        </p:tgtEl>
                                        <p:attrNameLst>
                                          <p:attrName>ppt_x</p:attrName>
                                        </p:attrNameLst>
                                      </p:cBhvr>
                                      <p:tavLst>
                                        <p:tav tm="0">
                                          <p:val>
                                            <p:strVal val="#ppt_x"/>
                                          </p:val>
                                        </p:tav>
                                        <p:tav tm="100000">
                                          <p:val>
                                            <p:strVal val="#ppt_x"/>
                                          </p:val>
                                        </p:tav>
                                      </p:tavLst>
                                    </p:anim>
                                    <p:anim calcmode="lin" valueType="num">
                                      <p:cBhvr additive="base">
                                        <p:cTn id="50" dur="500" fill="hold"/>
                                        <p:tgtEl>
                                          <p:spTgt spid="289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99"/>
                                        </p:tgtEl>
                                        <p:attrNameLst>
                                          <p:attrName>style.visibility</p:attrName>
                                        </p:attrNameLst>
                                      </p:cBhvr>
                                      <p:to>
                                        <p:strVal val="visible"/>
                                      </p:to>
                                    </p:set>
                                    <p:anim calcmode="lin" valueType="num">
                                      <p:cBhvr additive="base">
                                        <p:cTn id="53" dur="500" fill="hold"/>
                                        <p:tgtEl>
                                          <p:spTgt spid="2899"/>
                                        </p:tgtEl>
                                        <p:attrNameLst>
                                          <p:attrName>ppt_x</p:attrName>
                                        </p:attrNameLst>
                                      </p:cBhvr>
                                      <p:tavLst>
                                        <p:tav tm="0">
                                          <p:val>
                                            <p:strVal val="#ppt_x"/>
                                          </p:val>
                                        </p:tav>
                                        <p:tav tm="100000">
                                          <p:val>
                                            <p:strVal val="#ppt_x"/>
                                          </p:val>
                                        </p:tav>
                                      </p:tavLst>
                                    </p:anim>
                                    <p:anim calcmode="lin" valueType="num">
                                      <p:cBhvr additive="base">
                                        <p:cTn id="54" dur="500" fill="hold"/>
                                        <p:tgtEl>
                                          <p:spTgt spid="289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05"/>
                                        </p:tgtEl>
                                        <p:attrNameLst>
                                          <p:attrName>style.visibility</p:attrName>
                                        </p:attrNameLst>
                                      </p:cBhvr>
                                      <p:to>
                                        <p:strVal val="visible"/>
                                      </p:to>
                                    </p:set>
                                    <p:anim calcmode="lin" valueType="num">
                                      <p:cBhvr additive="base">
                                        <p:cTn id="57" dur="500" fill="hold"/>
                                        <p:tgtEl>
                                          <p:spTgt spid="2905"/>
                                        </p:tgtEl>
                                        <p:attrNameLst>
                                          <p:attrName>ppt_x</p:attrName>
                                        </p:attrNameLst>
                                      </p:cBhvr>
                                      <p:tavLst>
                                        <p:tav tm="0">
                                          <p:val>
                                            <p:strVal val="#ppt_x"/>
                                          </p:val>
                                        </p:tav>
                                        <p:tav tm="100000">
                                          <p:val>
                                            <p:strVal val="#ppt_x"/>
                                          </p:val>
                                        </p:tav>
                                      </p:tavLst>
                                    </p:anim>
                                    <p:anim calcmode="lin" valueType="num">
                                      <p:cBhvr additive="base">
                                        <p:cTn id="58" dur="500" fill="hold"/>
                                        <p:tgtEl>
                                          <p:spTgt spid="290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06">
                                            <p:txEl>
                                              <p:pRg st="0" end="0"/>
                                            </p:txEl>
                                          </p:spTgt>
                                        </p:tgtEl>
                                        <p:attrNameLst>
                                          <p:attrName>style.visibility</p:attrName>
                                        </p:attrNameLst>
                                      </p:cBhvr>
                                      <p:to>
                                        <p:strVal val="visible"/>
                                      </p:to>
                                    </p:set>
                                    <p:anim calcmode="lin" valueType="num">
                                      <p:cBhvr additive="base">
                                        <p:cTn id="61" dur="500" fill="hold"/>
                                        <p:tgtEl>
                                          <p:spTgt spid="2906">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4" grpId="0" animBg="1"/>
      <p:bldP spid="2896" grpId="0" animBg="1"/>
      <p:bldP spid="2897" grpId="0" animBg="1"/>
      <p:bldP spid="2898" grpId="0"/>
      <p:bldP spid="2899" grpId="0"/>
      <p:bldP spid="2900" grpId="0"/>
      <p:bldP spid="2901" grpId="0"/>
      <p:bldP spid="2902" grpId="0" build="p"/>
      <p:bldP spid="2903" grpId="0"/>
      <p:bldP spid="2904" grpId="0" build="p"/>
      <p:bldP spid="2905" grpId="0"/>
      <p:bldP spid="2906" grpId="0" build="p"/>
      <p:bldP spid="29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2"/>
        <p:cNvGrpSpPr/>
        <p:nvPr/>
      </p:nvGrpSpPr>
      <p:grpSpPr>
        <a:xfrm>
          <a:off x="0" y="0"/>
          <a:ext cx="0" cy="0"/>
          <a:chOff x="0" y="0"/>
          <a:chExt cx="0" cy="0"/>
        </a:xfrm>
      </p:grpSpPr>
      <p:sp>
        <p:nvSpPr>
          <p:cNvPr id="3033" name="Google Shape;3033;p74"/>
          <p:cNvSpPr txBox="1">
            <a:spLocks noGrp="1"/>
          </p:cNvSpPr>
          <p:nvPr>
            <p:ph type="title"/>
          </p:nvPr>
        </p:nvSpPr>
        <p:spPr>
          <a:xfrm>
            <a:off x="2391888" y="2747635"/>
            <a:ext cx="4360200" cy="531900"/>
          </a:xfrm>
          <a:prstGeom prst="rect">
            <a:avLst/>
          </a:prstGeom>
        </p:spPr>
        <p:txBody>
          <a:bodyPr spcFirstLastPara="1" wrap="square" lIns="91425" tIns="91425" rIns="91425" bIns="91425" anchor="t" anchorCtr="0">
            <a:noAutofit/>
          </a:bodyPr>
          <a:lstStyle/>
          <a:p>
            <a:r>
              <a:rPr lang="en"/>
              <a:t>—</a:t>
            </a:r>
            <a:r>
              <a:rPr lang="en-US"/>
              <a:t>Anne of Green Gables</a:t>
            </a:r>
            <a:endParaRPr/>
          </a:p>
        </p:txBody>
      </p:sp>
      <p:sp>
        <p:nvSpPr>
          <p:cNvPr id="3034" name="Google Shape;3034;p74"/>
          <p:cNvSpPr txBox="1">
            <a:spLocks noGrp="1"/>
          </p:cNvSpPr>
          <p:nvPr>
            <p:ph type="subTitle" idx="1"/>
          </p:nvPr>
        </p:nvSpPr>
        <p:spPr>
          <a:xfrm>
            <a:off x="1320150" y="1299326"/>
            <a:ext cx="6503700" cy="1478400"/>
          </a:xfrm>
          <a:prstGeom prst="rect">
            <a:avLst/>
          </a:prstGeom>
        </p:spPr>
        <p:txBody>
          <a:bodyPr spcFirstLastPara="1" wrap="square" lIns="91425" tIns="91425" rIns="91425" bIns="91425" anchor="t" anchorCtr="0">
            <a:noAutofit/>
          </a:bodyPr>
          <a:lstStyle/>
          <a:p>
            <a:pPr marL="0" lvl="0" indent="0"/>
            <a:r>
              <a:rPr lang="en-US"/>
              <a:t>“Its Not What The World Holds For You Its What You Bring To It.”</a:t>
            </a:r>
            <a:endParaRPr/>
          </a:p>
        </p:txBody>
      </p:sp>
      <p:sp>
        <p:nvSpPr>
          <p:cNvPr id="3035" name="Google Shape;3035;p74"/>
          <p:cNvSpPr/>
          <p:nvPr/>
        </p:nvSpPr>
        <p:spPr>
          <a:xfrm>
            <a:off x="3647675" y="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74"/>
          <p:cNvSpPr/>
          <p:nvPr/>
        </p:nvSpPr>
        <p:spPr>
          <a:xfrm>
            <a:off x="7036250" y="568225"/>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74"/>
          <p:cNvSpPr/>
          <p:nvPr/>
        </p:nvSpPr>
        <p:spPr>
          <a:xfrm>
            <a:off x="138700" y="47168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34">
                                            <p:txEl>
                                              <p:pRg st="0" end="0"/>
                                            </p:txEl>
                                          </p:spTgt>
                                        </p:tgtEl>
                                        <p:attrNameLst>
                                          <p:attrName>style.visibility</p:attrName>
                                        </p:attrNameLst>
                                      </p:cBhvr>
                                      <p:to>
                                        <p:strVal val="visible"/>
                                      </p:to>
                                    </p:set>
                                    <p:anim calcmode="lin" valueType="num">
                                      <p:cBhvr additive="base">
                                        <p:cTn id="7" dur="500" fill="hold"/>
                                        <p:tgtEl>
                                          <p:spTgt spid="30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33"/>
                                        </p:tgtEl>
                                        <p:attrNameLst>
                                          <p:attrName>style.visibility</p:attrName>
                                        </p:attrNameLst>
                                      </p:cBhvr>
                                      <p:to>
                                        <p:strVal val="visible"/>
                                      </p:to>
                                    </p:set>
                                    <p:anim calcmode="lin" valueType="num">
                                      <p:cBhvr additive="base">
                                        <p:cTn id="13" dur="500" fill="hold"/>
                                        <p:tgtEl>
                                          <p:spTgt spid="3033"/>
                                        </p:tgtEl>
                                        <p:attrNameLst>
                                          <p:attrName>ppt_x</p:attrName>
                                        </p:attrNameLst>
                                      </p:cBhvr>
                                      <p:tavLst>
                                        <p:tav tm="0">
                                          <p:val>
                                            <p:strVal val="#ppt_x"/>
                                          </p:val>
                                        </p:tav>
                                        <p:tav tm="100000">
                                          <p:val>
                                            <p:strVal val="#ppt_x"/>
                                          </p:val>
                                        </p:tav>
                                      </p:tavLst>
                                    </p:anim>
                                    <p:anim calcmode="lin" valueType="num">
                                      <p:cBhvr additive="base">
                                        <p:cTn id="14" dur="500" fill="hold"/>
                                        <p:tgtEl>
                                          <p:spTgt spid="3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3" grpId="0"/>
      <p:bldP spid="303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68"/>
          <p:cNvSpPr/>
          <p:nvPr/>
        </p:nvSpPr>
        <p:spPr>
          <a:xfrm>
            <a:off x="4587748" y="1592561"/>
            <a:ext cx="796500" cy="796500"/>
          </a:xfrm>
          <a:prstGeom prst="ellipse">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68"/>
          <p:cNvSpPr/>
          <p:nvPr/>
        </p:nvSpPr>
        <p:spPr>
          <a:xfrm>
            <a:off x="4554328" y="3142645"/>
            <a:ext cx="796500" cy="796500"/>
          </a:xfrm>
          <a:prstGeom prst="ellipse">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68"/>
          <p:cNvSpPr/>
          <p:nvPr/>
        </p:nvSpPr>
        <p:spPr>
          <a:xfrm>
            <a:off x="874225" y="1592550"/>
            <a:ext cx="796500" cy="796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68"/>
          <p:cNvSpPr txBox="1">
            <a:spLocks noGrp="1"/>
          </p:cNvSpPr>
          <p:nvPr>
            <p:ph type="title" idx="8"/>
          </p:nvPr>
        </p:nvSpPr>
        <p:spPr>
          <a:xfrm>
            <a:off x="874225"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2899" name="Google Shape;2899;p68"/>
          <p:cNvSpPr txBox="1">
            <a:spLocks noGrp="1"/>
          </p:cNvSpPr>
          <p:nvPr>
            <p:ph type="title" idx="13"/>
          </p:nvPr>
        </p:nvSpPr>
        <p:spPr>
          <a:xfrm>
            <a:off x="4587748" y="3264725"/>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
        <p:nvSpPr>
          <p:cNvPr id="2900" name="Google Shape;2900;p68"/>
          <p:cNvSpPr txBox="1">
            <a:spLocks noGrp="1"/>
          </p:cNvSpPr>
          <p:nvPr>
            <p:ph type="title" idx="15"/>
          </p:nvPr>
        </p:nvSpPr>
        <p:spPr>
          <a:xfrm>
            <a:off x="667509" y="715472"/>
            <a:ext cx="7704000" cy="572700"/>
          </a:xfrm>
          <a:prstGeom prst="rect">
            <a:avLst/>
          </a:prstGeom>
        </p:spPr>
        <p:txBody>
          <a:bodyPr spcFirstLastPara="1" wrap="square" lIns="91425" tIns="91425" rIns="91425" bIns="91425" anchor="t" anchorCtr="0">
            <a:noAutofit/>
          </a:bodyPr>
          <a:lstStyle/>
          <a:p>
            <a:r>
              <a:rPr lang="en-US">
                <a:solidFill>
                  <a:srgbClr val="FF0000"/>
                </a:solidFill>
              </a:rPr>
              <a:t>Expensive Now but Life-Saving Later</a:t>
            </a:r>
          </a:p>
        </p:txBody>
      </p:sp>
      <p:sp>
        <p:nvSpPr>
          <p:cNvPr id="2901" name="Google Shape;2901;p68"/>
          <p:cNvSpPr txBox="1">
            <a:spLocks noGrp="1"/>
          </p:cNvSpPr>
          <p:nvPr>
            <p:ph type="title"/>
          </p:nvPr>
        </p:nvSpPr>
        <p:spPr>
          <a:xfrm>
            <a:off x="1743350" y="1510216"/>
            <a:ext cx="2646600" cy="414000"/>
          </a:xfrm>
          <a:prstGeom prst="rect">
            <a:avLst/>
          </a:prstGeom>
        </p:spPr>
        <p:txBody>
          <a:bodyPr spcFirstLastPara="1" wrap="square" lIns="91425" tIns="91425" rIns="91425" bIns="91425" anchor="t" anchorCtr="0">
            <a:noAutofit/>
          </a:bodyPr>
          <a:lstStyle/>
          <a:p>
            <a:pPr lvl="0"/>
            <a:r>
              <a:rPr lang="en-US" sz="2400">
                <a:solidFill>
                  <a:schemeClr val="tx1"/>
                </a:solidFill>
              </a:rPr>
              <a:t>Electric Cycle:</a:t>
            </a:r>
            <a:endParaRPr sz="2400">
              <a:solidFill>
                <a:schemeClr val="tx1"/>
              </a:solidFill>
            </a:endParaRPr>
          </a:p>
        </p:txBody>
      </p:sp>
      <p:sp>
        <p:nvSpPr>
          <p:cNvPr id="2902" name="Google Shape;2902;p68"/>
          <p:cNvSpPr txBox="1">
            <a:spLocks noGrp="1"/>
          </p:cNvSpPr>
          <p:nvPr>
            <p:ph type="subTitle" idx="1"/>
          </p:nvPr>
        </p:nvSpPr>
        <p:spPr>
          <a:xfrm>
            <a:off x="1681240" y="1894822"/>
            <a:ext cx="2841607" cy="1267631"/>
          </a:xfrm>
          <a:prstGeom prst="rect">
            <a:avLst/>
          </a:prstGeom>
        </p:spPr>
        <p:txBody>
          <a:bodyPr spcFirstLastPara="1" wrap="square" lIns="91425" tIns="91425" rIns="91425" bIns="91425" anchor="t" anchorCtr="0">
            <a:noAutofit/>
          </a:bodyPr>
          <a:lstStyle/>
          <a:p>
            <a:pPr marL="0" lvl="0" indent="0"/>
            <a:r>
              <a:rPr lang="en-US" sz="1000"/>
              <a:t>Electric cycle provides motor assistance and can generate electricity for use in the school. It offers health benefits such as improved cardiovascular health, reduced stress, and an active lifestyle. Cost saving is a one-time investment that can be used to generate electricity later, reducing electricity bills.</a:t>
            </a:r>
            <a:endParaRPr sz="1000"/>
          </a:p>
        </p:txBody>
      </p:sp>
      <p:sp>
        <p:nvSpPr>
          <p:cNvPr id="2903" name="Google Shape;2903;p68"/>
          <p:cNvSpPr txBox="1">
            <a:spLocks noGrp="1"/>
          </p:cNvSpPr>
          <p:nvPr>
            <p:ph type="title" idx="2"/>
          </p:nvPr>
        </p:nvSpPr>
        <p:spPr>
          <a:xfrm>
            <a:off x="5300804" y="1484626"/>
            <a:ext cx="2646600" cy="414000"/>
          </a:xfrm>
          <a:prstGeom prst="rect">
            <a:avLst/>
          </a:prstGeom>
        </p:spPr>
        <p:txBody>
          <a:bodyPr spcFirstLastPara="1" wrap="square" lIns="91425" tIns="91425" rIns="91425" bIns="91425" anchor="t" anchorCtr="0">
            <a:noAutofit/>
          </a:bodyPr>
          <a:lstStyle/>
          <a:p>
            <a:pPr lvl="0"/>
            <a:r>
              <a:rPr lang="en-US" sz="2400">
                <a:solidFill>
                  <a:schemeClr val="tx1"/>
                </a:solidFill>
              </a:rPr>
              <a:t>Solar panels:</a:t>
            </a:r>
            <a:endParaRPr sz="2400">
              <a:solidFill>
                <a:schemeClr val="tx1"/>
              </a:solidFill>
            </a:endParaRPr>
          </a:p>
        </p:txBody>
      </p:sp>
      <p:sp>
        <p:nvSpPr>
          <p:cNvPr id="2904" name="Google Shape;2904;p68"/>
          <p:cNvSpPr txBox="1">
            <a:spLocks noGrp="1"/>
          </p:cNvSpPr>
          <p:nvPr>
            <p:ph type="subTitle" idx="3"/>
          </p:nvPr>
        </p:nvSpPr>
        <p:spPr>
          <a:xfrm>
            <a:off x="5302472" y="1904141"/>
            <a:ext cx="3841528" cy="1318574"/>
          </a:xfrm>
          <a:prstGeom prst="rect">
            <a:avLst/>
          </a:prstGeom>
        </p:spPr>
        <p:txBody>
          <a:bodyPr spcFirstLastPara="1" wrap="square" lIns="91425" tIns="91425" rIns="91425" bIns="91425" anchor="t" anchorCtr="0">
            <a:noAutofit/>
          </a:bodyPr>
          <a:lstStyle/>
          <a:p>
            <a:pPr marL="0" lvl="0" indent="0"/>
            <a:r>
              <a:rPr lang="en-US" sz="1000"/>
              <a:t>Solar energy is a renewable and sustainable energy source that does not produce greenhouse gas emissions or contribute to climate change. It is cost-effective, requires minimal maintenance, and can last for 25 years or more, making it a cost-effective investment in the long term. Solar panels can provide energy independence by allowing homeowners and businesses to generate their own electricity and reduce their reliance on the grid.</a:t>
            </a:r>
          </a:p>
        </p:txBody>
      </p:sp>
      <p:sp>
        <p:nvSpPr>
          <p:cNvPr id="2905" name="Google Shape;2905;p68"/>
          <p:cNvSpPr txBox="1">
            <a:spLocks noGrp="1"/>
          </p:cNvSpPr>
          <p:nvPr>
            <p:ph type="title" idx="4"/>
          </p:nvPr>
        </p:nvSpPr>
        <p:spPr>
          <a:xfrm>
            <a:off x="5464415" y="3113824"/>
            <a:ext cx="3136892" cy="414000"/>
          </a:xfrm>
          <a:prstGeom prst="rect">
            <a:avLst/>
          </a:prstGeom>
        </p:spPr>
        <p:txBody>
          <a:bodyPr spcFirstLastPara="1" wrap="square" lIns="91425" tIns="91425" rIns="91425" bIns="91425" anchor="t" anchorCtr="0">
            <a:noAutofit/>
          </a:bodyPr>
          <a:lstStyle/>
          <a:p>
            <a:r>
              <a:rPr lang="en-US" sz="2400">
                <a:solidFill>
                  <a:schemeClr val="tx1"/>
                </a:solidFill>
              </a:rPr>
              <a:t>Paper Recycling Machine</a:t>
            </a:r>
            <a:endParaRPr sz="2400">
              <a:solidFill>
                <a:schemeClr val="tx1"/>
              </a:solidFill>
            </a:endParaRPr>
          </a:p>
        </p:txBody>
      </p:sp>
      <p:sp>
        <p:nvSpPr>
          <p:cNvPr id="2906" name="Google Shape;2906;p68"/>
          <p:cNvSpPr txBox="1">
            <a:spLocks noGrp="1"/>
          </p:cNvSpPr>
          <p:nvPr>
            <p:ph type="subTitle" idx="5"/>
          </p:nvPr>
        </p:nvSpPr>
        <p:spPr>
          <a:xfrm>
            <a:off x="5464414" y="3475857"/>
            <a:ext cx="3363353" cy="906992"/>
          </a:xfrm>
          <a:prstGeom prst="rect">
            <a:avLst/>
          </a:prstGeom>
        </p:spPr>
        <p:txBody>
          <a:bodyPr spcFirstLastPara="1" wrap="square" lIns="91425" tIns="91425" rIns="91425" bIns="91425" anchor="t" anchorCtr="0">
            <a:noAutofit/>
          </a:bodyPr>
          <a:lstStyle/>
          <a:p>
            <a:pPr marL="0" lvl="0" indent="0"/>
            <a:r>
              <a:rPr lang="en-US" sz="1100"/>
              <a:t>Recycling paper reduces the need to cut down trees, helps conserve natural resources, reduces energy consumption and greenhouse gas emissions, diverts waste from landfills, provides cost savings, and reduces water pollution.</a:t>
            </a:r>
          </a:p>
        </p:txBody>
      </p:sp>
      <p:sp>
        <p:nvSpPr>
          <p:cNvPr id="2910" name="Google Shape;2910;p68"/>
          <p:cNvSpPr txBox="1">
            <a:spLocks noGrp="1"/>
          </p:cNvSpPr>
          <p:nvPr>
            <p:ph type="title" idx="9"/>
          </p:nvPr>
        </p:nvSpPr>
        <p:spPr>
          <a:xfrm>
            <a:off x="4587750"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15" name="Google Shape;2897;p68"/>
          <p:cNvSpPr/>
          <p:nvPr/>
        </p:nvSpPr>
        <p:spPr>
          <a:xfrm>
            <a:off x="860082" y="3222715"/>
            <a:ext cx="796500" cy="796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98;p68"/>
          <p:cNvSpPr txBox="1">
            <a:spLocks noGrp="1"/>
          </p:cNvSpPr>
          <p:nvPr>
            <p:ph type="title" idx="8"/>
          </p:nvPr>
        </p:nvSpPr>
        <p:spPr>
          <a:xfrm>
            <a:off x="860082" y="3325015"/>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17" name="Google Shape;2901;p68"/>
          <p:cNvSpPr txBox="1">
            <a:spLocks noGrp="1"/>
          </p:cNvSpPr>
          <p:nvPr>
            <p:ph type="title"/>
          </p:nvPr>
        </p:nvSpPr>
        <p:spPr>
          <a:xfrm>
            <a:off x="1695799" y="3162453"/>
            <a:ext cx="2891948" cy="414000"/>
          </a:xfrm>
          <a:prstGeom prst="rect">
            <a:avLst/>
          </a:prstGeom>
        </p:spPr>
        <p:txBody>
          <a:bodyPr spcFirstLastPara="1" wrap="square" lIns="91425" tIns="91425" rIns="91425" bIns="91425" anchor="t" anchorCtr="0">
            <a:noAutofit/>
          </a:bodyPr>
          <a:lstStyle/>
          <a:p>
            <a:pPr lvl="0"/>
            <a:r>
              <a:rPr lang="en-US" sz="2400">
                <a:solidFill>
                  <a:schemeClr val="tx1"/>
                </a:solidFill>
              </a:rPr>
              <a:t>Plastic</a:t>
            </a:r>
            <a:r>
              <a:rPr lang="en-US" sz="2000" b="1"/>
              <a:t> recycling machine:</a:t>
            </a:r>
            <a:endParaRPr sz="2000"/>
          </a:p>
        </p:txBody>
      </p:sp>
      <p:sp>
        <p:nvSpPr>
          <p:cNvPr id="18" name="Google Shape;2902;p68"/>
          <p:cNvSpPr txBox="1">
            <a:spLocks noGrp="1"/>
          </p:cNvSpPr>
          <p:nvPr>
            <p:ph type="subTitle" idx="1"/>
          </p:nvPr>
        </p:nvSpPr>
        <p:spPr>
          <a:xfrm>
            <a:off x="1667097" y="3524988"/>
            <a:ext cx="2841607" cy="1043768"/>
          </a:xfrm>
          <a:prstGeom prst="rect">
            <a:avLst/>
          </a:prstGeom>
        </p:spPr>
        <p:txBody>
          <a:bodyPr spcFirstLastPara="1" wrap="square" lIns="91425" tIns="91425" rIns="91425" bIns="91425" anchor="t" anchorCtr="0">
            <a:noAutofit/>
          </a:bodyPr>
          <a:lstStyle/>
          <a:p>
            <a:pPr marL="0" lvl="0" indent="0"/>
            <a:r>
              <a:rPr lang="en-US" sz="1060"/>
              <a:t>Recycling plastic reduces the need for new plastic production from petroleum, helps to conserve natural resources, reduce energy consumption and greenhouse gas emissions, diverts waste from landfills, provides cost savings, and reduces water and air pollution.</a:t>
            </a:r>
            <a:endParaRPr sz="1060"/>
          </a:p>
        </p:txBody>
      </p:sp>
    </p:spTree>
    <p:extLst>
      <p:ext uri="{BB962C8B-B14F-4D97-AF65-F5344CB8AC3E}">
        <p14:creationId xmlns:p14="http://schemas.microsoft.com/office/powerpoint/2010/main" val="403718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00"/>
                                        </p:tgtEl>
                                        <p:attrNameLst>
                                          <p:attrName>style.visibility</p:attrName>
                                        </p:attrNameLst>
                                      </p:cBhvr>
                                      <p:to>
                                        <p:strVal val="visible"/>
                                      </p:to>
                                    </p:set>
                                    <p:anim calcmode="lin" valueType="num">
                                      <p:cBhvr additive="base">
                                        <p:cTn id="7" dur="500" fill="hold"/>
                                        <p:tgtEl>
                                          <p:spTgt spid="2900"/>
                                        </p:tgtEl>
                                        <p:attrNameLst>
                                          <p:attrName>ppt_x</p:attrName>
                                        </p:attrNameLst>
                                      </p:cBhvr>
                                      <p:tavLst>
                                        <p:tav tm="0">
                                          <p:val>
                                            <p:strVal val="#ppt_x"/>
                                          </p:val>
                                        </p:tav>
                                        <p:tav tm="100000">
                                          <p:val>
                                            <p:strVal val="#ppt_x"/>
                                          </p:val>
                                        </p:tav>
                                      </p:tavLst>
                                    </p:anim>
                                    <p:anim calcmode="lin" valueType="num">
                                      <p:cBhvr additive="base">
                                        <p:cTn id="8" dur="500" fill="hold"/>
                                        <p:tgtEl>
                                          <p:spTgt spid="29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97"/>
                                        </p:tgtEl>
                                        <p:attrNameLst>
                                          <p:attrName>style.visibility</p:attrName>
                                        </p:attrNameLst>
                                      </p:cBhvr>
                                      <p:to>
                                        <p:strVal val="visible"/>
                                      </p:to>
                                    </p:set>
                                    <p:anim calcmode="lin" valueType="num">
                                      <p:cBhvr additive="base">
                                        <p:cTn id="13" dur="500" fill="hold"/>
                                        <p:tgtEl>
                                          <p:spTgt spid="2897"/>
                                        </p:tgtEl>
                                        <p:attrNameLst>
                                          <p:attrName>ppt_x</p:attrName>
                                        </p:attrNameLst>
                                      </p:cBhvr>
                                      <p:tavLst>
                                        <p:tav tm="0">
                                          <p:val>
                                            <p:strVal val="0-#ppt_w/2"/>
                                          </p:val>
                                        </p:tav>
                                        <p:tav tm="100000">
                                          <p:val>
                                            <p:strVal val="#ppt_x"/>
                                          </p:val>
                                        </p:tav>
                                      </p:tavLst>
                                    </p:anim>
                                    <p:anim calcmode="lin" valueType="num">
                                      <p:cBhvr additive="base">
                                        <p:cTn id="14" dur="500" fill="hold"/>
                                        <p:tgtEl>
                                          <p:spTgt spid="289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98"/>
                                        </p:tgtEl>
                                        <p:attrNameLst>
                                          <p:attrName>style.visibility</p:attrName>
                                        </p:attrNameLst>
                                      </p:cBhvr>
                                      <p:to>
                                        <p:strVal val="visible"/>
                                      </p:to>
                                    </p:set>
                                    <p:anim calcmode="lin" valueType="num">
                                      <p:cBhvr additive="base">
                                        <p:cTn id="17" dur="500" fill="hold"/>
                                        <p:tgtEl>
                                          <p:spTgt spid="2898"/>
                                        </p:tgtEl>
                                        <p:attrNameLst>
                                          <p:attrName>ppt_x</p:attrName>
                                        </p:attrNameLst>
                                      </p:cBhvr>
                                      <p:tavLst>
                                        <p:tav tm="0">
                                          <p:val>
                                            <p:strVal val="0-#ppt_w/2"/>
                                          </p:val>
                                        </p:tav>
                                        <p:tav tm="100000">
                                          <p:val>
                                            <p:strVal val="#ppt_x"/>
                                          </p:val>
                                        </p:tav>
                                      </p:tavLst>
                                    </p:anim>
                                    <p:anim calcmode="lin" valueType="num">
                                      <p:cBhvr additive="base">
                                        <p:cTn id="18" dur="500" fill="hold"/>
                                        <p:tgtEl>
                                          <p:spTgt spid="289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01"/>
                                        </p:tgtEl>
                                        <p:attrNameLst>
                                          <p:attrName>style.visibility</p:attrName>
                                        </p:attrNameLst>
                                      </p:cBhvr>
                                      <p:to>
                                        <p:strVal val="visible"/>
                                      </p:to>
                                    </p:set>
                                    <p:anim calcmode="lin" valueType="num">
                                      <p:cBhvr additive="base">
                                        <p:cTn id="21" dur="500" fill="hold"/>
                                        <p:tgtEl>
                                          <p:spTgt spid="2901"/>
                                        </p:tgtEl>
                                        <p:attrNameLst>
                                          <p:attrName>ppt_x</p:attrName>
                                        </p:attrNameLst>
                                      </p:cBhvr>
                                      <p:tavLst>
                                        <p:tav tm="0">
                                          <p:val>
                                            <p:strVal val="0-#ppt_w/2"/>
                                          </p:val>
                                        </p:tav>
                                        <p:tav tm="100000">
                                          <p:val>
                                            <p:strVal val="#ppt_x"/>
                                          </p:val>
                                        </p:tav>
                                      </p:tavLst>
                                    </p:anim>
                                    <p:anim calcmode="lin" valueType="num">
                                      <p:cBhvr additive="base">
                                        <p:cTn id="22" dur="500" fill="hold"/>
                                        <p:tgtEl>
                                          <p:spTgt spid="290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02">
                                            <p:txEl>
                                              <p:pRg st="0" end="0"/>
                                            </p:txEl>
                                          </p:spTgt>
                                        </p:tgtEl>
                                        <p:attrNameLst>
                                          <p:attrName>style.visibility</p:attrName>
                                        </p:attrNameLst>
                                      </p:cBhvr>
                                      <p:to>
                                        <p:strVal val="visible"/>
                                      </p:to>
                                    </p:set>
                                    <p:anim calcmode="lin" valueType="num">
                                      <p:cBhvr additive="base">
                                        <p:cTn id="25" dur="500" fill="hold"/>
                                        <p:tgtEl>
                                          <p:spTgt spid="290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94"/>
                                        </p:tgtEl>
                                        <p:attrNameLst>
                                          <p:attrName>style.visibility</p:attrName>
                                        </p:attrNameLst>
                                      </p:cBhvr>
                                      <p:to>
                                        <p:strVal val="visible"/>
                                      </p:to>
                                    </p:set>
                                    <p:anim calcmode="lin" valueType="num">
                                      <p:cBhvr additive="base">
                                        <p:cTn id="31" dur="500" fill="hold"/>
                                        <p:tgtEl>
                                          <p:spTgt spid="2894"/>
                                        </p:tgtEl>
                                        <p:attrNameLst>
                                          <p:attrName>ppt_x</p:attrName>
                                        </p:attrNameLst>
                                      </p:cBhvr>
                                      <p:tavLst>
                                        <p:tav tm="0">
                                          <p:val>
                                            <p:strVal val="1+#ppt_w/2"/>
                                          </p:val>
                                        </p:tav>
                                        <p:tav tm="100000">
                                          <p:val>
                                            <p:strVal val="#ppt_x"/>
                                          </p:val>
                                        </p:tav>
                                      </p:tavLst>
                                    </p:anim>
                                    <p:anim calcmode="lin" valueType="num">
                                      <p:cBhvr additive="base">
                                        <p:cTn id="32" dur="500" fill="hold"/>
                                        <p:tgtEl>
                                          <p:spTgt spid="28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903"/>
                                        </p:tgtEl>
                                        <p:attrNameLst>
                                          <p:attrName>style.visibility</p:attrName>
                                        </p:attrNameLst>
                                      </p:cBhvr>
                                      <p:to>
                                        <p:strVal val="visible"/>
                                      </p:to>
                                    </p:set>
                                    <p:anim calcmode="lin" valueType="num">
                                      <p:cBhvr additive="base">
                                        <p:cTn id="35" dur="500" fill="hold"/>
                                        <p:tgtEl>
                                          <p:spTgt spid="2903"/>
                                        </p:tgtEl>
                                        <p:attrNameLst>
                                          <p:attrName>ppt_x</p:attrName>
                                        </p:attrNameLst>
                                      </p:cBhvr>
                                      <p:tavLst>
                                        <p:tav tm="0">
                                          <p:val>
                                            <p:strVal val="1+#ppt_w/2"/>
                                          </p:val>
                                        </p:tav>
                                        <p:tav tm="100000">
                                          <p:val>
                                            <p:strVal val="#ppt_x"/>
                                          </p:val>
                                        </p:tav>
                                      </p:tavLst>
                                    </p:anim>
                                    <p:anim calcmode="lin" valueType="num">
                                      <p:cBhvr additive="base">
                                        <p:cTn id="36" dur="500" fill="hold"/>
                                        <p:tgtEl>
                                          <p:spTgt spid="290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904">
                                            <p:txEl>
                                              <p:pRg st="0" end="0"/>
                                            </p:txEl>
                                          </p:spTgt>
                                        </p:tgtEl>
                                        <p:attrNameLst>
                                          <p:attrName>style.visibility</p:attrName>
                                        </p:attrNameLst>
                                      </p:cBhvr>
                                      <p:to>
                                        <p:strVal val="visible"/>
                                      </p:to>
                                    </p:set>
                                    <p:anim calcmode="lin" valueType="num">
                                      <p:cBhvr additive="base">
                                        <p:cTn id="39" dur="500" fill="hold"/>
                                        <p:tgtEl>
                                          <p:spTgt spid="2904">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904">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10"/>
                                        </p:tgtEl>
                                        <p:attrNameLst>
                                          <p:attrName>style.visibility</p:attrName>
                                        </p:attrNameLst>
                                      </p:cBhvr>
                                      <p:to>
                                        <p:strVal val="visible"/>
                                      </p:to>
                                    </p:set>
                                    <p:anim calcmode="lin" valueType="num">
                                      <p:cBhvr additive="base">
                                        <p:cTn id="43" dur="500" fill="hold"/>
                                        <p:tgtEl>
                                          <p:spTgt spid="2910"/>
                                        </p:tgtEl>
                                        <p:attrNameLst>
                                          <p:attrName>ppt_x</p:attrName>
                                        </p:attrNameLst>
                                      </p:cBhvr>
                                      <p:tavLst>
                                        <p:tav tm="0">
                                          <p:val>
                                            <p:strVal val="1+#ppt_w/2"/>
                                          </p:val>
                                        </p:tav>
                                        <p:tav tm="100000">
                                          <p:val>
                                            <p:strVal val="#ppt_x"/>
                                          </p:val>
                                        </p:tav>
                                      </p:tavLst>
                                    </p:anim>
                                    <p:anim calcmode="lin" valueType="num">
                                      <p:cBhvr additive="base">
                                        <p:cTn id="44" dur="500" fill="hold"/>
                                        <p:tgtEl>
                                          <p:spTgt spid="29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additive="base">
                                        <p:cTn id="6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896"/>
                                        </p:tgtEl>
                                        <p:attrNameLst>
                                          <p:attrName>style.visibility</p:attrName>
                                        </p:attrNameLst>
                                      </p:cBhvr>
                                      <p:to>
                                        <p:strVal val="visible"/>
                                      </p:to>
                                    </p:set>
                                    <p:anim calcmode="lin" valueType="num">
                                      <p:cBhvr additive="base">
                                        <p:cTn id="67" dur="500" fill="hold"/>
                                        <p:tgtEl>
                                          <p:spTgt spid="2896"/>
                                        </p:tgtEl>
                                        <p:attrNameLst>
                                          <p:attrName>ppt_x</p:attrName>
                                        </p:attrNameLst>
                                      </p:cBhvr>
                                      <p:tavLst>
                                        <p:tav tm="0">
                                          <p:val>
                                            <p:strVal val="1+#ppt_w/2"/>
                                          </p:val>
                                        </p:tav>
                                        <p:tav tm="100000">
                                          <p:val>
                                            <p:strVal val="#ppt_x"/>
                                          </p:val>
                                        </p:tav>
                                      </p:tavLst>
                                    </p:anim>
                                    <p:anim calcmode="lin" valueType="num">
                                      <p:cBhvr additive="base">
                                        <p:cTn id="68" dur="500" fill="hold"/>
                                        <p:tgtEl>
                                          <p:spTgt spid="289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899"/>
                                        </p:tgtEl>
                                        <p:attrNameLst>
                                          <p:attrName>style.visibility</p:attrName>
                                        </p:attrNameLst>
                                      </p:cBhvr>
                                      <p:to>
                                        <p:strVal val="visible"/>
                                      </p:to>
                                    </p:set>
                                    <p:anim calcmode="lin" valueType="num">
                                      <p:cBhvr additive="base">
                                        <p:cTn id="71" dur="500" fill="hold"/>
                                        <p:tgtEl>
                                          <p:spTgt spid="2899"/>
                                        </p:tgtEl>
                                        <p:attrNameLst>
                                          <p:attrName>ppt_x</p:attrName>
                                        </p:attrNameLst>
                                      </p:cBhvr>
                                      <p:tavLst>
                                        <p:tav tm="0">
                                          <p:val>
                                            <p:strVal val="1+#ppt_w/2"/>
                                          </p:val>
                                        </p:tav>
                                        <p:tav tm="100000">
                                          <p:val>
                                            <p:strVal val="#ppt_x"/>
                                          </p:val>
                                        </p:tav>
                                      </p:tavLst>
                                    </p:anim>
                                    <p:anim calcmode="lin" valueType="num">
                                      <p:cBhvr additive="base">
                                        <p:cTn id="72" dur="500" fill="hold"/>
                                        <p:tgtEl>
                                          <p:spTgt spid="289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2905"/>
                                        </p:tgtEl>
                                        <p:attrNameLst>
                                          <p:attrName>style.visibility</p:attrName>
                                        </p:attrNameLst>
                                      </p:cBhvr>
                                      <p:to>
                                        <p:strVal val="visible"/>
                                      </p:to>
                                    </p:set>
                                    <p:anim calcmode="lin" valueType="num">
                                      <p:cBhvr additive="base">
                                        <p:cTn id="75" dur="500" fill="hold"/>
                                        <p:tgtEl>
                                          <p:spTgt spid="2905"/>
                                        </p:tgtEl>
                                        <p:attrNameLst>
                                          <p:attrName>ppt_x</p:attrName>
                                        </p:attrNameLst>
                                      </p:cBhvr>
                                      <p:tavLst>
                                        <p:tav tm="0">
                                          <p:val>
                                            <p:strVal val="1+#ppt_w/2"/>
                                          </p:val>
                                        </p:tav>
                                        <p:tav tm="100000">
                                          <p:val>
                                            <p:strVal val="#ppt_x"/>
                                          </p:val>
                                        </p:tav>
                                      </p:tavLst>
                                    </p:anim>
                                    <p:anim calcmode="lin" valueType="num">
                                      <p:cBhvr additive="base">
                                        <p:cTn id="76" dur="500" fill="hold"/>
                                        <p:tgtEl>
                                          <p:spTgt spid="290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2906">
                                            <p:txEl>
                                              <p:pRg st="0" end="0"/>
                                            </p:txEl>
                                          </p:spTgt>
                                        </p:tgtEl>
                                        <p:attrNameLst>
                                          <p:attrName>style.visibility</p:attrName>
                                        </p:attrNameLst>
                                      </p:cBhvr>
                                      <p:to>
                                        <p:strVal val="visible"/>
                                      </p:to>
                                    </p:set>
                                    <p:anim calcmode="lin" valueType="num">
                                      <p:cBhvr additive="base">
                                        <p:cTn id="79" dur="500" fill="hold"/>
                                        <p:tgtEl>
                                          <p:spTgt spid="2906">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290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4" grpId="0" animBg="1"/>
      <p:bldP spid="2896" grpId="0" animBg="1"/>
      <p:bldP spid="2897" grpId="0" animBg="1"/>
      <p:bldP spid="2898" grpId="0"/>
      <p:bldP spid="2899" grpId="0"/>
      <p:bldP spid="2900" grpId="0"/>
      <p:bldP spid="2901" grpId="0"/>
      <p:bldP spid="2902" grpId="0" build="p"/>
      <p:bldP spid="2903" grpId="0"/>
      <p:bldP spid="2904" grpId="0" build="p"/>
      <p:bldP spid="2905" grpId="0"/>
      <p:bldP spid="2906" grpId="0" build="p"/>
      <p:bldP spid="2910" grpId="0"/>
      <p:bldP spid="15" grpId="0" animBg="1"/>
      <p:bldP spid="16" grpId="0"/>
      <p:bldP spid="17" grpId="0"/>
      <p:bldP spid="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7"/>
        <p:cNvGrpSpPr/>
        <p:nvPr/>
      </p:nvGrpSpPr>
      <p:grpSpPr>
        <a:xfrm>
          <a:off x="0" y="0"/>
          <a:ext cx="0" cy="0"/>
          <a:chOff x="0" y="0"/>
          <a:chExt cx="0" cy="0"/>
        </a:xfrm>
      </p:grpSpPr>
      <p:sp>
        <p:nvSpPr>
          <p:cNvPr id="4678" name="Google Shape;4678;p1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tx1"/>
                </a:solidFill>
              </a:rPr>
              <a:t>Our Goal</a:t>
            </a:r>
            <a:endParaRPr>
              <a:solidFill>
                <a:schemeClr val="tx1"/>
              </a:solidFill>
            </a:endParaRPr>
          </a:p>
        </p:txBody>
      </p:sp>
      <p:grpSp>
        <p:nvGrpSpPr>
          <p:cNvPr id="4679" name="Google Shape;4679;p122"/>
          <p:cNvGrpSpPr/>
          <p:nvPr/>
        </p:nvGrpSpPr>
        <p:grpSpPr>
          <a:xfrm>
            <a:off x="1311554" y="1430587"/>
            <a:ext cx="3329238" cy="2936448"/>
            <a:chOff x="3161917" y="2170682"/>
            <a:chExt cx="458870" cy="404737"/>
          </a:xfrm>
        </p:grpSpPr>
        <p:sp>
          <p:nvSpPr>
            <p:cNvPr id="4680" name="Google Shape;4680;p122"/>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22"/>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22"/>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3" name="Google Shape;4683;p122"/>
          <p:cNvGrpSpPr/>
          <p:nvPr/>
        </p:nvGrpSpPr>
        <p:grpSpPr>
          <a:xfrm>
            <a:off x="2616511" y="3353313"/>
            <a:ext cx="970108" cy="805402"/>
            <a:chOff x="6643400" y="3234350"/>
            <a:chExt cx="1134629" cy="941991"/>
          </a:xfrm>
        </p:grpSpPr>
        <p:sp>
          <p:nvSpPr>
            <p:cNvPr id="4684" name="Google Shape;4684;p122"/>
            <p:cNvSpPr/>
            <p:nvPr/>
          </p:nvSpPr>
          <p:spPr>
            <a:xfrm>
              <a:off x="6643400" y="3234350"/>
              <a:ext cx="1134629" cy="941991"/>
            </a:xfrm>
            <a:custGeom>
              <a:avLst/>
              <a:gdLst/>
              <a:ahLst/>
              <a:cxnLst/>
              <a:rect l="l" t="t" r="r" b="b"/>
              <a:pathLst>
                <a:path w="11132" h="9242" extrusionOk="0">
                  <a:moveTo>
                    <a:pt x="3081" y="1"/>
                  </a:moveTo>
                  <a:cubicBezTo>
                    <a:pt x="3081" y="1"/>
                    <a:pt x="3829" y="6474"/>
                    <a:pt x="1" y="9242"/>
                  </a:cubicBezTo>
                  <a:lnTo>
                    <a:pt x="11131" y="9242"/>
                  </a:lnTo>
                  <a:cubicBezTo>
                    <a:pt x="7311" y="6482"/>
                    <a:pt x="8059" y="1"/>
                    <a:pt x="8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22"/>
            <p:cNvSpPr/>
            <p:nvPr/>
          </p:nvSpPr>
          <p:spPr>
            <a:xfrm>
              <a:off x="6785791" y="3953540"/>
              <a:ext cx="850666" cy="79705"/>
            </a:xfrm>
            <a:custGeom>
              <a:avLst/>
              <a:gdLst/>
              <a:ahLst/>
              <a:cxnLst/>
              <a:rect l="l" t="t" r="r" b="b"/>
              <a:pathLst>
                <a:path w="8346" h="782" extrusionOk="0">
                  <a:moveTo>
                    <a:pt x="485" y="1"/>
                  </a:moveTo>
                  <a:cubicBezTo>
                    <a:pt x="337" y="272"/>
                    <a:pt x="173" y="527"/>
                    <a:pt x="0" y="781"/>
                  </a:cubicBezTo>
                  <a:lnTo>
                    <a:pt x="8346" y="781"/>
                  </a:lnTo>
                  <a:cubicBezTo>
                    <a:pt x="8165" y="527"/>
                    <a:pt x="8001" y="272"/>
                    <a:pt x="78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6" name="Google Shape;4686;p122"/>
          <p:cNvGrpSpPr/>
          <p:nvPr/>
        </p:nvGrpSpPr>
        <p:grpSpPr>
          <a:xfrm>
            <a:off x="3474706" y="2239718"/>
            <a:ext cx="1136077" cy="668661"/>
            <a:chOff x="1284369" y="2280717"/>
            <a:chExt cx="1633468" cy="961410"/>
          </a:xfrm>
        </p:grpSpPr>
        <p:sp>
          <p:nvSpPr>
            <p:cNvPr id="4687" name="Google Shape;4687;p122"/>
            <p:cNvSpPr/>
            <p:nvPr/>
          </p:nvSpPr>
          <p:spPr>
            <a:xfrm>
              <a:off x="1284369" y="2841865"/>
              <a:ext cx="1633468" cy="400261"/>
            </a:xfrm>
            <a:custGeom>
              <a:avLst/>
              <a:gdLst/>
              <a:ahLst/>
              <a:cxnLst/>
              <a:rect l="l" t="t" r="r" b="b"/>
              <a:pathLst>
                <a:path w="26853" h="6580" extrusionOk="0">
                  <a:moveTo>
                    <a:pt x="26466" y="386"/>
                  </a:moveTo>
                  <a:lnTo>
                    <a:pt x="26466" y="2046"/>
                  </a:lnTo>
                  <a:lnTo>
                    <a:pt x="378" y="2046"/>
                  </a:lnTo>
                  <a:lnTo>
                    <a:pt x="378" y="386"/>
                  </a:lnTo>
                  <a:close/>
                  <a:moveTo>
                    <a:pt x="1" y="0"/>
                  </a:moveTo>
                  <a:lnTo>
                    <a:pt x="1" y="6572"/>
                  </a:lnTo>
                  <a:lnTo>
                    <a:pt x="378" y="6572"/>
                  </a:lnTo>
                  <a:lnTo>
                    <a:pt x="378" y="2432"/>
                  </a:lnTo>
                  <a:lnTo>
                    <a:pt x="26466" y="2432"/>
                  </a:lnTo>
                  <a:lnTo>
                    <a:pt x="26466" y="6580"/>
                  </a:lnTo>
                  <a:lnTo>
                    <a:pt x="26852" y="6580"/>
                  </a:lnTo>
                  <a:lnTo>
                    <a:pt x="26852" y="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22"/>
            <p:cNvSpPr/>
            <p:nvPr/>
          </p:nvSpPr>
          <p:spPr>
            <a:xfrm>
              <a:off x="1377802" y="2534070"/>
              <a:ext cx="328360" cy="581656"/>
            </a:xfrm>
            <a:custGeom>
              <a:avLst/>
              <a:gdLst/>
              <a:ahLst/>
              <a:cxnLst/>
              <a:rect l="l" t="t" r="r" b="b"/>
              <a:pathLst>
                <a:path w="5398" h="9562" extrusionOk="0">
                  <a:moveTo>
                    <a:pt x="2699" y="0"/>
                  </a:moveTo>
                  <a:cubicBezTo>
                    <a:pt x="2009" y="0"/>
                    <a:pt x="1319" y="74"/>
                    <a:pt x="641" y="222"/>
                  </a:cubicBezTo>
                  <a:cubicBezTo>
                    <a:pt x="567" y="239"/>
                    <a:pt x="502" y="296"/>
                    <a:pt x="477" y="370"/>
                  </a:cubicBezTo>
                  <a:cubicBezTo>
                    <a:pt x="469" y="386"/>
                    <a:pt x="461" y="411"/>
                    <a:pt x="461" y="428"/>
                  </a:cubicBezTo>
                  <a:lnTo>
                    <a:pt x="321" y="2957"/>
                  </a:lnTo>
                  <a:lnTo>
                    <a:pt x="198" y="2957"/>
                  </a:lnTo>
                  <a:cubicBezTo>
                    <a:pt x="91" y="2957"/>
                    <a:pt x="1" y="3048"/>
                    <a:pt x="1" y="3155"/>
                  </a:cubicBezTo>
                  <a:lnTo>
                    <a:pt x="1" y="3261"/>
                  </a:lnTo>
                  <a:cubicBezTo>
                    <a:pt x="1" y="3368"/>
                    <a:pt x="91" y="3459"/>
                    <a:pt x="198" y="3459"/>
                  </a:cubicBezTo>
                  <a:lnTo>
                    <a:pt x="288" y="3459"/>
                  </a:lnTo>
                  <a:lnTo>
                    <a:pt x="600" y="8477"/>
                  </a:lnTo>
                  <a:cubicBezTo>
                    <a:pt x="650" y="9085"/>
                    <a:pt x="1159" y="9562"/>
                    <a:pt x="1775" y="9562"/>
                  </a:cubicBezTo>
                  <a:lnTo>
                    <a:pt x="3623" y="9562"/>
                  </a:lnTo>
                  <a:cubicBezTo>
                    <a:pt x="4239" y="9562"/>
                    <a:pt x="4748" y="9093"/>
                    <a:pt x="4798" y="8477"/>
                  </a:cubicBezTo>
                  <a:lnTo>
                    <a:pt x="5110" y="3467"/>
                  </a:lnTo>
                  <a:lnTo>
                    <a:pt x="5200" y="3467"/>
                  </a:lnTo>
                  <a:cubicBezTo>
                    <a:pt x="5307" y="3467"/>
                    <a:pt x="5397" y="3376"/>
                    <a:pt x="5397" y="3270"/>
                  </a:cubicBezTo>
                  <a:lnTo>
                    <a:pt x="5397" y="3163"/>
                  </a:lnTo>
                  <a:cubicBezTo>
                    <a:pt x="5397" y="3056"/>
                    <a:pt x="5315" y="2966"/>
                    <a:pt x="5200" y="2957"/>
                  </a:cubicBezTo>
                  <a:lnTo>
                    <a:pt x="5077" y="2957"/>
                  </a:lnTo>
                  <a:lnTo>
                    <a:pt x="4954" y="592"/>
                  </a:lnTo>
                  <a:lnTo>
                    <a:pt x="4937" y="428"/>
                  </a:lnTo>
                  <a:cubicBezTo>
                    <a:pt x="4937" y="411"/>
                    <a:pt x="4937" y="386"/>
                    <a:pt x="4929" y="370"/>
                  </a:cubicBezTo>
                  <a:cubicBezTo>
                    <a:pt x="4896" y="296"/>
                    <a:pt x="4839" y="239"/>
                    <a:pt x="4757" y="222"/>
                  </a:cubicBezTo>
                  <a:cubicBezTo>
                    <a:pt x="4079" y="74"/>
                    <a:pt x="3389" y="0"/>
                    <a:pt x="2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22"/>
            <p:cNvSpPr/>
            <p:nvPr/>
          </p:nvSpPr>
          <p:spPr>
            <a:xfrm>
              <a:off x="1428291" y="2571054"/>
              <a:ext cx="226896" cy="121478"/>
            </a:xfrm>
            <a:custGeom>
              <a:avLst/>
              <a:gdLst/>
              <a:ahLst/>
              <a:cxnLst/>
              <a:rect l="l" t="t" r="r" b="b"/>
              <a:pathLst>
                <a:path w="3730" h="1997" extrusionOk="0">
                  <a:moveTo>
                    <a:pt x="534" y="0"/>
                  </a:moveTo>
                  <a:cubicBezTo>
                    <a:pt x="370" y="0"/>
                    <a:pt x="238" y="115"/>
                    <a:pt x="206" y="271"/>
                  </a:cubicBezTo>
                  <a:lnTo>
                    <a:pt x="25" y="1627"/>
                  </a:lnTo>
                  <a:cubicBezTo>
                    <a:pt x="0" y="1816"/>
                    <a:pt x="148" y="1996"/>
                    <a:pt x="345" y="1996"/>
                  </a:cubicBezTo>
                  <a:lnTo>
                    <a:pt x="3393" y="1996"/>
                  </a:lnTo>
                  <a:cubicBezTo>
                    <a:pt x="3582" y="1988"/>
                    <a:pt x="3729" y="1824"/>
                    <a:pt x="3713" y="1627"/>
                  </a:cubicBezTo>
                  <a:lnTo>
                    <a:pt x="3565" y="551"/>
                  </a:lnTo>
                  <a:lnTo>
                    <a:pt x="3532" y="288"/>
                  </a:lnTo>
                  <a:cubicBezTo>
                    <a:pt x="3508" y="123"/>
                    <a:pt x="3368" y="0"/>
                    <a:pt x="3204" y="0"/>
                  </a:cubicBezTo>
                  <a:close/>
                </a:path>
              </a:pathLst>
            </a:custGeom>
            <a:solidFill>
              <a:srgbClr val="DA8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22"/>
            <p:cNvSpPr/>
            <p:nvPr/>
          </p:nvSpPr>
          <p:spPr>
            <a:xfrm>
              <a:off x="1420261" y="2552562"/>
              <a:ext cx="29563" cy="24454"/>
            </a:xfrm>
            <a:custGeom>
              <a:avLst/>
              <a:gdLst/>
              <a:ahLst/>
              <a:cxnLst/>
              <a:rect l="l" t="t" r="r" b="b"/>
              <a:pathLst>
                <a:path w="486" h="402" extrusionOk="0">
                  <a:moveTo>
                    <a:pt x="379" y="0"/>
                  </a:moveTo>
                  <a:cubicBezTo>
                    <a:pt x="346" y="0"/>
                    <a:pt x="321" y="0"/>
                    <a:pt x="297" y="9"/>
                  </a:cubicBezTo>
                  <a:cubicBezTo>
                    <a:pt x="239" y="17"/>
                    <a:pt x="190" y="41"/>
                    <a:pt x="140" y="74"/>
                  </a:cubicBezTo>
                  <a:cubicBezTo>
                    <a:pt x="91" y="107"/>
                    <a:pt x="58" y="148"/>
                    <a:pt x="34" y="206"/>
                  </a:cubicBezTo>
                  <a:cubicBezTo>
                    <a:pt x="1" y="255"/>
                    <a:pt x="1" y="321"/>
                    <a:pt x="9" y="378"/>
                  </a:cubicBezTo>
                  <a:lnTo>
                    <a:pt x="17" y="378"/>
                  </a:lnTo>
                  <a:cubicBezTo>
                    <a:pt x="22" y="392"/>
                    <a:pt x="38" y="401"/>
                    <a:pt x="54" y="401"/>
                  </a:cubicBezTo>
                  <a:cubicBezTo>
                    <a:pt x="65" y="401"/>
                    <a:pt x="76" y="397"/>
                    <a:pt x="83" y="386"/>
                  </a:cubicBezTo>
                  <a:lnTo>
                    <a:pt x="83" y="378"/>
                  </a:lnTo>
                  <a:cubicBezTo>
                    <a:pt x="108" y="337"/>
                    <a:pt x="124" y="304"/>
                    <a:pt x="157" y="271"/>
                  </a:cubicBezTo>
                  <a:cubicBezTo>
                    <a:pt x="182" y="247"/>
                    <a:pt x="206" y="222"/>
                    <a:pt x="239" y="197"/>
                  </a:cubicBezTo>
                  <a:cubicBezTo>
                    <a:pt x="272" y="173"/>
                    <a:pt x="305" y="148"/>
                    <a:pt x="338" y="132"/>
                  </a:cubicBezTo>
                  <a:cubicBezTo>
                    <a:pt x="362" y="124"/>
                    <a:pt x="379" y="115"/>
                    <a:pt x="403" y="107"/>
                  </a:cubicBezTo>
                  <a:cubicBezTo>
                    <a:pt x="420" y="91"/>
                    <a:pt x="444" y="82"/>
                    <a:pt x="469" y="74"/>
                  </a:cubicBezTo>
                  <a:cubicBezTo>
                    <a:pt x="477" y="66"/>
                    <a:pt x="477" y="58"/>
                    <a:pt x="485" y="50"/>
                  </a:cubicBezTo>
                  <a:cubicBezTo>
                    <a:pt x="485" y="25"/>
                    <a:pt x="469" y="9"/>
                    <a:pt x="453" y="9"/>
                  </a:cubicBezTo>
                  <a:cubicBezTo>
                    <a:pt x="428" y="0"/>
                    <a:pt x="403" y="0"/>
                    <a:pt x="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22"/>
            <p:cNvSpPr/>
            <p:nvPr/>
          </p:nvSpPr>
          <p:spPr>
            <a:xfrm>
              <a:off x="1453474" y="2548669"/>
              <a:ext cx="8090" cy="7969"/>
            </a:xfrm>
            <a:custGeom>
              <a:avLst/>
              <a:gdLst/>
              <a:ahLst/>
              <a:cxnLst/>
              <a:rect l="l" t="t" r="r" b="b"/>
              <a:pathLst>
                <a:path w="133" h="131" extrusionOk="0">
                  <a:moveTo>
                    <a:pt x="68" y="1"/>
                  </a:moveTo>
                  <a:cubicBezTo>
                    <a:pt x="35" y="1"/>
                    <a:pt x="1" y="25"/>
                    <a:pt x="5" y="73"/>
                  </a:cubicBezTo>
                  <a:cubicBezTo>
                    <a:pt x="5" y="112"/>
                    <a:pt x="35" y="130"/>
                    <a:pt x="65" y="130"/>
                  </a:cubicBezTo>
                  <a:cubicBezTo>
                    <a:pt x="98" y="130"/>
                    <a:pt x="133" y="107"/>
                    <a:pt x="128" y="64"/>
                  </a:cubicBezTo>
                  <a:cubicBezTo>
                    <a:pt x="128" y="21"/>
                    <a:pt x="98" y="1"/>
                    <a:pt x="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22"/>
            <p:cNvSpPr/>
            <p:nvPr/>
          </p:nvSpPr>
          <p:spPr>
            <a:xfrm>
              <a:off x="1465761" y="2827388"/>
              <a:ext cx="153413" cy="150433"/>
            </a:xfrm>
            <a:custGeom>
              <a:avLst/>
              <a:gdLst/>
              <a:ahLst/>
              <a:cxnLst/>
              <a:rect l="l" t="t" r="r" b="b"/>
              <a:pathLst>
                <a:path w="2522" h="2473" extrusionOk="0">
                  <a:moveTo>
                    <a:pt x="1035" y="0"/>
                  </a:moveTo>
                  <a:cubicBezTo>
                    <a:pt x="953" y="0"/>
                    <a:pt x="879" y="41"/>
                    <a:pt x="846" y="107"/>
                  </a:cubicBezTo>
                  <a:lnTo>
                    <a:pt x="608" y="501"/>
                  </a:lnTo>
                  <a:lnTo>
                    <a:pt x="994" y="731"/>
                  </a:lnTo>
                  <a:lnTo>
                    <a:pt x="1372" y="66"/>
                  </a:lnTo>
                  <a:cubicBezTo>
                    <a:pt x="1388" y="41"/>
                    <a:pt x="1405" y="17"/>
                    <a:pt x="1430" y="0"/>
                  </a:cubicBezTo>
                  <a:close/>
                  <a:moveTo>
                    <a:pt x="1586" y="23"/>
                  </a:moveTo>
                  <a:cubicBezTo>
                    <a:pt x="1528" y="23"/>
                    <a:pt x="1475" y="55"/>
                    <a:pt x="1446" y="107"/>
                  </a:cubicBezTo>
                  <a:lnTo>
                    <a:pt x="1306" y="353"/>
                  </a:lnTo>
                  <a:cubicBezTo>
                    <a:pt x="1339" y="362"/>
                    <a:pt x="1364" y="378"/>
                    <a:pt x="1380" y="411"/>
                  </a:cubicBezTo>
                  <a:lnTo>
                    <a:pt x="1388" y="411"/>
                  </a:lnTo>
                  <a:lnTo>
                    <a:pt x="1503" y="624"/>
                  </a:lnTo>
                  <a:lnTo>
                    <a:pt x="1265" y="756"/>
                  </a:lnTo>
                  <a:lnTo>
                    <a:pt x="1939" y="936"/>
                  </a:lnTo>
                  <a:lnTo>
                    <a:pt x="2136" y="271"/>
                  </a:lnTo>
                  <a:lnTo>
                    <a:pt x="2136" y="271"/>
                  </a:lnTo>
                  <a:lnTo>
                    <a:pt x="1898" y="403"/>
                  </a:lnTo>
                  <a:lnTo>
                    <a:pt x="1725" y="107"/>
                  </a:lnTo>
                  <a:cubicBezTo>
                    <a:pt x="1709" y="74"/>
                    <a:pt x="1684" y="58"/>
                    <a:pt x="1660" y="41"/>
                  </a:cubicBezTo>
                  <a:cubicBezTo>
                    <a:pt x="1635" y="29"/>
                    <a:pt x="1610" y="23"/>
                    <a:pt x="1586" y="23"/>
                  </a:cubicBezTo>
                  <a:close/>
                  <a:moveTo>
                    <a:pt x="674" y="846"/>
                  </a:moveTo>
                  <a:lnTo>
                    <a:pt x="0" y="1002"/>
                  </a:lnTo>
                  <a:lnTo>
                    <a:pt x="230" y="1142"/>
                  </a:lnTo>
                  <a:lnTo>
                    <a:pt x="58" y="1438"/>
                  </a:lnTo>
                  <a:cubicBezTo>
                    <a:pt x="41" y="1470"/>
                    <a:pt x="33" y="1495"/>
                    <a:pt x="33" y="1528"/>
                  </a:cubicBezTo>
                  <a:cubicBezTo>
                    <a:pt x="33" y="1610"/>
                    <a:pt x="107" y="1684"/>
                    <a:pt x="197" y="1684"/>
                  </a:cubicBezTo>
                  <a:lnTo>
                    <a:pt x="477" y="1684"/>
                  </a:lnTo>
                  <a:cubicBezTo>
                    <a:pt x="468" y="1651"/>
                    <a:pt x="468" y="1618"/>
                    <a:pt x="485" y="1585"/>
                  </a:cubicBezTo>
                  <a:lnTo>
                    <a:pt x="616" y="1372"/>
                  </a:lnTo>
                  <a:lnTo>
                    <a:pt x="855" y="1520"/>
                  </a:lnTo>
                  <a:lnTo>
                    <a:pt x="855" y="1520"/>
                  </a:lnTo>
                  <a:lnTo>
                    <a:pt x="674" y="846"/>
                  </a:lnTo>
                  <a:close/>
                  <a:moveTo>
                    <a:pt x="2259" y="1035"/>
                  </a:moveTo>
                  <a:lnTo>
                    <a:pt x="1865" y="1257"/>
                  </a:lnTo>
                  <a:lnTo>
                    <a:pt x="2259" y="1914"/>
                  </a:lnTo>
                  <a:cubicBezTo>
                    <a:pt x="2276" y="1939"/>
                    <a:pt x="2284" y="1971"/>
                    <a:pt x="2292" y="1996"/>
                  </a:cubicBezTo>
                  <a:lnTo>
                    <a:pt x="2489" y="1659"/>
                  </a:lnTo>
                  <a:cubicBezTo>
                    <a:pt x="2522" y="1585"/>
                    <a:pt x="2522" y="1503"/>
                    <a:pt x="2489" y="1438"/>
                  </a:cubicBezTo>
                  <a:lnTo>
                    <a:pt x="2259" y="1035"/>
                  </a:lnTo>
                  <a:close/>
                  <a:moveTo>
                    <a:pt x="115" y="1741"/>
                  </a:moveTo>
                  <a:lnTo>
                    <a:pt x="304" y="2086"/>
                  </a:lnTo>
                  <a:cubicBezTo>
                    <a:pt x="337" y="2152"/>
                    <a:pt x="411" y="2201"/>
                    <a:pt x="493" y="2201"/>
                  </a:cubicBezTo>
                  <a:lnTo>
                    <a:pt x="953" y="2210"/>
                  </a:lnTo>
                  <a:lnTo>
                    <a:pt x="961" y="1758"/>
                  </a:lnTo>
                  <a:lnTo>
                    <a:pt x="197" y="1758"/>
                  </a:lnTo>
                  <a:cubicBezTo>
                    <a:pt x="165" y="1758"/>
                    <a:pt x="140" y="1750"/>
                    <a:pt x="115" y="1741"/>
                  </a:cubicBezTo>
                  <a:close/>
                  <a:moveTo>
                    <a:pt x="1709" y="1479"/>
                  </a:moveTo>
                  <a:lnTo>
                    <a:pt x="1224" y="1971"/>
                  </a:lnTo>
                  <a:lnTo>
                    <a:pt x="1709" y="2473"/>
                  </a:lnTo>
                  <a:lnTo>
                    <a:pt x="1709" y="2193"/>
                  </a:lnTo>
                  <a:lnTo>
                    <a:pt x="2054" y="2193"/>
                  </a:lnTo>
                  <a:cubicBezTo>
                    <a:pt x="2087" y="2193"/>
                    <a:pt x="2120" y="2185"/>
                    <a:pt x="2144" y="2169"/>
                  </a:cubicBezTo>
                  <a:cubicBezTo>
                    <a:pt x="2210" y="2119"/>
                    <a:pt x="2235" y="2029"/>
                    <a:pt x="2193" y="1955"/>
                  </a:cubicBezTo>
                  <a:lnTo>
                    <a:pt x="2046" y="1709"/>
                  </a:lnTo>
                  <a:cubicBezTo>
                    <a:pt x="2021" y="1733"/>
                    <a:pt x="1988" y="1750"/>
                    <a:pt x="1955" y="1750"/>
                  </a:cubicBezTo>
                  <a:lnTo>
                    <a:pt x="1709" y="1750"/>
                  </a:lnTo>
                  <a:lnTo>
                    <a:pt x="1709" y="14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22"/>
            <p:cNvSpPr/>
            <p:nvPr/>
          </p:nvSpPr>
          <p:spPr>
            <a:xfrm>
              <a:off x="1389786" y="2721910"/>
              <a:ext cx="95016" cy="7300"/>
            </a:xfrm>
            <a:custGeom>
              <a:avLst/>
              <a:gdLst/>
              <a:ahLst/>
              <a:cxnLst/>
              <a:rect l="l" t="t" r="r" b="b"/>
              <a:pathLst>
                <a:path w="1562" h="120" extrusionOk="0">
                  <a:moveTo>
                    <a:pt x="403" y="1"/>
                  </a:moveTo>
                  <a:cubicBezTo>
                    <a:pt x="280" y="9"/>
                    <a:pt x="157" y="9"/>
                    <a:pt x="25" y="26"/>
                  </a:cubicBezTo>
                  <a:cubicBezTo>
                    <a:pt x="9" y="26"/>
                    <a:pt x="1" y="42"/>
                    <a:pt x="1" y="58"/>
                  </a:cubicBezTo>
                  <a:cubicBezTo>
                    <a:pt x="1" y="75"/>
                    <a:pt x="9" y="91"/>
                    <a:pt x="25" y="91"/>
                  </a:cubicBezTo>
                  <a:cubicBezTo>
                    <a:pt x="157" y="108"/>
                    <a:pt x="280" y="116"/>
                    <a:pt x="403" y="116"/>
                  </a:cubicBezTo>
                  <a:cubicBezTo>
                    <a:pt x="485" y="116"/>
                    <a:pt x="571" y="120"/>
                    <a:pt x="656" y="120"/>
                  </a:cubicBezTo>
                  <a:cubicBezTo>
                    <a:pt x="698" y="120"/>
                    <a:pt x="740" y="119"/>
                    <a:pt x="781" y="116"/>
                  </a:cubicBezTo>
                  <a:cubicBezTo>
                    <a:pt x="843" y="112"/>
                    <a:pt x="904" y="112"/>
                    <a:pt x="967" y="112"/>
                  </a:cubicBezTo>
                  <a:cubicBezTo>
                    <a:pt x="1030" y="112"/>
                    <a:pt x="1093" y="112"/>
                    <a:pt x="1159" y="108"/>
                  </a:cubicBezTo>
                  <a:cubicBezTo>
                    <a:pt x="1282" y="108"/>
                    <a:pt x="1405" y="99"/>
                    <a:pt x="1529" y="91"/>
                  </a:cubicBezTo>
                  <a:cubicBezTo>
                    <a:pt x="1545" y="91"/>
                    <a:pt x="1561" y="75"/>
                    <a:pt x="1561" y="58"/>
                  </a:cubicBezTo>
                  <a:cubicBezTo>
                    <a:pt x="1561" y="42"/>
                    <a:pt x="1553" y="26"/>
                    <a:pt x="1529" y="26"/>
                  </a:cubicBezTo>
                  <a:cubicBezTo>
                    <a:pt x="1405" y="17"/>
                    <a:pt x="1282" y="17"/>
                    <a:pt x="1159" y="9"/>
                  </a:cubicBezTo>
                  <a:cubicBezTo>
                    <a:pt x="1093" y="5"/>
                    <a:pt x="1030" y="5"/>
                    <a:pt x="967" y="5"/>
                  </a:cubicBezTo>
                  <a:cubicBezTo>
                    <a:pt x="904" y="5"/>
                    <a:pt x="843" y="5"/>
                    <a:pt x="7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22"/>
            <p:cNvSpPr/>
            <p:nvPr/>
          </p:nvSpPr>
          <p:spPr>
            <a:xfrm>
              <a:off x="1757072" y="2534070"/>
              <a:ext cx="328300" cy="581170"/>
            </a:xfrm>
            <a:custGeom>
              <a:avLst/>
              <a:gdLst/>
              <a:ahLst/>
              <a:cxnLst/>
              <a:rect l="l" t="t" r="r" b="b"/>
              <a:pathLst>
                <a:path w="5397" h="9554" extrusionOk="0">
                  <a:moveTo>
                    <a:pt x="2698" y="0"/>
                  </a:moveTo>
                  <a:cubicBezTo>
                    <a:pt x="2008" y="0"/>
                    <a:pt x="1318" y="74"/>
                    <a:pt x="641" y="222"/>
                  </a:cubicBezTo>
                  <a:cubicBezTo>
                    <a:pt x="567" y="239"/>
                    <a:pt x="501" y="296"/>
                    <a:pt x="477" y="370"/>
                  </a:cubicBezTo>
                  <a:cubicBezTo>
                    <a:pt x="468" y="386"/>
                    <a:pt x="460" y="411"/>
                    <a:pt x="460" y="428"/>
                  </a:cubicBezTo>
                  <a:lnTo>
                    <a:pt x="320" y="2957"/>
                  </a:lnTo>
                  <a:lnTo>
                    <a:pt x="197" y="2957"/>
                  </a:lnTo>
                  <a:cubicBezTo>
                    <a:pt x="90" y="2957"/>
                    <a:pt x="0" y="3048"/>
                    <a:pt x="0" y="3155"/>
                  </a:cubicBezTo>
                  <a:lnTo>
                    <a:pt x="0" y="3261"/>
                  </a:lnTo>
                  <a:cubicBezTo>
                    <a:pt x="0" y="3368"/>
                    <a:pt x="90" y="3459"/>
                    <a:pt x="197" y="3459"/>
                  </a:cubicBezTo>
                  <a:lnTo>
                    <a:pt x="288" y="3459"/>
                  </a:lnTo>
                  <a:lnTo>
                    <a:pt x="600" y="8477"/>
                  </a:lnTo>
                  <a:cubicBezTo>
                    <a:pt x="649" y="9085"/>
                    <a:pt x="1158" y="9553"/>
                    <a:pt x="1774" y="9553"/>
                  </a:cubicBezTo>
                  <a:lnTo>
                    <a:pt x="3622" y="9553"/>
                  </a:lnTo>
                  <a:cubicBezTo>
                    <a:pt x="4239" y="9553"/>
                    <a:pt x="4748" y="9085"/>
                    <a:pt x="4797" y="8477"/>
                  </a:cubicBezTo>
                  <a:lnTo>
                    <a:pt x="5109" y="3459"/>
                  </a:lnTo>
                  <a:lnTo>
                    <a:pt x="5200" y="3459"/>
                  </a:lnTo>
                  <a:cubicBezTo>
                    <a:pt x="5315" y="3459"/>
                    <a:pt x="5397" y="3368"/>
                    <a:pt x="5397" y="3261"/>
                  </a:cubicBezTo>
                  <a:lnTo>
                    <a:pt x="5397" y="3155"/>
                  </a:lnTo>
                  <a:cubicBezTo>
                    <a:pt x="5397" y="3048"/>
                    <a:pt x="5306" y="2957"/>
                    <a:pt x="5200" y="2957"/>
                  </a:cubicBezTo>
                  <a:lnTo>
                    <a:pt x="5076" y="2957"/>
                  </a:lnTo>
                  <a:lnTo>
                    <a:pt x="4945" y="592"/>
                  </a:lnTo>
                  <a:lnTo>
                    <a:pt x="4937" y="428"/>
                  </a:lnTo>
                  <a:cubicBezTo>
                    <a:pt x="4937" y="411"/>
                    <a:pt x="4929" y="386"/>
                    <a:pt x="4929" y="370"/>
                  </a:cubicBezTo>
                  <a:cubicBezTo>
                    <a:pt x="4896" y="296"/>
                    <a:pt x="4830" y="239"/>
                    <a:pt x="4756" y="222"/>
                  </a:cubicBezTo>
                  <a:cubicBezTo>
                    <a:pt x="4078" y="74"/>
                    <a:pt x="3388" y="0"/>
                    <a:pt x="2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22"/>
            <p:cNvSpPr/>
            <p:nvPr/>
          </p:nvSpPr>
          <p:spPr>
            <a:xfrm>
              <a:off x="1807012" y="2570993"/>
              <a:ext cx="227930" cy="121538"/>
            </a:xfrm>
            <a:custGeom>
              <a:avLst/>
              <a:gdLst/>
              <a:ahLst/>
              <a:cxnLst/>
              <a:rect l="l" t="t" r="r" b="b"/>
              <a:pathLst>
                <a:path w="3747" h="1998" extrusionOk="0">
                  <a:moveTo>
                    <a:pt x="520" y="1"/>
                  </a:moveTo>
                  <a:cubicBezTo>
                    <a:pt x="370" y="1"/>
                    <a:pt x="238" y="121"/>
                    <a:pt x="214" y="272"/>
                  </a:cubicBezTo>
                  <a:lnTo>
                    <a:pt x="33" y="1628"/>
                  </a:lnTo>
                  <a:cubicBezTo>
                    <a:pt x="0" y="1817"/>
                    <a:pt x="157" y="1997"/>
                    <a:pt x="354" y="1997"/>
                  </a:cubicBezTo>
                  <a:lnTo>
                    <a:pt x="3401" y="1997"/>
                  </a:lnTo>
                  <a:cubicBezTo>
                    <a:pt x="3598" y="1997"/>
                    <a:pt x="3746" y="1817"/>
                    <a:pt x="3721" y="1628"/>
                  </a:cubicBezTo>
                  <a:lnTo>
                    <a:pt x="3574" y="543"/>
                  </a:lnTo>
                  <a:lnTo>
                    <a:pt x="3541" y="281"/>
                  </a:lnTo>
                  <a:cubicBezTo>
                    <a:pt x="3516" y="116"/>
                    <a:pt x="3376" y="1"/>
                    <a:pt x="3212" y="1"/>
                  </a:cubicBezTo>
                  <a:lnTo>
                    <a:pt x="534" y="1"/>
                  </a:lnTo>
                  <a:cubicBezTo>
                    <a:pt x="529" y="1"/>
                    <a:pt x="525" y="1"/>
                    <a:pt x="520" y="1"/>
                  </a:cubicBezTo>
                  <a:close/>
                </a:path>
              </a:pathLst>
            </a:custGeom>
            <a:solidFill>
              <a:srgbClr val="889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22"/>
            <p:cNvSpPr/>
            <p:nvPr/>
          </p:nvSpPr>
          <p:spPr>
            <a:xfrm>
              <a:off x="1799044" y="2552562"/>
              <a:ext cx="29989" cy="24332"/>
            </a:xfrm>
            <a:custGeom>
              <a:avLst/>
              <a:gdLst/>
              <a:ahLst/>
              <a:cxnLst/>
              <a:rect l="l" t="t" r="r" b="b"/>
              <a:pathLst>
                <a:path w="493" h="400" extrusionOk="0">
                  <a:moveTo>
                    <a:pt x="378" y="0"/>
                  </a:moveTo>
                  <a:cubicBezTo>
                    <a:pt x="353" y="0"/>
                    <a:pt x="329" y="0"/>
                    <a:pt x="304" y="9"/>
                  </a:cubicBezTo>
                  <a:cubicBezTo>
                    <a:pt x="246" y="17"/>
                    <a:pt x="197" y="41"/>
                    <a:pt x="148" y="74"/>
                  </a:cubicBezTo>
                  <a:cubicBezTo>
                    <a:pt x="99" y="107"/>
                    <a:pt x="58" y="148"/>
                    <a:pt x="33" y="206"/>
                  </a:cubicBezTo>
                  <a:cubicBezTo>
                    <a:pt x="8" y="255"/>
                    <a:pt x="0" y="321"/>
                    <a:pt x="16" y="378"/>
                  </a:cubicBezTo>
                  <a:cubicBezTo>
                    <a:pt x="25" y="386"/>
                    <a:pt x="33" y="395"/>
                    <a:pt x="41" y="395"/>
                  </a:cubicBezTo>
                  <a:cubicBezTo>
                    <a:pt x="48" y="398"/>
                    <a:pt x="55" y="400"/>
                    <a:pt x="62" y="400"/>
                  </a:cubicBezTo>
                  <a:cubicBezTo>
                    <a:pt x="71" y="400"/>
                    <a:pt x="81" y="396"/>
                    <a:pt x="90" y="386"/>
                  </a:cubicBezTo>
                  <a:lnTo>
                    <a:pt x="90" y="378"/>
                  </a:lnTo>
                  <a:cubicBezTo>
                    <a:pt x="115" y="337"/>
                    <a:pt x="131" y="304"/>
                    <a:pt x="164" y="271"/>
                  </a:cubicBezTo>
                  <a:cubicBezTo>
                    <a:pt x="189" y="247"/>
                    <a:pt x="214" y="222"/>
                    <a:pt x="246" y="197"/>
                  </a:cubicBezTo>
                  <a:cubicBezTo>
                    <a:pt x="279" y="173"/>
                    <a:pt x="312" y="148"/>
                    <a:pt x="345" y="132"/>
                  </a:cubicBezTo>
                  <a:cubicBezTo>
                    <a:pt x="370" y="124"/>
                    <a:pt x="386" y="115"/>
                    <a:pt x="411" y="107"/>
                  </a:cubicBezTo>
                  <a:cubicBezTo>
                    <a:pt x="427" y="91"/>
                    <a:pt x="452" y="82"/>
                    <a:pt x="468" y="74"/>
                  </a:cubicBezTo>
                  <a:cubicBezTo>
                    <a:pt x="476" y="66"/>
                    <a:pt x="485" y="58"/>
                    <a:pt x="485" y="50"/>
                  </a:cubicBezTo>
                  <a:cubicBezTo>
                    <a:pt x="493" y="25"/>
                    <a:pt x="476" y="9"/>
                    <a:pt x="460" y="9"/>
                  </a:cubicBezTo>
                  <a:cubicBezTo>
                    <a:pt x="435" y="0"/>
                    <a:pt x="411" y="0"/>
                    <a:pt x="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22"/>
            <p:cNvSpPr/>
            <p:nvPr/>
          </p:nvSpPr>
          <p:spPr>
            <a:xfrm>
              <a:off x="1830797" y="2548547"/>
              <a:ext cx="10280" cy="8151"/>
            </a:xfrm>
            <a:custGeom>
              <a:avLst/>
              <a:gdLst/>
              <a:ahLst/>
              <a:cxnLst/>
              <a:rect l="l" t="t" r="r" b="b"/>
              <a:pathLst>
                <a:path w="169" h="134" extrusionOk="0">
                  <a:moveTo>
                    <a:pt x="94" y="1"/>
                  </a:moveTo>
                  <a:cubicBezTo>
                    <a:pt x="1" y="1"/>
                    <a:pt x="3" y="133"/>
                    <a:pt x="88" y="133"/>
                  </a:cubicBezTo>
                  <a:cubicBezTo>
                    <a:pt x="92" y="133"/>
                    <a:pt x="97" y="133"/>
                    <a:pt x="102" y="132"/>
                  </a:cubicBezTo>
                  <a:cubicBezTo>
                    <a:pt x="135" y="132"/>
                    <a:pt x="168" y="99"/>
                    <a:pt x="160" y="66"/>
                  </a:cubicBezTo>
                  <a:cubicBezTo>
                    <a:pt x="160" y="25"/>
                    <a:pt x="127" y="1"/>
                    <a:pt x="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22"/>
            <p:cNvSpPr/>
            <p:nvPr/>
          </p:nvSpPr>
          <p:spPr>
            <a:xfrm>
              <a:off x="1844483" y="2827388"/>
              <a:ext cx="153474" cy="150433"/>
            </a:xfrm>
            <a:custGeom>
              <a:avLst/>
              <a:gdLst/>
              <a:ahLst/>
              <a:cxnLst/>
              <a:rect l="l" t="t" r="r" b="b"/>
              <a:pathLst>
                <a:path w="2523" h="2473" extrusionOk="0">
                  <a:moveTo>
                    <a:pt x="1044" y="0"/>
                  </a:moveTo>
                  <a:cubicBezTo>
                    <a:pt x="962" y="0"/>
                    <a:pt x="888" y="41"/>
                    <a:pt x="847" y="107"/>
                  </a:cubicBezTo>
                  <a:lnTo>
                    <a:pt x="617" y="501"/>
                  </a:lnTo>
                  <a:lnTo>
                    <a:pt x="1003" y="731"/>
                  </a:lnTo>
                  <a:lnTo>
                    <a:pt x="1381" y="66"/>
                  </a:lnTo>
                  <a:cubicBezTo>
                    <a:pt x="1397" y="41"/>
                    <a:pt x="1413" y="17"/>
                    <a:pt x="1430" y="0"/>
                  </a:cubicBezTo>
                  <a:close/>
                  <a:moveTo>
                    <a:pt x="1587" y="19"/>
                  </a:moveTo>
                  <a:cubicBezTo>
                    <a:pt x="1529" y="19"/>
                    <a:pt x="1475" y="46"/>
                    <a:pt x="1446" y="99"/>
                  </a:cubicBezTo>
                  <a:lnTo>
                    <a:pt x="1307" y="345"/>
                  </a:lnTo>
                  <a:cubicBezTo>
                    <a:pt x="1339" y="353"/>
                    <a:pt x="1372" y="378"/>
                    <a:pt x="1389" y="411"/>
                  </a:cubicBezTo>
                  <a:lnTo>
                    <a:pt x="1389" y="403"/>
                  </a:lnTo>
                  <a:lnTo>
                    <a:pt x="1512" y="624"/>
                  </a:lnTo>
                  <a:lnTo>
                    <a:pt x="1274" y="756"/>
                  </a:lnTo>
                  <a:lnTo>
                    <a:pt x="1947" y="936"/>
                  </a:lnTo>
                  <a:lnTo>
                    <a:pt x="2136" y="263"/>
                  </a:lnTo>
                  <a:lnTo>
                    <a:pt x="2136" y="263"/>
                  </a:lnTo>
                  <a:lnTo>
                    <a:pt x="1898" y="403"/>
                  </a:lnTo>
                  <a:lnTo>
                    <a:pt x="1726" y="99"/>
                  </a:lnTo>
                  <a:cubicBezTo>
                    <a:pt x="1709" y="74"/>
                    <a:pt x="1684" y="49"/>
                    <a:pt x="1660" y="33"/>
                  </a:cubicBezTo>
                  <a:cubicBezTo>
                    <a:pt x="1636" y="23"/>
                    <a:pt x="1611" y="19"/>
                    <a:pt x="1587" y="19"/>
                  </a:cubicBezTo>
                  <a:close/>
                  <a:moveTo>
                    <a:pt x="682" y="846"/>
                  </a:moveTo>
                  <a:lnTo>
                    <a:pt x="1" y="1002"/>
                  </a:lnTo>
                  <a:lnTo>
                    <a:pt x="239" y="1142"/>
                  </a:lnTo>
                  <a:lnTo>
                    <a:pt x="66" y="1438"/>
                  </a:lnTo>
                  <a:cubicBezTo>
                    <a:pt x="50" y="1470"/>
                    <a:pt x="42" y="1495"/>
                    <a:pt x="42" y="1528"/>
                  </a:cubicBezTo>
                  <a:cubicBezTo>
                    <a:pt x="42" y="1610"/>
                    <a:pt x="116" y="1684"/>
                    <a:pt x="198" y="1684"/>
                  </a:cubicBezTo>
                  <a:lnTo>
                    <a:pt x="485" y="1684"/>
                  </a:lnTo>
                  <a:cubicBezTo>
                    <a:pt x="477" y="1651"/>
                    <a:pt x="477" y="1618"/>
                    <a:pt x="493" y="1585"/>
                  </a:cubicBezTo>
                  <a:lnTo>
                    <a:pt x="625" y="1372"/>
                  </a:lnTo>
                  <a:lnTo>
                    <a:pt x="855" y="1520"/>
                  </a:lnTo>
                  <a:lnTo>
                    <a:pt x="682" y="846"/>
                  </a:lnTo>
                  <a:close/>
                  <a:moveTo>
                    <a:pt x="2259" y="1035"/>
                  </a:moveTo>
                  <a:lnTo>
                    <a:pt x="1873" y="1257"/>
                  </a:lnTo>
                  <a:lnTo>
                    <a:pt x="2268" y="1914"/>
                  </a:lnTo>
                  <a:cubicBezTo>
                    <a:pt x="2276" y="1939"/>
                    <a:pt x="2284" y="1963"/>
                    <a:pt x="2292" y="1988"/>
                  </a:cubicBezTo>
                  <a:lnTo>
                    <a:pt x="2489" y="1651"/>
                  </a:lnTo>
                  <a:cubicBezTo>
                    <a:pt x="2522" y="1585"/>
                    <a:pt x="2522" y="1503"/>
                    <a:pt x="2489" y="1438"/>
                  </a:cubicBezTo>
                  <a:lnTo>
                    <a:pt x="2489" y="1429"/>
                  </a:lnTo>
                  <a:lnTo>
                    <a:pt x="2259" y="1035"/>
                  </a:lnTo>
                  <a:close/>
                  <a:moveTo>
                    <a:pt x="124" y="1741"/>
                  </a:moveTo>
                  <a:lnTo>
                    <a:pt x="313" y="2086"/>
                  </a:lnTo>
                  <a:cubicBezTo>
                    <a:pt x="346" y="2152"/>
                    <a:pt x="419" y="2201"/>
                    <a:pt x="502" y="2201"/>
                  </a:cubicBezTo>
                  <a:lnTo>
                    <a:pt x="962" y="2210"/>
                  </a:lnTo>
                  <a:lnTo>
                    <a:pt x="970" y="1758"/>
                  </a:lnTo>
                  <a:lnTo>
                    <a:pt x="206" y="1758"/>
                  </a:lnTo>
                  <a:cubicBezTo>
                    <a:pt x="173" y="1758"/>
                    <a:pt x="148" y="1750"/>
                    <a:pt x="124" y="1741"/>
                  </a:cubicBezTo>
                  <a:close/>
                  <a:moveTo>
                    <a:pt x="1717" y="1479"/>
                  </a:moveTo>
                  <a:lnTo>
                    <a:pt x="1224" y="1971"/>
                  </a:lnTo>
                  <a:lnTo>
                    <a:pt x="1717" y="2473"/>
                  </a:lnTo>
                  <a:lnTo>
                    <a:pt x="1717" y="2201"/>
                  </a:lnTo>
                  <a:lnTo>
                    <a:pt x="2062" y="2201"/>
                  </a:lnTo>
                  <a:cubicBezTo>
                    <a:pt x="2095" y="2193"/>
                    <a:pt x="2120" y="2185"/>
                    <a:pt x="2153" y="2169"/>
                  </a:cubicBezTo>
                  <a:cubicBezTo>
                    <a:pt x="2218" y="2119"/>
                    <a:pt x="2235" y="2029"/>
                    <a:pt x="2194" y="1955"/>
                  </a:cubicBezTo>
                  <a:lnTo>
                    <a:pt x="2054" y="1709"/>
                  </a:lnTo>
                  <a:cubicBezTo>
                    <a:pt x="2029" y="1733"/>
                    <a:pt x="1997" y="1750"/>
                    <a:pt x="1964" y="1750"/>
                  </a:cubicBezTo>
                  <a:lnTo>
                    <a:pt x="1717" y="1750"/>
                  </a:lnTo>
                  <a:lnTo>
                    <a:pt x="1717" y="14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22"/>
            <p:cNvSpPr/>
            <p:nvPr/>
          </p:nvSpPr>
          <p:spPr>
            <a:xfrm>
              <a:off x="1768568" y="2721910"/>
              <a:ext cx="95442" cy="7300"/>
            </a:xfrm>
            <a:custGeom>
              <a:avLst/>
              <a:gdLst/>
              <a:ahLst/>
              <a:cxnLst/>
              <a:rect l="l" t="t" r="r" b="b"/>
              <a:pathLst>
                <a:path w="1569" h="120" extrusionOk="0">
                  <a:moveTo>
                    <a:pt x="411" y="1"/>
                  </a:moveTo>
                  <a:cubicBezTo>
                    <a:pt x="288" y="9"/>
                    <a:pt x="164" y="9"/>
                    <a:pt x="33" y="26"/>
                  </a:cubicBezTo>
                  <a:lnTo>
                    <a:pt x="33" y="34"/>
                  </a:lnTo>
                  <a:cubicBezTo>
                    <a:pt x="0" y="34"/>
                    <a:pt x="0" y="91"/>
                    <a:pt x="33" y="91"/>
                  </a:cubicBezTo>
                  <a:cubicBezTo>
                    <a:pt x="164" y="108"/>
                    <a:pt x="288" y="116"/>
                    <a:pt x="411" y="116"/>
                  </a:cubicBezTo>
                  <a:cubicBezTo>
                    <a:pt x="493" y="116"/>
                    <a:pt x="579" y="120"/>
                    <a:pt x="663" y="120"/>
                  </a:cubicBezTo>
                  <a:cubicBezTo>
                    <a:pt x="706" y="120"/>
                    <a:pt x="747" y="119"/>
                    <a:pt x="789" y="116"/>
                  </a:cubicBezTo>
                  <a:cubicBezTo>
                    <a:pt x="850" y="112"/>
                    <a:pt x="912" y="112"/>
                    <a:pt x="974" y="112"/>
                  </a:cubicBezTo>
                  <a:cubicBezTo>
                    <a:pt x="1037" y="112"/>
                    <a:pt x="1101" y="112"/>
                    <a:pt x="1166" y="108"/>
                  </a:cubicBezTo>
                  <a:cubicBezTo>
                    <a:pt x="1290" y="108"/>
                    <a:pt x="1413" y="99"/>
                    <a:pt x="1536" y="91"/>
                  </a:cubicBezTo>
                  <a:cubicBezTo>
                    <a:pt x="1552" y="91"/>
                    <a:pt x="1569" y="75"/>
                    <a:pt x="1569" y="58"/>
                  </a:cubicBezTo>
                  <a:cubicBezTo>
                    <a:pt x="1569" y="42"/>
                    <a:pt x="1552" y="26"/>
                    <a:pt x="1536" y="26"/>
                  </a:cubicBezTo>
                  <a:cubicBezTo>
                    <a:pt x="1413" y="17"/>
                    <a:pt x="1290" y="17"/>
                    <a:pt x="1166" y="9"/>
                  </a:cubicBezTo>
                  <a:cubicBezTo>
                    <a:pt x="1101" y="5"/>
                    <a:pt x="1037" y="5"/>
                    <a:pt x="974" y="5"/>
                  </a:cubicBezTo>
                  <a:cubicBezTo>
                    <a:pt x="912" y="5"/>
                    <a:pt x="850" y="5"/>
                    <a:pt x="7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22"/>
            <p:cNvSpPr/>
            <p:nvPr/>
          </p:nvSpPr>
          <p:spPr>
            <a:xfrm>
              <a:off x="2136280" y="2534070"/>
              <a:ext cx="328360" cy="581170"/>
            </a:xfrm>
            <a:custGeom>
              <a:avLst/>
              <a:gdLst/>
              <a:ahLst/>
              <a:cxnLst/>
              <a:rect l="l" t="t" r="r" b="b"/>
              <a:pathLst>
                <a:path w="5398" h="9554" extrusionOk="0">
                  <a:moveTo>
                    <a:pt x="2699" y="0"/>
                  </a:moveTo>
                  <a:cubicBezTo>
                    <a:pt x="2009" y="0"/>
                    <a:pt x="1319" y="74"/>
                    <a:pt x="641" y="222"/>
                  </a:cubicBezTo>
                  <a:cubicBezTo>
                    <a:pt x="559" y="239"/>
                    <a:pt x="502" y="296"/>
                    <a:pt x="469" y="370"/>
                  </a:cubicBezTo>
                  <a:cubicBezTo>
                    <a:pt x="461" y="386"/>
                    <a:pt x="461" y="411"/>
                    <a:pt x="461" y="428"/>
                  </a:cubicBezTo>
                  <a:lnTo>
                    <a:pt x="313" y="2957"/>
                  </a:lnTo>
                  <a:lnTo>
                    <a:pt x="198" y="2957"/>
                  </a:lnTo>
                  <a:cubicBezTo>
                    <a:pt x="83" y="2957"/>
                    <a:pt x="1" y="3048"/>
                    <a:pt x="1" y="3155"/>
                  </a:cubicBezTo>
                  <a:lnTo>
                    <a:pt x="1" y="3261"/>
                  </a:lnTo>
                  <a:cubicBezTo>
                    <a:pt x="1" y="3368"/>
                    <a:pt x="83" y="3459"/>
                    <a:pt x="198" y="3459"/>
                  </a:cubicBezTo>
                  <a:lnTo>
                    <a:pt x="288" y="3459"/>
                  </a:lnTo>
                  <a:lnTo>
                    <a:pt x="600" y="8477"/>
                  </a:lnTo>
                  <a:cubicBezTo>
                    <a:pt x="649" y="9085"/>
                    <a:pt x="1159" y="9553"/>
                    <a:pt x="1767" y="9553"/>
                  </a:cubicBezTo>
                  <a:lnTo>
                    <a:pt x="3623" y="9553"/>
                  </a:lnTo>
                  <a:cubicBezTo>
                    <a:pt x="4239" y="9553"/>
                    <a:pt x="4748" y="9085"/>
                    <a:pt x="4798" y="8477"/>
                  </a:cubicBezTo>
                  <a:lnTo>
                    <a:pt x="5110" y="3459"/>
                  </a:lnTo>
                  <a:lnTo>
                    <a:pt x="5200" y="3459"/>
                  </a:lnTo>
                  <a:cubicBezTo>
                    <a:pt x="5307" y="3459"/>
                    <a:pt x="5397" y="3368"/>
                    <a:pt x="5397" y="3261"/>
                  </a:cubicBezTo>
                  <a:lnTo>
                    <a:pt x="5397" y="3155"/>
                  </a:lnTo>
                  <a:cubicBezTo>
                    <a:pt x="5397" y="3048"/>
                    <a:pt x="5307" y="2957"/>
                    <a:pt x="5200" y="2957"/>
                  </a:cubicBezTo>
                  <a:lnTo>
                    <a:pt x="5077" y="2957"/>
                  </a:lnTo>
                  <a:lnTo>
                    <a:pt x="4945" y="592"/>
                  </a:lnTo>
                  <a:lnTo>
                    <a:pt x="4937" y="428"/>
                  </a:lnTo>
                  <a:cubicBezTo>
                    <a:pt x="4937" y="411"/>
                    <a:pt x="4929" y="386"/>
                    <a:pt x="4921" y="370"/>
                  </a:cubicBezTo>
                  <a:cubicBezTo>
                    <a:pt x="4896" y="296"/>
                    <a:pt x="4830" y="239"/>
                    <a:pt x="4757" y="222"/>
                  </a:cubicBezTo>
                  <a:cubicBezTo>
                    <a:pt x="4079" y="74"/>
                    <a:pt x="3389" y="0"/>
                    <a:pt x="26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22"/>
            <p:cNvSpPr/>
            <p:nvPr/>
          </p:nvSpPr>
          <p:spPr>
            <a:xfrm>
              <a:off x="2186221" y="2571054"/>
              <a:ext cx="227930" cy="121478"/>
            </a:xfrm>
            <a:custGeom>
              <a:avLst/>
              <a:gdLst/>
              <a:ahLst/>
              <a:cxnLst/>
              <a:rect l="l" t="t" r="r" b="b"/>
              <a:pathLst>
                <a:path w="3747" h="1997" extrusionOk="0">
                  <a:moveTo>
                    <a:pt x="535" y="0"/>
                  </a:moveTo>
                  <a:cubicBezTo>
                    <a:pt x="379" y="0"/>
                    <a:pt x="239" y="115"/>
                    <a:pt x="215" y="271"/>
                  </a:cubicBezTo>
                  <a:lnTo>
                    <a:pt x="34" y="1627"/>
                  </a:lnTo>
                  <a:cubicBezTo>
                    <a:pt x="1" y="1816"/>
                    <a:pt x="157" y="1996"/>
                    <a:pt x="354" y="1996"/>
                  </a:cubicBezTo>
                  <a:lnTo>
                    <a:pt x="3402" y="1996"/>
                  </a:lnTo>
                  <a:cubicBezTo>
                    <a:pt x="3599" y="1996"/>
                    <a:pt x="3747" y="1816"/>
                    <a:pt x="3722" y="1627"/>
                  </a:cubicBezTo>
                  <a:lnTo>
                    <a:pt x="3574" y="542"/>
                  </a:lnTo>
                  <a:lnTo>
                    <a:pt x="3541" y="280"/>
                  </a:lnTo>
                  <a:cubicBezTo>
                    <a:pt x="3517" y="115"/>
                    <a:pt x="3377"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22"/>
            <p:cNvSpPr/>
            <p:nvPr/>
          </p:nvSpPr>
          <p:spPr>
            <a:xfrm>
              <a:off x="2178252" y="2552683"/>
              <a:ext cx="30050" cy="24210"/>
            </a:xfrm>
            <a:custGeom>
              <a:avLst/>
              <a:gdLst/>
              <a:ahLst/>
              <a:cxnLst/>
              <a:rect l="l" t="t" r="r" b="b"/>
              <a:pathLst>
                <a:path w="494" h="398" extrusionOk="0">
                  <a:moveTo>
                    <a:pt x="379" y="0"/>
                  </a:moveTo>
                  <a:cubicBezTo>
                    <a:pt x="354" y="0"/>
                    <a:pt x="329" y="2"/>
                    <a:pt x="304" y="7"/>
                  </a:cubicBezTo>
                  <a:cubicBezTo>
                    <a:pt x="247" y="15"/>
                    <a:pt x="198" y="39"/>
                    <a:pt x="148" y="72"/>
                  </a:cubicBezTo>
                  <a:cubicBezTo>
                    <a:pt x="99" y="105"/>
                    <a:pt x="58" y="146"/>
                    <a:pt x="33" y="204"/>
                  </a:cubicBezTo>
                  <a:cubicBezTo>
                    <a:pt x="9" y="253"/>
                    <a:pt x="1" y="319"/>
                    <a:pt x="17" y="376"/>
                  </a:cubicBezTo>
                  <a:cubicBezTo>
                    <a:pt x="17" y="384"/>
                    <a:pt x="25" y="393"/>
                    <a:pt x="42" y="393"/>
                  </a:cubicBezTo>
                  <a:cubicBezTo>
                    <a:pt x="48" y="396"/>
                    <a:pt x="55" y="398"/>
                    <a:pt x="62" y="398"/>
                  </a:cubicBezTo>
                  <a:cubicBezTo>
                    <a:pt x="72" y="398"/>
                    <a:pt x="81" y="394"/>
                    <a:pt x="91" y="384"/>
                  </a:cubicBezTo>
                  <a:lnTo>
                    <a:pt x="91" y="376"/>
                  </a:lnTo>
                  <a:cubicBezTo>
                    <a:pt x="116" y="335"/>
                    <a:pt x="132" y="302"/>
                    <a:pt x="165" y="269"/>
                  </a:cubicBezTo>
                  <a:cubicBezTo>
                    <a:pt x="189" y="245"/>
                    <a:pt x="214" y="220"/>
                    <a:pt x="247" y="195"/>
                  </a:cubicBezTo>
                  <a:cubicBezTo>
                    <a:pt x="280" y="171"/>
                    <a:pt x="313" y="146"/>
                    <a:pt x="346" y="130"/>
                  </a:cubicBezTo>
                  <a:cubicBezTo>
                    <a:pt x="370" y="122"/>
                    <a:pt x="387" y="113"/>
                    <a:pt x="403" y="105"/>
                  </a:cubicBezTo>
                  <a:cubicBezTo>
                    <a:pt x="428" y="89"/>
                    <a:pt x="452" y="80"/>
                    <a:pt x="469" y="72"/>
                  </a:cubicBezTo>
                  <a:cubicBezTo>
                    <a:pt x="477" y="64"/>
                    <a:pt x="485" y="56"/>
                    <a:pt x="485" y="48"/>
                  </a:cubicBezTo>
                  <a:cubicBezTo>
                    <a:pt x="493" y="31"/>
                    <a:pt x="477" y="7"/>
                    <a:pt x="461" y="7"/>
                  </a:cubicBezTo>
                  <a:cubicBezTo>
                    <a:pt x="432" y="2"/>
                    <a:pt x="405" y="0"/>
                    <a:pt x="3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22"/>
            <p:cNvSpPr/>
            <p:nvPr/>
          </p:nvSpPr>
          <p:spPr>
            <a:xfrm>
              <a:off x="2211708" y="2548547"/>
              <a:ext cx="8090" cy="7725"/>
            </a:xfrm>
            <a:custGeom>
              <a:avLst/>
              <a:gdLst/>
              <a:ahLst/>
              <a:cxnLst/>
              <a:rect l="l" t="t" r="r" b="b"/>
              <a:pathLst>
                <a:path w="133" h="127" extrusionOk="0">
                  <a:moveTo>
                    <a:pt x="67" y="1"/>
                  </a:moveTo>
                  <a:cubicBezTo>
                    <a:pt x="34" y="9"/>
                    <a:pt x="1" y="33"/>
                    <a:pt x="9" y="75"/>
                  </a:cubicBezTo>
                  <a:cubicBezTo>
                    <a:pt x="13" y="109"/>
                    <a:pt x="41" y="126"/>
                    <a:pt x="69" y="126"/>
                  </a:cubicBezTo>
                  <a:cubicBezTo>
                    <a:pt x="100" y="126"/>
                    <a:pt x="132" y="105"/>
                    <a:pt x="132" y="66"/>
                  </a:cubicBezTo>
                  <a:cubicBezTo>
                    <a:pt x="132" y="25"/>
                    <a:pt x="9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22"/>
            <p:cNvSpPr/>
            <p:nvPr/>
          </p:nvSpPr>
          <p:spPr>
            <a:xfrm>
              <a:off x="2224239" y="2827388"/>
              <a:ext cx="153413" cy="150433"/>
            </a:xfrm>
            <a:custGeom>
              <a:avLst/>
              <a:gdLst/>
              <a:ahLst/>
              <a:cxnLst/>
              <a:rect l="l" t="t" r="r" b="b"/>
              <a:pathLst>
                <a:path w="2522" h="2473" extrusionOk="0">
                  <a:moveTo>
                    <a:pt x="1035" y="0"/>
                  </a:moveTo>
                  <a:cubicBezTo>
                    <a:pt x="953" y="0"/>
                    <a:pt x="879" y="41"/>
                    <a:pt x="838" y="107"/>
                  </a:cubicBezTo>
                  <a:lnTo>
                    <a:pt x="608" y="501"/>
                  </a:lnTo>
                  <a:lnTo>
                    <a:pt x="994" y="731"/>
                  </a:lnTo>
                  <a:lnTo>
                    <a:pt x="1372" y="66"/>
                  </a:lnTo>
                  <a:cubicBezTo>
                    <a:pt x="1388" y="41"/>
                    <a:pt x="1405" y="17"/>
                    <a:pt x="1421" y="0"/>
                  </a:cubicBezTo>
                  <a:close/>
                  <a:moveTo>
                    <a:pt x="1582" y="19"/>
                  </a:moveTo>
                  <a:cubicBezTo>
                    <a:pt x="1525" y="19"/>
                    <a:pt x="1467" y="46"/>
                    <a:pt x="1438" y="99"/>
                  </a:cubicBezTo>
                  <a:lnTo>
                    <a:pt x="1298" y="345"/>
                  </a:lnTo>
                  <a:cubicBezTo>
                    <a:pt x="1331" y="353"/>
                    <a:pt x="1364" y="378"/>
                    <a:pt x="1380" y="411"/>
                  </a:cubicBezTo>
                  <a:lnTo>
                    <a:pt x="1380" y="403"/>
                  </a:lnTo>
                  <a:lnTo>
                    <a:pt x="1503" y="624"/>
                  </a:lnTo>
                  <a:lnTo>
                    <a:pt x="1265" y="756"/>
                  </a:lnTo>
                  <a:lnTo>
                    <a:pt x="1939" y="936"/>
                  </a:lnTo>
                  <a:lnTo>
                    <a:pt x="2128" y="263"/>
                  </a:lnTo>
                  <a:lnTo>
                    <a:pt x="2128" y="263"/>
                  </a:lnTo>
                  <a:lnTo>
                    <a:pt x="1889" y="403"/>
                  </a:lnTo>
                  <a:lnTo>
                    <a:pt x="1725" y="99"/>
                  </a:lnTo>
                  <a:cubicBezTo>
                    <a:pt x="1701" y="74"/>
                    <a:pt x="1676" y="49"/>
                    <a:pt x="1651" y="33"/>
                  </a:cubicBezTo>
                  <a:cubicBezTo>
                    <a:pt x="1630" y="23"/>
                    <a:pt x="1606" y="19"/>
                    <a:pt x="1582" y="19"/>
                  </a:cubicBezTo>
                  <a:close/>
                  <a:moveTo>
                    <a:pt x="674" y="846"/>
                  </a:moveTo>
                  <a:lnTo>
                    <a:pt x="0" y="1002"/>
                  </a:lnTo>
                  <a:lnTo>
                    <a:pt x="238" y="1142"/>
                  </a:lnTo>
                  <a:lnTo>
                    <a:pt x="58" y="1438"/>
                  </a:lnTo>
                  <a:cubicBezTo>
                    <a:pt x="41" y="1470"/>
                    <a:pt x="33" y="1495"/>
                    <a:pt x="33" y="1528"/>
                  </a:cubicBezTo>
                  <a:cubicBezTo>
                    <a:pt x="41" y="1610"/>
                    <a:pt x="107" y="1684"/>
                    <a:pt x="197" y="1684"/>
                  </a:cubicBezTo>
                  <a:lnTo>
                    <a:pt x="477" y="1684"/>
                  </a:lnTo>
                  <a:cubicBezTo>
                    <a:pt x="468" y="1651"/>
                    <a:pt x="477" y="1618"/>
                    <a:pt x="493" y="1585"/>
                  </a:cubicBezTo>
                  <a:lnTo>
                    <a:pt x="616" y="1372"/>
                  </a:lnTo>
                  <a:lnTo>
                    <a:pt x="855" y="1520"/>
                  </a:lnTo>
                  <a:lnTo>
                    <a:pt x="674" y="846"/>
                  </a:lnTo>
                  <a:close/>
                  <a:moveTo>
                    <a:pt x="2251" y="1035"/>
                  </a:moveTo>
                  <a:lnTo>
                    <a:pt x="1865" y="1257"/>
                  </a:lnTo>
                  <a:lnTo>
                    <a:pt x="2259" y="1914"/>
                  </a:lnTo>
                  <a:cubicBezTo>
                    <a:pt x="2276" y="1939"/>
                    <a:pt x="2284" y="1963"/>
                    <a:pt x="2284" y="1988"/>
                  </a:cubicBezTo>
                  <a:lnTo>
                    <a:pt x="2481" y="1651"/>
                  </a:lnTo>
                  <a:cubicBezTo>
                    <a:pt x="2522" y="1585"/>
                    <a:pt x="2514" y="1503"/>
                    <a:pt x="2481" y="1438"/>
                  </a:cubicBezTo>
                  <a:lnTo>
                    <a:pt x="2481" y="1429"/>
                  </a:lnTo>
                  <a:lnTo>
                    <a:pt x="2251" y="1035"/>
                  </a:lnTo>
                  <a:close/>
                  <a:moveTo>
                    <a:pt x="107" y="1750"/>
                  </a:moveTo>
                  <a:lnTo>
                    <a:pt x="296" y="2086"/>
                  </a:lnTo>
                  <a:cubicBezTo>
                    <a:pt x="337" y="2152"/>
                    <a:pt x="411" y="2201"/>
                    <a:pt x="493" y="2201"/>
                  </a:cubicBezTo>
                  <a:lnTo>
                    <a:pt x="953" y="2210"/>
                  </a:lnTo>
                  <a:lnTo>
                    <a:pt x="961" y="1758"/>
                  </a:lnTo>
                  <a:lnTo>
                    <a:pt x="189" y="1758"/>
                  </a:lnTo>
                  <a:cubicBezTo>
                    <a:pt x="165" y="1758"/>
                    <a:pt x="140" y="1758"/>
                    <a:pt x="107" y="1750"/>
                  </a:cubicBezTo>
                  <a:close/>
                  <a:moveTo>
                    <a:pt x="1709" y="1479"/>
                  </a:moveTo>
                  <a:lnTo>
                    <a:pt x="1224" y="1971"/>
                  </a:lnTo>
                  <a:lnTo>
                    <a:pt x="1709" y="2473"/>
                  </a:lnTo>
                  <a:lnTo>
                    <a:pt x="1709" y="2193"/>
                  </a:lnTo>
                  <a:lnTo>
                    <a:pt x="2054" y="2193"/>
                  </a:lnTo>
                  <a:cubicBezTo>
                    <a:pt x="2087" y="2193"/>
                    <a:pt x="2119" y="2185"/>
                    <a:pt x="2144" y="2169"/>
                  </a:cubicBezTo>
                  <a:cubicBezTo>
                    <a:pt x="2210" y="2119"/>
                    <a:pt x="2234" y="2029"/>
                    <a:pt x="2193" y="1955"/>
                  </a:cubicBezTo>
                  <a:lnTo>
                    <a:pt x="2046" y="1709"/>
                  </a:lnTo>
                  <a:cubicBezTo>
                    <a:pt x="2021" y="1733"/>
                    <a:pt x="1988" y="1750"/>
                    <a:pt x="1955" y="1750"/>
                  </a:cubicBezTo>
                  <a:lnTo>
                    <a:pt x="1709" y="1750"/>
                  </a:lnTo>
                  <a:lnTo>
                    <a:pt x="1709" y="14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22"/>
            <p:cNvSpPr/>
            <p:nvPr/>
          </p:nvSpPr>
          <p:spPr>
            <a:xfrm>
              <a:off x="2147777" y="2721910"/>
              <a:ext cx="95503" cy="7300"/>
            </a:xfrm>
            <a:custGeom>
              <a:avLst/>
              <a:gdLst/>
              <a:ahLst/>
              <a:cxnLst/>
              <a:rect l="l" t="t" r="r" b="b"/>
              <a:pathLst>
                <a:path w="1570" h="120" extrusionOk="0">
                  <a:moveTo>
                    <a:pt x="411" y="1"/>
                  </a:moveTo>
                  <a:cubicBezTo>
                    <a:pt x="288" y="9"/>
                    <a:pt x="157" y="9"/>
                    <a:pt x="33" y="26"/>
                  </a:cubicBezTo>
                  <a:lnTo>
                    <a:pt x="33" y="34"/>
                  </a:lnTo>
                  <a:cubicBezTo>
                    <a:pt x="1" y="34"/>
                    <a:pt x="1" y="91"/>
                    <a:pt x="33" y="99"/>
                  </a:cubicBezTo>
                  <a:cubicBezTo>
                    <a:pt x="157" y="108"/>
                    <a:pt x="288" y="116"/>
                    <a:pt x="411" y="116"/>
                  </a:cubicBezTo>
                  <a:cubicBezTo>
                    <a:pt x="493" y="116"/>
                    <a:pt x="575" y="120"/>
                    <a:pt x="660" y="120"/>
                  </a:cubicBezTo>
                  <a:cubicBezTo>
                    <a:pt x="702" y="120"/>
                    <a:pt x="745" y="119"/>
                    <a:pt x="789" y="116"/>
                  </a:cubicBezTo>
                  <a:cubicBezTo>
                    <a:pt x="851" y="112"/>
                    <a:pt x="912" y="112"/>
                    <a:pt x="974" y="112"/>
                  </a:cubicBezTo>
                  <a:cubicBezTo>
                    <a:pt x="1035" y="112"/>
                    <a:pt x="1097" y="112"/>
                    <a:pt x="1159" y="108"/>
                  </a:cubicBezTo>
                  <a:cubicBezTo>
                    <a:pt x="1290" y="108"/>
                    <a:pt x="1413" y="99"/>
                    <a:pt x="1537" y="91"/>
                  </a:cubicBezTo>
                  <a:cubicBezTo>
                    <a:pt x="1569" y="83"/>
                    <a:pt x="1569" y="34"/>
                    <a:pt x="1537" y="26"/>
                  </a:cubicBezTo>
                  <a:cubicBezTo>
                    <a:pt x="1413" y="17"/>
                    <a:pt x="1282" y="17"/>
                    <a:pt x="1159" y="9"/>
                  </a:cubicBezTo>
                  <a:cubicBezTo>
                    <a:pt x="1097" y="5"/>
                    <a:pt x="1035" y="5"/>
                    <a:pt x="974" y="5"/>
                  </a:cubicBezTo>
                  <a:cubicBezTo>
                    <a:pt x="912" y="5"/>
                    <a:pt x="851" y="5"/>
                    <a:pt x="7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22"/>
            <p:cNvSpPr/>
            <p:nvPr/>
          </p:nvSpPr>
          <p:spPr>
            <a:xfrm>
              <a:off x="2515002" y="2534070"/>
              <a:ext cx="328847" cy="581170"/>
            </a:xfrm>
            <a:custGeom>
              <a:avLst/>
              <a:gdLst/>
              <a:ahLst/>
              <a:cxnLst/>
              <a:rect l="l" t="t" r="r" b="b"/>
              <a:pathLst>
                <a:path w="5406" h="9554" extrusionOk="0">
                  <a:moveTo>
                    <a:pt x="2699" y="0"/>
                  </a:moveTo>
                  <a:cubicBezTo>
                    <a:pt x="2009" y="0"/>
                    <a:pt x="1319" y="74"/>
                    <a:pt x="642" y="222"/>
                  </a:cubicBezTo>
                  <a:cubicBezTo>
                    <a:pt x="568" y="239"/>
                    <a:pt x="502" y="296"/>
                    <a:pt x="477" y="370"/>
                  </a:cubicBezTo>
                  <a:cubicBezTo>
                    <a:pt x="469" y="386"/>
                    <a:pt x="461" y="411"/>
                    <a:pt x="461" y="428"/>
                  </a:cubicBezTo>
                  <a:lnTo>
                    <a:pt x="321" y="2957"/>
                  </a:lnTo>
                  <a:lnTo>
                    <a:pt x="198" y="2957"/>
                  </a:lnTo>
                  <a:cubicBezTo>
                    <a:pt x="91" y="2957"/>
                    <a:pt x="1" y="3048"/>
                    <a:pt x="1" y="3155"/>
                  </a:cubicBezTo>
                  <a:lnTo>
                    <a:pt x="1" y="3261"/>
                  </a:lnTo>
                  <a:cubicBezTo>
                    <a:pt x="1" y="3368"/>
                    <a:pt x="91" y="3459"/>
                    <a:pt x="198" y="3459"/>
                  </a:cubicBezTo>
                  <a:lnTo>
                    <a:pt x="288" y="3459"/>
                  </a:lnTo>
                  <a:lnTo>
                    <a:pt x="600" y="8477"/>
                  </a:lnTo>
                  <a:cubicBezTo>
                    <a:pt x="650" y="9085"/>
                    <a:pt x="1159" y="9553"/>
                    <a:pt x="1775" y="9553"/>
                  </a:cubicBezTo>
                  <a:lnTo>
                    <a:pt x="3631" y="9553"/>
                  </a:lnTo>
                  <a:cubicBezTo>
                    <a:pt x="4239" y="9553"/>
                    <a:pt x="4749" y="9085"/>
                    <a:pt x="4798" y="8477"/>
                  </a:cubicBezTo>
                  <a:lnTo>
                    <a:pt x="5118" y="3459"/>
                  </a:lnTo>
                  <a:lnTo>
                    <a:pt x="5200" y="3459"/>
                  </a:lnTo>
                  <a:cubicBezTo>
                    <a:pt x="5315" y="3459"/>
                    <a:pt x="5406" y="3368"/>
                    <a:pt x="5406" y="3261"/>
                  </a:cubicBezTo>
                  <a:lnTo>
                    <a:pt x="5406" y="3155"/>
                  </a:lnTo>
                  <a:cubicBezTo>
                    <a:pt x="5406" y="3048"/>
                    <a:pt x="5315" y="2966"/>
                    <a:pt x="5209" y="2957"/>
                  </a:cubicBezTo>
                  <a:lnTo>
                    <a:pt x="5085" y="2957"/>
                  </a:lnTo>
                  <a:lnTo>
                    <a:pt x="4954" y="592"/>
                  </a:lnTo>
                  <a:lnTo>
                    <a:pt x="4938" y="428"/>
                  </a:lnTo>
                  <a:cubicBezTo>
                    <a:pt x="4938" y="411"/>
                    <a:pt x="4938" y="386"/>
                    <a:pt x="4929" y="370"/>
                  </a:cubicBezTo>
                  <a:cubicBezTo>
                    <a:pt x="4896" y="296"/>
                    <a:pt x="4839" y="239"/>
                    <a:pt x="4757" y="222"/>
                  </a:cubicBezTo>
                  <a:cubicBezTo>
                    <a:pt x="4079" y="74"/>
                    <a:pt x="3389" y="0"/>
                    <a:pt x="2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22"/>
            <p:cNvSpPr/>
            <p:nvPr/>
          </p:nvSpPr>
          <p:spPr>
            <a:xfrm>
              <a:off x="2565490" y="2571054"/>
              <a:ext cx="227930" cy="121478"/>
            </a:xfrm>
            <a:custGeom>
              <a:avLst/>
              <a:gdLst/>
              <a:ahLst/>
              <a:cxnLst/>
              <a:rect l="l" t="t" r="r" b="b"/>
              <a:pathLst>
                <a:path w="3747" h="1997" extrusionOk="0">
                  <a:moveTo>
                    <a:pt x="534" y="0"/>
                  </a:moveTo>
                  <a:cubicBezTo>
                    <a:pt x="370" y="0"/>
                    <a:pt x="239" y="115"/>
                    <a:pt x="214" y="271"/>
                  </a:cubicBezTo>
                  <a:lnTo>
                    <a:pt x="25" y="1627"/>
                  </a:lnTo>
                  <a:cubicBezTo>
                    <a:pt x="0" y="1816"/>
                    <a:pt x="157" y="1996"/>
                    <a:pt x="354" y="1996"/>
                  </a:cubicBezTo>
                  <a:lnTo>
                    <a:pt x="3401" y="1996"/>
                  </a:lnTo>
                  <a:cubicBezTo>
                    <a:pt x="3598" y="1988"/>
                    <a:pt x="3746" y="1816"/>
                    <a:pt x="3721" y="1627"/>
                  </a:cubicBezTo>
                  <a:lnTo>
                    <a:pt x="3574" y="542"/>
                  </a:lnTo>
                  <a:lnTo>
                    <a:pt x="3541" y="280"/>
                  </a:lnTo>
                  <a:cubicBezTo>
                    <a:pt x="3516" y="115"/>
                    <a:pt x="3376" y="0"/>
                    <a:pt x="3212" y="0"/>
                  </a:cubicBezTo>
                  <a:close/>
                </a:path>
              </a:pathLst>
            </a:custGeom>
            <a:solidFill>
              <a:srgbClr val="6587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22"/>
            <p:cNvSpPr/>
            <p:nvPr/>
          </p:nvSpPr>
          <p:spPr>
            <a:xfrm>
              <a:off x="2557522" y="2552562"/>
              <a:ext cx="29989" cy="24332"/>
            </a:xfrm>
            <a:custGeom>
              <a:avLst/>
              <a:gdLst/>
              <a:ahLst/>
              <a:cxnLst/>
              <a:rect l="l" t="t" r="r" b="b"/>
              <a:pathLst>
                <a:path w="493" h="400" extrusionOk="0">
                  <a:moveTo>
                    <a:pt x="378" y="0"/>
                  </a:moveTo>
                  <a:cubicBezTo>
                    <a:pt x="353" y="0"/>
                    <a:pt x="329" y="0"/>
                    <a:pt x="296" y="9"/>
                  </a:cubicBezTo>
                  <a:cubicBezTo>
                    <a:pt x="246" y="17"/>
                    <a:pt x="189" y="41"/>
                    <a:pt x="148" y="74"/>
                  </a:cubicBezTo>
                  <a:cubicBezTo>
                    <a:pt x="99" y="107"/>
                    <a:pt x="58" y="148"/>
                    <a:pt x="33" y="206"/>
                  </a:cubicBezTo>
                  <a:cubicBezTo>
                    <a:pt x="8" y="255"/>
                    <a:pt x="0" y="321"/>
                    <a:pt x="16" y="378"/>
                  </a:cubicBezTo>
                  <a:cubicBezTo>
                    <a:pt x="16" y="386"/>
                    <a:pt x="25" y="395"/>
                    <a:pt x="41" y="395"/>
                  </a:cubicBezTo>
                  <a:cubicBezTo>
                    <a:pt x="48" y="398"/>
                    <a:pt x="55" y="400"/>
                    <a:pt x="61" y="400"/>
                  </a:cubicBezTo>
                  <a:cubicBezTo>
                    <a:pt x="70" y="400"/>
                    <a:pt x="77" y="396"/>
                    <a:pt x="82" y="386"/>
                  </a:cubicBezTo>
                  <a:lnTo>
                    <a:pt x="90" y="378"/>
                  </a:lnTo>
                  <a:cubicBezTo>
                    <a:pt x="107" y="337"/>
                    <a:pt x="131" y="304"/>
                    <a:pt x="164" y="271"/>
                  </a:cubicBezTo>
                  <a:cubicBezTo>
                    <a:pt x="189" y="247"/>
                    <a:pt x="214" y="222"/>
                    <a:pt x="246" y="197"/>
                  </a:cubicBezTo>
                  <a:cubicBezTo>
                    <a:pt x="279" y="173"/>
                    <a:pt x="312" y="148"/>
                    <a:pt x="345" y="132"/>
                  </a:cubicBezTo>
                  <a:cubicBezTo>
                    <a:pt x="370" y="124"/>
                    <a:pt x="386" y="115"/>
                    <a:pt x="403" y="107"/>
                  </a:cubicBezTo>
                  <a:cubicBezTo>
                    <a:pt x="427" y="91"/>
                    <a:pt x="452" y="82"/>
                    <a:pt x="468" y="74"/>
                  </a:cubicBezTo>
                  <a:cubicBezTo>
                    <a:pt x="476" y="66"/>
                    <a:pt x="485" y="58"/>
                    <a:pt x="485" y="50"/>
                  </a:cubicBezTo>
                  <a:cubicBezTo>
                    <a:pt x="493" y="25"/>
                    <a:pt x="476" y="9"/>
                    <a:pt x="460" y="9"/>
                  </a:cubicBezTo>
                  <a:cubicBezTo>
                    <a:pt x="427" y="0"/>
                    <a:pt x="403" y="0"/>
                    <a:pt x="3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22"/>
            <p:cNvSpPr/>
            <p:nvPr/>
          </p:nvSpPr>
          <p:spPr>
            <a:xfrm>
              <a:off x="2590004" y="2548547"/>
              <a:ext cx="9124" cy="6022"/>
            </a:xfrm>
            <a:custGeom>
              <a:avLst/>
              <a:gdLst/>
              <a:ahLst/>
              <a:cxnLst/>
              <a:rect l="l" t="t" r="r" b="b"/>
              <a:pathLst>
                <a:path w="150" h="99" extrusionOk="0">
                  <a:moveTo>
                    <a:pt x="82" y="1"/>
                  </a:moveTo>
                  <a:cubicBezTo>
                    <a:pt x="1" y="7"/>
                    <a:pt x="86" y="99"/>
                    <a:pt x="128" y="99"/>
                  </a:cubicBezTo>
                  <a:cubicBezTo>
                    <a:pt x="141" y="99"/>
                    <a:pt x="150" y="90"/>
                    <a:pt x="148" y="66"/>
                  </a:cubicBezTo>
                  <a:cubicBezTo>
                    <a:pt x="148" y="25"/>
                    <a:pt x="115" y="1"/>
                    <a:pt x="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22"/>
            <p:cNvSpPr/>
            <p:nvPr/>
          </p:nvSpPr>
          <p:spPr>
            <a:xfrm>
              <a:off x="2602961" y="2827388"/>
              <a:ext cx="153474" cy="150433"/>
            </a:xfrm>
            <a:custGeom>
              <a:avLst/>
              <a:gdLst/>
              <a:ahLst/>
              <a:cxnLst/>
              <a:rect l="l" t="t" r="r" b="b"/>
              <a:pathLst>
                <a:path w="2523" h="2473" extrusionOk="0">
                  <a:moveTo>
                    <a:pt x="1044" y="0"/>
                  </a:moveTo>
                  <a:cubicBezTo>
                    <a:pt x="962" y="0"/>
                    <a:pt x="888" y="41"/>
                    <a:pt x="847" y="107"/>
                  </a:cubicBezTo>
                  <a:lnTo>
                    <a:pt x="617" y="501"/>
                  </a:lnTo>
                  <a:lnTo>
                    <a:pt x="1003" y="731"/>
                  </a:lnTo>
                  <a:lnTo>
                    <a:pt x="1380" y="66"/>
                  </a:lnTo>
                  <a:cubicBezTo>
                    <a:pt x="1389" y="41"/>
                    <a:pt x="1413" y="17"/>
                    <a:pt x="1430" y="0"/>
                  </a:cubicBezTo>
                  <a:close/>
                  <a:moveTo>
                    <a:pt x="1587" y="19"/>
                  </a:moveTo>
                  <a:cubicBezTo>
                    <a:pt x="1529" y="19"/>
                    <a:pt x="1475" y="46"/>
                    <a:pt x="1446" y="99"/>
                  </a:cubicBezTo>
                  <a:lnTo>
                    <a:pt x="1307" y="345"/>
                  </a:lnTo>
                  <a:cubicBezTo>
                    <a:pt x="1339" y="353"/>
                    <a:pt x="1372" y="378"/>
                    <a:pt x="1389" y="411"/>
                  </a:cubicBezTo>
                  <a:lnTo>
                    <a:pt x="1389" y="403"/>
                  </a:lnTo>
                  <a:lnTo>
                    <a:pt x="1504" y="624"/>
                  </a:lnTo>
                  <a:lnTo>
                    <a:pt x="1265" y="756"/>
                  </a:lnTo>
                  <a:lnTo>
                    <a:pt x="1939" y="936"/>
                  </a:lnTo>
                  <a:lnTo>
                    <a:pt x="2136" y="263"/>
                  </a:lnTo>
                  <a:lnTo>
                    <a:pt x="2136" y="263"/>
                  </a:lnTo>
                  <a:lnTo>
                    <a:pt x="1898" y="403"/>
                  </a:lnTo>
                  <a:lnTo>
                    <a:pt x="1725" y="99"/>
                  </a:lnTo>
                  <a:cubicBezTo>
                    <a:pt x="1709" y="74"/>
                    <a:pt x="1684" y="49"/>
                    <a:pt x="1660" y="33"/>
                  </a:cubicBezTo>
                  <a:cubicBezTo>
                    <a:pt x="1636" y="23"/>
                    <a:pt x="1611" y="19"/>
                    <a:pt x="1587" y="19"/>
                  </a:cubicBezTo>
                  <a:close/>
                  <a:moveTo>
                    <a:pt x="682" y="846"/>
                  </a:moveTo>
                  <a:lnTo>
                    <a:pt x="1" y="1002"/>
                  </a:lnTo>
                  <a:lnTo>
                    <a:pt x="239" y="1142"/>
                  </a:lnTo>
                  <a:lnTo>
                    <a:pt x="58" y="1438"/>
                  </a:lnTo>
                  <a:cubicBezTo>
                    <a:pt x="42" y="1470"/>
                    <a:pt x="33" y="1495"/>
                    <a:pt x="33" y="1528"/>
                  </a:cubicBezTo>
                  <a:cubicBezTo>
                    <a:pt x="42" y="1610"/>
                    <a:pt x="116" y="1684"/>
                    <a:pt x="198" y="1684"/>
                  </a:cubicBezTo>
                  <a:lnTo>
                    <a:pt x="485" y="1684"/>
                  </a:lnTo>
                  <a:cubicBezTo>
                    <a:pt x="469" y="1651"/>
                    <a:pt x="477" y="1618"/>
                    <a:pt x="493" y="1585"/>
                  </a:cubicBezTo>
                  <a:lnTo>
                    <a:pt x="625" y="1372"/>
                  </a:lnTo>
                  <a:lnTo>
                    <a:pt x="855" y="1520"/>
                  </a:lnTo>
                  <a:lnTo>
                    <a:pt x="682" y="846"/>
                  </a:lnTo>
                  <a:close/>
                  <a:moveTo>
                    <a:pt x="2251" y="1035"/>
                  </a:moveTo>
                  <a:lnTo>
                    <a:pt x="1865" y="1257"/>
                  </a:lnTo>
                  <a:lnTo>
                    <a:pt x="2259" y="1914"/>
                  </a:lnTo>
                  <a:cubicBezTo>
                    <a:pt x="2276" y="1939"/>
                    <a:pt x="2284" y="1963"/>
                    <a:pt x="2292" y="1988"/>
                  </a:cubicBezTo>
                  <a:lnTo>
                    <a:pt x="2481" y="1651"/>
                  </a:lnTo>
                  <a:cubicBezTo>
                    <a:pt x="2522" y="1585"/>
                    <a:pt x="2522" y="1503"/>
                    <a:pt x="2481" y="1438"/>
                  </a:cubicBezTo>
                  <a:lnTo>
                    <a:pt x="2481" y="1429"/>
                  </a:lnTo>
                  <a:lnTo>
                    <a:pt x="2251" y="1035"/>
                  </a:lnTo>
                  <a:close/>
                  <a:moveTo>
                    <a:pt x="116" y="1741"/>
                  </a:moveTo>
                  <a:lnTo>
                    <a:pt x="304" y="2086"/>
                  </a:lnTo>
                  <a:cubicBezTo>
                    <a:pt x="346" y="2152"/>
                    <a:pt x="419" y="2201"/>
                    <a:pt x="502" y="2201"/>
                  </a:cubicBezTo>
                  <a:lnTo>
                    <a:pt x="962" y="2210"/>
                  </a:lnTo>
                  <a:lnTo>
                    <a:pt x="970" y="1758"/>
                  </a:lnTo>
                  <a:lnTo>
                    <a:pt x="198" y="1758"/>
                  </a:lnTo>
                  <a:cubicBezTo>
                    <a:pt x="173" y="1758"/>
                    <a:pt x="140" y="1750"/>
                    <a:pt x="116" y="1741"/>
                  </a:cubicBezTo>
                  <a:close/>
                  <a:moveTo>
                    <a:pt x="1709" y="1479"/>
                  </a:moveTo>
                  <a:lnTo>
                    <a:pt x="1224" y="1971"/>
                  </a:lnTo>
                  <a:lnTo>
                    <a:pt x="1709" y="2473"/>
                  </a:lnTo>
                  <a:lnTo>
                    <a:pt x="1709" y="2201"/>
                  </a:lnTo>
                  <a:lnTo>
                    <a:pt x="2054" y="2201"/>
                  </a:lnTo>
                  <a:cubicBezTo>
                    <a:pt x="2087" y="2193"/>
                    <a:pt x="2120" y="2185"/>
                    <a:pt x="2153" y="2169"/>
                  </a:cubicBezTo>
                  <a:cubicBezTo>
                    <a:pt x="2218" y="2119"/>
                    <a:pt x="2235" y="2029"/>
                    <a:pt x="2194" y="1955"/>
                  </a:cubicBezTo>
                  <a:lnTo>
                    <a:pt x="2054" y="1709"/>
                  </a:lnTo>
                  <a:cubicBezTo>
                    <a:pt x="2029" y="1733"/>
                    <a:pt x="1997" y="1750"/>
                    <a:pt x="1964" y="1750"/>
                  </a:cubicBezTo>
                  <a:lnTo>
                    <a:pt x="1709" y="1750"/>
                  </a:lnTo>
                  <a:lnTo>
                    <a:pt x="1709" y="14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22"/>
            <p:cNvSpPr/>
            <p:nvPr/>
          </p:nvSpPr>
          <p:spPr>
            <a:xfrm>
              <a:off x="2526499" y="2721910"/>
              <a:ext cx="95990" cy="7300"/>
            </a:xfrm>
            <a:custGeom>
              <a:avLst/>
              <a:gdLst/>
              <a:ahLst/>
              <a:cxnLst/>
              <a:rect l="l" t="t" r="r" b="b"/>
              <a:pathLst>
                <a:path w="1578" h="120" extrusionOk="0">
                  <a:moveTo>
                    <a:pt x="411" y="1"/>
                  </a:moveTo>
                  <a:cubicBezTo>
                    <a:pt x="288" y="9"/>
                    <a:pt x="165" y="9"/>
                    <a:pt x="42" y="26"/>
                  </a:cubicBezTo>
                  <a:lnTo>
                    <a:pt x="42" y="34"/>
                  </a:lnTo>
                  <a:cubicBezTo>
                    <a:pt x="1" y="34"/>
                    <a:pt x="1" y="91"/>
                    <a:pt x="42" y="99"/>
                  </a:cubicBezTo>
                  <a:cubicBezTo>
                    <a:pt x="165" y="108"/>
                    <a:pt x="288" y="116"/>
                    <a:pt x="411" y="116"/>
                  </a:cubicBezTo>
                  <a:cubicBezTo>
                    <a:pt x="499" y="116"/>
                    <a:pt x="583" y="120"/>
                    <a:pt x="666" y="120"/>
                  </a:cubicBezTo>
                  <a:cubicBezTo>
                    <a:pt x="707" y="120"/>
                    <a:pt x="748" y="119"/>
                    <a:pt x="789" y="116"/>
                  </a:cubicBezTo>
                  <a:cubicBezTo>
                    <a:pt x="851" y="112"/>
                    <a:pt x="913" y="112"/>
                    <a:pt x="975" y="112"/>
                  </a:cubicBezTo>
                  <a:cubicBezTo>
                    <a:pt x="1038" y="112"/>
                    <a:pt x="1101" y="112"/>
                    <a:pt x="1167" y="108"/>
                  </a:cubicBezTo>
                  <a:cubicBezTo>
                    <a:pt x="1290" y="108"/>
                    <a:pt x="1414" y="99"/>
                    <a:pt x="1537" y="91"/>
                  </a:cubicBezTo>
                  <a:cubicBezTo>
                    <a:pt x="1578" y="83"/>
                    <a:pt x="1578" y="34"/>
                    <a:pt x="1537" y="26"/>
                  </a:cubicBezTo>
                  <a:cubicBezTo>
                    <a:pt x="1414" y="17"/>
                    <a:pt x="1290" y="17"/>
                    <a:pt x="1167" y="9"/>
                  </a:cubicBezTo>
                  <a:cubicBezTo>
                    <a:pt x="1101" y="5"/>
                    <a:pt x="1038" y="5"/>
                    <a:pt x="975" y="5"/>
                  </a:cubicBezTo>
                  <a:cubicBezTo>
                    <a:pt x="913" y="5"/>
                    <a:pt x="851" y="5"/>
                    <a:pt x="7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22"/>
            <p:cNvSpPr/>
            <p:nvPr/>
          </p:nvSpPr>
          <p:spPr>
            <a:xfrm>
              <a:off x="2365119" y="2317214"/>
              <a:ext cx="202442" cy="188938"/>
            </a:xfrm>
            <a:custGeom>
              <a:avLst/>
              <a:gdLst/>
              <a:ahLst/>
              <a:cxnLst/>
              <a:rect l="l" t="t" r="r" b="b"/>
              <a:pathLst>
                <a:path w="3328" h="3106" extrusionOk="0">
                  <a:moveTo>
                    <a:pt x="641" y="0"/>
                  </a:moveTo>
                  <a:lnTo>
                    <a:pt x="305" y="255"/>
                  </a:lnTo>
                  <a:cubicBezTo>
                    <a:pt x="354" y="313"/>
                    <a:pt x="395" y="387"/>
                    <a:pt x="411" y="469"/>
                  </a:cubicBezTo>
                  <a:cubicBezTo>
                    <a:pt x="387" y="748"/>
                    <a:pt x="1" y="978"/>
                    <a:pt x="838" y="1594"/>
                  </a:cubicBezTo>
                  <a:lnTo>
                    <a:pt x="880" y="1627"/>
                  </a:lnTo>
                  <a:lnTo>
                    <a:pt x="921" y="1652"/>
                  </a:lnTo>
                  <a:cubicBezTo>
                    <a:pt x="1126" y="1840"/>
                    <a:pt x="1323" y="2144"/>
                    <a:pt x="1504" y="2424"/>
                  </a:cubicBezTo>
                  <a:cubicBezTo>
                    <a:pt x="1611" y="2604"/>
                    <a:pt x="1742" y="2777"/>
                    <a:pt x="1882" y="2941"/>
                  </a:cubicBezTo>
                  <a:cubicBezTo>
                    <a:pt x="1977" y="3043"/>
                    <a:pt x="2073" y="3105"/>
                    <a:pt x="2168" y="3105"/>
                  </a:cubicBezTo>
                  <a:cubicBezTo>
                    <a:pt x="2196" y="3105"/>
                    <a:pt x="2224" y="3100"/>
                    <a:pt x="2251" y="3089"/>
                  </a:cubicBezTo>
                  <a:cubicBezTo>
                    <a:pt x="2292" y="3073"/>
                    <a:pt x="2333" y="3040"/>
                    <a:pt x="2268" y="2851"/>
                  </a:cubicBezTo>
                  <a:cubicBezTo>
                    <a:pt x="2242" y="2777"/>
                    <a:pt x="2254" y="2755"/>
                    <a:pt x="2286" y="2755"/>
                  </a:cubicBezTo>
                  <a:cubicBezTo>
                    <a:pt x="2334" y="2755"/>
                    <a:pt x="2428" y="2804"/>
                    <a:pt x="2518" y="2804"/>
                  </a:cubicBezTo>
                  <a:cubicBezTo>
                    <a:pt x="2564" y="2804"/>
                    <a:pt x="2609" y="2791"/>
                    <a:pt x="2646" y="2752"/>
                  </a:cubicBezTo>
                  <a:cubicBezTo>
                    <a:pt x="2687" y="2703"/>
                    <a:pt x="2728" y="2736"/>
                    <a:pt x="2687" y="2465"/>
                  </a:cubicBezTo>
                  <a:cubicBezTo>
                    <a:pt x="2673" y="2394"/>
                    <a:pt x="2680" y="2371"/>
                    <a:pt x="2700" y="2371"/>
                  </a:cubicBezTo>
                  <a:cubicBezTo>
                    <a:pt x="2742" y="2371"/>
                    <a:pt x="2837" y="2467"/>
                    <a:pt x="2919" y="2467"/>
                  </a:cubicBezTo>
                  <a:cubicBezTo>
                    <a:pt x="2939" y="2467"/>
                    <a:pt x="2957" y="2462"/>
                    <a:pt x="2974" y="2448"/>
                  </a:cubicBezTo>
                  <a:cubicBezTo>
                    <a:pt x="3327" y="2161"/>
                    <a:pt x="2966" y="1849"/>
                    <a:pt x="2563" y="1512"/>
                  </a:cubicBezTo>
                  <a:cubicBezTo>
                    <a:pt x="2374" y="1364"/>
                    <a:pt x="2194" y="1208"/>
                    <a:pt x="2038" y="1027"/>
                  </a:cubicBezTo>
                  <a:cubicBezTo>
                    <a:pt x="1972" y="962"/>
                    <a:pt x="1923" y="888"/>
                    <a:pt x="1890" y="814"/>
                  </a:cubicBezTo>
                  <a:cubicBezTo>
                    <a:pt x="1873" y="781"/>
                    <a:pt x="1865" y="756"/>
                    <a:pt x="1849" y="732"/>
                  </a:cubicBezTo>
                  <a:cubicBezTo>
                    <a:pt x="1602" y="230"/>
                    <a:pt x="1340" y="165"/>
                    <a:pt x="1134" y="165"/>
                  </a:cubicBezTo>
                  <a:cubicBezTo>
                    <a:pt x="1054" y="165"/>
                    <a:pt x="983" y="175"/>
                    <a:pt x="928" y="175"/>
                  </a:cubicBezTo>
                  <a:cubicBezTo>
                    <a:pt x="887" y="175"/>
                    <a:pt x="856" y="169"/>
                    <a:pt x="838" y="148"/>
                  </a:cubicBezTo>
                  <a:cubicBezTo>
                    <a:pt x="765" y="107"/>
                    <a:pt x="699" y="58"/>
                    <a:pt x="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22"/>
            <p:cNvSpPr/>
            <p:nvPr/>
          </p:nvSpPr>
          <p:spPr>
            <a:xfrm>
              <a:off x="2374609" y="2307725"/>
              <a:ext cx="35525" cy="32057"/>
            </a:xfrm>
            <a:custGeom>
              <a:avLst/>
              <a:gdLst/>
              <a:ahLst/>
              <a:cxnLst/>
              <a:rect l="l" t="t" r="r" b="b"/>
              <a:pathLst>
                <a:path w="584" h="527" extrusionOk="0">
                  <a:moveTo>
                    <a:pt x="428" y="0"/>
                  </a:moveTo>
                  <a:lnTo>
                    <a:pt x="1" y="345"/>
                  </a:lnTo>
                  <a:lnTo>
                    <a:pt x="157" y="526"/>
                  </a:lnTo>
                  <a:lnTo>
                    <a:pt x="584" y="198"/>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22"/>
            <p:cNvSpPr/>
            <p:nvPr/>
          </p:nvSpPr>
          <p:spPr>
            <a:xfrm>
              <a:off x="1614671" y="2281203"/>
              <a:ext cx="207369" cy="222455"/>
            </a:xfrm>
            <a:custGeom>
              <a:avLst/>
              <a:gdLst/>
              <a:ahLst/>
              <a:cxnLst/>
              <a:rect l="l" t="t" r="r" b="b"/>
              <a:pathLst>
                <a:path w="3409" h="3657" extrusionOk="0">
                  <a:moveTo>
                    <a:pt x="2922" y="928"/>
                  </a:moveTo>
                  <a:cubicBezTo>
                    <a:pt x="2933" y="928"/>
                    <a:pt x="2942" y="931"/>
                    <a:pt x="2949" y="937"/>
                  </a:cubicBezTo>
                  <a:cubicBezTo>
                    <a:pt x="3039" y="1020"/>
                    <a:pt x="2678" y="1455"/>
                    <a:pt x="2571" y="1570"/>
                  </a:cubicBezTo>
                  <a:lnTo>
                    <a:pt x="2546" y="1595"/>
                  </a:lnTo>
                  <a:lnTo>
                    <a:pt x="2341" y="1488"/>
                  </a:lnTo>
                  <a:lnTo>
                    <a:pt x="2374" y="1439"/>
                  </a:lnTo>
                  <a:lnTo>
                    <a:pt x="2390" y="1414"/>
                  </a:lnTo>
                  <a:lnTo>
                    <a:pt x="2399" y="1406"/>
                  </a:lnTo>
                  <a:cubicBezTo>
                    <a:pt x="2526" y="1256"/>
                    <a:pt x="2811" y="928"/>
                    <a:pt x="2922" y="928"/>
                  </a:cubicBezTo>
                  <a:close/>
                  <a:moveTo>
                    <a:pt x="1681" y="1"/>
                  </a:moveTo>
                  <a:cubicBezTo>
                    <a:pt x="1678" y="1"/>
                    <a:pt x="1676" y="1"/>
                    <a:pt x="1676" y="1"/>
                  </a:cubicBezTo>
                  <a:cubicBezTo>
                    <a:pt x="1232" y="132"/>
                    <a:pt x="74" y="2630"/>
                    <a:pt x="0" y="2786"/>
                  </a:cubicBezTo>
                  <a:lnTo>
                    <a:pt x="0" y="2794"/>
                  </a:lnTo>
                  <a:cubicBezTo>
                    <a:pt x="41" y="2818"/>
                    <a:pt x="1414" y="3657"/>
                    <a:pt x="1681" y="3657"/>
                  </a:cubicBezTo>
                  <a:cubicBezTo>
                    <a:pt x="1685" y="3657"/>
                    <a:pt x="1689" y="3657"/>
                    <a:pt x="1692" y="3656"/>
                  </a:cubicBezTo>
                  <a:cubicBezTo>
                    <a:pt x="1906" y="3640"/>
                    <a:pt x="2629" y="2178"/>
                    <a:pt x="2793" y="1833"/>
                  </a:cubicBezTo>
                  <a:lnTo>
                    <a:pt x="2826" y="1759"/>
                  </a:lnTo>
                  <a:lnTo>
                    <a:pt x="2842" y="1734"/>
                  </a:lnTo>
                  <a:cubicBezTo>
                    <a:pt x="2941" y="1586"/>
                    <a:pt x="3409" y="855"/>
                    <a:pt x="3105" y="699"/>
                  </a:cubicBezTo>
                  <a:cubicBezTo>
                    <a:pt x="3073" y="682"/>
                    <a:pt x="3037" y="675"/>
                    <a:pt x="3000" y="675"/>
                  </a:cubicBezTo>
                  <a:cubicBezTo>
                    <a:pt x="2661" y="675"/>
                    <a:pt x="2160" y="1315"/>
                    <a:pt x="2160" y="1315"/>
                  </a:cubicBezTo>
                  <a:lnTo>
                    <a:pt x="2136" y="1307"/>
                  </a:lnTo>
                  <a:lnTo>
                    <a:pt x="1331" y="1003"/>
                  </a:lnTo>
                  <a:cubicBezTo>
                    <a:pt x="1331" y="1003"/>
                    <a:pt x="1832" y="272"/>
                    <a:pt x="1840" y="132"/>
                  </a:cubicBezTo>
                  <a:cubicBezTo>
                    <a:pt x="1847" y="8"/>
                    <a:pt x="1710"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22"/>
            <p:cNvSpPr/>
            <p:nvPr/>
          </p:nvSpPr>
          <p:spPr>
            <a:xfrm>
              <a:off x="1615157" y="2280717"/>
              <a:ext cx="101951" cy="169959"/>
            </a:xfrm>
            <a:custGeom>
              <a:avLst/>
              <a:gdLst/>
              <a:ahLst/>
              <a:cxnLst/>
              <a:rect l="l" t="t" r="r" b="b"/>
              <a:pathLst>
                <a:path w="1676" h="2794" extrusionOk="0">
                  <a:moveTo>
                    <a:pt x="1676" y="1"/>
                  </a:moveTo>
                  <a:lnTo>
                    <a:pt x="1676" y="1"/>
                  </a:lnTo>
                  <a:cubicBezTo>
                    <a:pt x="1224" y="140"/>
                    <a:pt x="66" y="2638"/>
                    <a:pt x="0" y="2794"/>
                  </a:cubicBezTo>
                  <a:cubicBezTo>
                    <a:pt x="82" y="2629"/>
                    <a:pt x="1454" y="214"/>
                    <a:pt x="1676" y="1"/>
                  </a:cubicBezTo>
                  <a:close/>
                </a:path>
              </a:pathLst>
            </a:custGeom>
            <a:solidFill>
              <a:srgbClr val="F7E4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22"/>
            <p:cNvSpPr/>
            <p:nvPr/>
          </p:nvSpPr>
          <p:spPr>
            <a:xfrm>
              <a:off x="1668079" y="2356388"/>
              <a:ext cx="30050" cy="25549"/>
            </a:xfrm>
            <a:custGeom>
              <a:avLst/>
              <a:gdLst/>
              <a:ahLst/>
              <a:cxnLst/>
              <a:rect l="l" t="t" r="r" b="b"/>
              <a:pathLst>
                <a:path w="494" h="420" extrusionOk="0">
                  <a:moveTo>
                    <a:pt x="403" y="0"/>
                  </a:moveTo>
                  <a:cubicBezTo>
                    <a:pt x="368" y="0"/>
                    <a:pt x="334" y="4"/>
                    <a:pt x="305" y="14"/>
                  </a:cubicBezTo>
                  <a:cubicBezTo>
                    <a:pt x="247" y="30"/>
                    <a:pt x="198" y="63"/>
                    <a:pt x="157" y="104"/>
                  </a:cubicBezTo>
                  <a:cubicBezTo>
                    <a:pt x="116" y="145"/>
                    <a:pt x="83" y="194"/>
                    <a:pt x="50" y="244"/>
                  </a:cubicBezTo>
                  <a:cubicBezTo>
                    <a:pt x="26" y="293"/>
                    <a:pt x="9" y="342"/>
                    <a:pt x="1" y="400"/>
                  </a:cubicBezTo>
                  <a:cubicBezTo>
                    <a:pt x="1" y="408"/>
                    <a:pt x="1" y="416"/>
                    <a:pt x="9" y="416"/>
                  </a:cubicBezTo>
                  <a:cubicBezTo>
                    <a:pt x="12" y="419"/>
                    <a:pt x="15" y="420"/>
                    <a:pt x="18" y="420"/>
                  </a:cubicBezTo>
                  <a:cubicBezTo>
                    <a:pt x="26" y="420"/>
                    <a:pt x="36" y="414"/>
                    <a:pt x="42" y="408"/>
                  </a:cubicBezTo>
                  <a:cubicBezTo>
                    <a:pt x="91" y="326"/>
                    <a:pt x="157" y="244"/>
                    <a:pt x="223" y="178"/>
                  </a:cubicBezTo>
                  <a:cubicBezTo>
                    <a:pt x="297" y="112"/>
                    <a:pt x="379" y="71"/>
                    <a:pt x="477" y="46"/>
                  </a:cubicBezTo>
                  <a:cubicBezTo>
                    <a:pt x="477" y="46"/>
                    <a:pt x="486" y="38"/>
                    <a:pt x="486" y="30"/>
                  </a:cubicBezTo>
                  <a:cubicBezTo>
                    <a:pt x="494" y="22"/>
                    <a:pt x="486" y="14"/>
                    <a:pt x="477" y="5"/>
                  </a:cubicBezTo>
                  <a:cubicBezTo>
                    <a:pt x="454" y="2"/>
                    <a:pt x="428" y="0"/>
                    <a:pt x="4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22"/>
            <p:cNvSpPr/>
            <p:nvPr/>
          </p:nvSpPr>
          <p:spPr>
            <a:xfrm>
              <a:off x="1701109" y="2356084"/>
              <a:ext cx="6022" cy="6144"/>
            </a:xfrm>
            <a:custGeom>
              <a:avLst/>
              <a:gdLst/>
              <a:ahLst/>
              <a:cxnLst/>
              <a:rect l="l" t="t" r="r" b="b"/>
              <a:pathLst>
                <a:path w="99" h="101" extrusionOk="0">
                  <a:moveTo>
                    <a:pt x="54" y="1"/>
                  </a:moveTo>
                  <a:cubicBezTo>
                    <a:pt x="50" y="1"/>
                    <a:pt x="46" y="1"/>
                    <a:pt x="41" y="2"/>
                  </a:cubicBezTo>
                  <a:cubicBezTo>
                    <a:pt x="17" y="2"/>
                    <a:pt x="0" y="27"/>
                    <a:pt x="0" y="51"/>
                  </a:cubicBezTo>
                  <a:cubicBezTo>
                    <a:pt x="0" y="84"/>
                    <a:pt x="25" y="101"/>
                    <a:pt x="58" y="101"/>
                  </a:cubicBezTo>
                  <a:cubicBezTo>
                    <a:pt x="82" y="93"/>
                    <a:pt x="99" y="68"/>
                    <a:pt x="99" y="43"/>
                  </a:cubicBezTo>
                  <a:cubicBezTo>
                    <a:pt x="99" y="22"/>
                    <a:pt x="8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22"/>
            <p:cNvSpPr/>
            <p:nvPr/>
          </p:nvSpPr>
          <p:spPr>
            <a:xfrm>
              <a:off x="1696060" y="2341667"/>
              <a:ext cx="50063" cy="24089"/>
            </a:xfrm>
            <a:custGeom>
              <a:avLst/>
              <a:gdLst/>
              <a:ahLst/>
              <a:cxnLst/>
              <a:rect l="l" t="t" r="r" b="b"/>
              <a:pathLst>
                <a:path w="823" h="396" extrusionOk="0">
                  <a:moveTo>
                    <a:pt x="1" y="1"/>
                  </a:moveTo>
                  <a:lnTo>
                    <a:pt x="798" y="395"/>
                  </a:lnTo>
                  <a:lnTo>
                    <a:pt x="822" y="321"/>
                  </a:lnTo>
                  <a:lnTo>
                    <a:pt x="798" y="313"/>
                  </a:lnTo>
                  <a:lnTo>
                    <a:pt x="1" y="1"/>
                  </a:lnTo>
                  <a:close/>
                </a:path>
              </a:pathLst>
            </a:custGeom>
            <a:solidFill>
              <a:srgbClr val="7C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9" name="Google Shape;4719;p122"/>
          <p:cNvGrpSpPr/>
          <p:nvPr/>
        </p:nvGrpSpPr>
        <p:grpSpPr>
          <a:xfrm rot="1769180">
            <a:off x="1747627" y="1915353"/>
            <a:ext cx="917007" cy="898803"/>
            <a:chOff x="2365119" y="2307725"/>
            <a:chExt cx="202442" cy="198427"/>
          </a:xfrm>
        </p:grpSpPr>
        <p:sp>
          <p:nvSpPr>
            <p:cNvPr id="4720" name="Google Shape;4720;p122"/>
            <p:cNvSpPr/>
            <p:nvPr/>
          </p:nvSpPr>
          <p:spPr>
            <a:xfrm>
              <a:off x="2365119" y="2317214"/>
              <a:ext cx="202442" cy="188938"/>
            </a:xfrm>
            <a:custGeom>
              <a:avLst/>
              <a:gdLst/>
              <a:ahLst/>
              <a:cxnLst/>
              <a:rect l="l" t="t" r="r" b="b"/>
              <a:pathLst>
                <a:path w="3328" h="3106" extrusionOk="0">
                  <a:moveTo>
                    <a:pt x="641" y="0"/>
                  </a:moveTo>
                  <a:lnTo>
                    <a:pt x="305" y="255"/>
                  </a:lnTo>
                  <a:cubicBezTo>
                    <a:pt x="354" y="313"/>
                    <a:pt x="395" y="387"/>
                    <a:pt x="411" y="469"/>
                  </a:cubicBezTo>
                  <a:cubicBezTo>
                    <a:pt x="387" y="748"/>
                    <a:pt x="1" y="978"/>
                    <a:pt x="838" y="1594"/>
                  </a:cubicBezTo>
                  <a:lnTo>
                    <a:pt x="880" y="1627"/>
                  </a:lnTo>
                  <a:lnTo>
                    <a:pt x="921" y="1652"/>
                  </a:lnTo>
                  <a:cubicBezTo>
                    <a:pt x="1126" y="1840"/>
                    <a:pt x="1323" y="2144"/>
                    <a:pt x="1504" y="2424"/>
                  </a:cubicBezTo>
                  <a:cubicBezTo>
                    <a:pt x="1611" y="2604"/>
                    <a:pt x="1742" y="2777"/>
                    <a:pt x="1882" y="2941"/>
                  </a:cubicBezTo>
                  <a:cubicBezTo>
                    <a:pt x="1977" y="3043"/>
                    <a:pt x="2073" y="3105"/>
                    <a:pt x="2168" y="3105"/>
                  </a:cubicBezTo>
                  <a:cubicBezTo>
                    <a:pt x="2196" y="3105"/>
                    <a:pt x="2224" y="3100"/>
                    <a:pt x="2251" y="3089"/>
                  </a:cubicBezTo>
                  <a:cubicBezTo>
                    <a:pt x="2292" y="3073"/>
                    <a:pt x="2333" y="3040"/>
                    <a:pt x="2268" y="2851"/>
                  </a:cubicBezTo>
                  <a:cubicBezTo>
                    <a:pt x="2242" y="2777"/>
                    <a:pt x="2254" y="2755"/>
                    <a:pt x="2286" y="2755"/>
                  </a:cubicBezTo>
                  <a:cubicBezTo>
                    <a:pt x="2334" y="2755"/>
                    <a:pt x="2428" y="2804"/>
                    <a:pt x="2518" y="2804"/>
                  </a:cubicBezTo>
                  <a:cubicBezTo>
                    <a:pt x="2564" y="2804"/>
                    <a:pt x="2609" y="2791"/>
                    <a:pt x="2646" y="2752"/>
                  </a:cubicBezTo>
                  <a:cubicBezTo>
                    <a:pt x="2687" y="2703"/>
                    <a:pt x="2728" y="2736"/>
                    <a:pt x="2687" y="2465"/>
                  </a:cubicBezTo>
                  <a:cubicBezTo>
                    <a:pt x="2673" y="2394"/>
                    <a:pt x="2680" y="2371"/>
                    <a:pt x="2700" y="2371"/>
                  </a:cubicBezTo>
                  <a:cubicBezTo>
                    <a:pt x="2742" y="2371"/>
                    <a:pt x="2837" y="2467"/>
                    <a:pt x="2919" y="2467"/>
                  </a:cubicBezTo>
                  <a:cubicBezTo>
                    <a:pt x="2939" y="2467"/>
                    <a:pt x="2957" y="2462"/>
                    <a:pt x="2974" y="2448"/>
                  </a:cubicBezTo>
                  <a:cubicBezTo>
                    <a:pt x="3327" y="2161"/>
                    <a:pt x="2966" y="1849"/>
                    <a:pt x="2563" y="1512"/>
                  </a:cubicBezTo>
                  <a:cubicBezTo>
                    <a:pt x="2374" y="1364"/>
                    <a:pt x="2194" y="1208"/>
                    <a:pt x="2038" y="1027"/>
                  </a:cubicBezTo>
                  <a:cubicBezTo>
                    <a:pt x="1972" y="962"/>
                    <a:pt x="1923" y="888"/>
                    <a:pt x="1890" y="814"/>
                  </a:cubicBezTo>
                  <a:cubicBezTo>
                    <a:pt x="1873" y="781"/>
                    <a:pt x="1865" y="756"/>
                    <a:pt x="1849" y="732"/>
                  </a:cubicBezTo>
                  <a:cubicBezTo>
                    <a:pt x="1602" y="230"/>
                    <a:pt x="1340" y="165"/>
                    <a:pt x="1134" y="165"/>
                  </a:cubicBezTo>
                  <a:cubicBezTo>
                    <a:pt x="1054" y="165"/>
                    <a:pt x="983" y="175"/>
                    <a:pt x="928" y="175"/>
                  </a:cubicBezTo>
                  <a:cubicBezTo>
                    <a:pt x="887" y="175"/>
                    <a:pt x="856" y="169"/>
                    <a:pt x="838" y="148"/>
                  </a:cubicBezTo>
                  <a:cubicBezTo>
                    <a:pt x="765" y="107"/>
                    <a:pt x="699" y="58"/>
                    <a:pt x="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22"/>
            <p:cNvSpPr/>
            <p:nvPr/>
          </p:nvSpPr>
          <p:spPr>
            <a:xfrm>
              <a:off x="2374609" y="2307725"/>
              <a:ext cx="35525" cy="32057"/>
            </a:xfrm>
            <a:custGeom>
              <a:avLst/>
              <a:gdLst/>
              <a:ahLst/>
              <a:cxnLst/>
              <a:rect l="l" t="t" r="r" b="b"/>
              <a:pathLst>
                <a:path w="584" h="527" extrusionOk="0">
                  <a:moveTo>
                    <a:pt x="428" y="0"/>
                  </a:moveTo>
                  <a:lnTo>
                    <a:pt x="1" y="345"/>
                  </a:lnTo>
                  <a:lnTo>
                    <a:pt x="157" y="526"/>
                  </a:lnTo>
                  <a:lnTo>
                    <a:pt x="584" y="198"/>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2" name="Google Shape;4722;p122"/>
          <p:cNvSpPr txBox="1">
            <a:spLocks noGrp="1"/>
          </p:cNvSpPr>
          <p:nvPr>
            <p:ph type="subTitle" idx="4294967295"/>
          </p:nvPr>
        </p:nvSpPr>
        <p:spPr>
          <a:xfrm>
            <a:off x="5259046" y="3854925"/>
            <a:ext cx="2573400" cy="527700"/>
          </a:xfrm>
          <a:prstGeom prst="rect">
            <a:avLst/>
          </a:prstGeom>
        </p:spPr>
        <p:txBody>
          <a:bodyPr spcFirstLastPara="1" wrap="square" lIns="91425" tIns="91425" rIns="91425" bIns="91425" anchor="t" anchorCtr="0">
            <a:noAutofit/>
          </a:bodyPr>
          <a:lstStyle/>
          <a:p>
            <a:pPr marL="0" indent="0">
              <a:spcAft>
                <a:spcPts val="1600"/>
              </a:spcAft>
              <a:buNone/>
            </a:pPr>
            <a:r>
              <a:rPr lang="en" dirty="0"/>
              <a:t>EVERYTHING POSSIBLE</a:t>
            </a:r>
          </a:p>
        </p:txBody>
      </p:sp>
      <p:sp>
        <p:nvSpPr>
          <p:cNvPr id="4723" name="Google Shape;4723;p122"/>
          <p:cNvSpPr txBox="1">
            <a:spLocks noGrp="1"/>
          </p:cNvSpPr>
          <p:nvPr>
            <p:ph type="title" idx="4294967295"/>
          </p:nvPr>
        </p:nvSpPr>
        <p:spPr>
          <a:xfrm>
            <a:off x="5259046" y="1197500"/>
            <a:ext cx="2573400" cy="44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2"/>
                </a:solidFill>
              </a:rPr>
              <a:t>Recycle</a:t>
            </a:r>
            <a:endParaRPr sz="2500">
              <a:solidFill>
                <a:schemeClr val="lt2"/>
              </a:solidFill>
            </a:endParaRPr>
          </a:p>
        </p:txBody>
      </p:sp>
      <p:sp>
        <p:nvSpPr>
          <p:cNvPr id="4724" name="Google Shape;4724;p122"/>
          <p:cNvSpPr txBox="1">
            <a:spLocks noGrp="1"/>
          </p:cNvSpPr>
          <p:nvPr>
            <p:ph type="subTitle" idx="4294967295"/>
          </p:nvPr>
        </p:nvSpPr>
        <p:spPr>
          <a:xfrm>
            <a:off x="5259046" y="1592638"/>
            <a:ext cx="2573400" cy="527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PAPER</a:t>
            </a:r>
          </a:p>
        </p:txBody>
      </p:sp>
      <p:sp>
        <p:nvSpPr>
          <p:cNvPr id="4725" name="Google Shape;4725;p122"/>
          <p:cNvSpPr txBox="1">
            <a:spLocks noGrp="1"/>
          </p:cNvSpPr>
          <p:nvPr>
            <p:ph type="title" idx="4294967295"/>
          </p:nvPr>
        </p:nvSpPr>
        <p:spPr>
          <a:xfrm>
            <a:off x="5259046" y="3450262"/>
            <a:ext cx="2573400" cy="5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accent3"/>
                </a:solidFill>
              </a:rPr>
              <a:t>Re-use</a:t>
            </a:r>
            <a:endParaRPr sz="2500">
              <a:solidFill>
                <a:schemeClr val="accent3"/>
              </a:solidFill>
            </a:endParaRPr>
          </a:p>
        </p:txBody>
      </p:sp>
      <p:sp>
        <p:nvSpPr>
          <p:cNvPr id="4726" name="Google Shape;4726;p122"/>
          <p:cNvSpPr txBox="1">
            <a:spLocks noGrp="1"/>
          </p:cNvSpPr>
          <p:nvPr>
            <p:ph type="title" idx="4294967295"/>
          </p:nvPr>
        </p:nvSpPr>
        <p:spPr>
          <a:xfrm>
            <a:off x="5259037" y="2293966"/>
            <a:ext cx="2573400" cy="44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accent2"/>
                </a:solidFill>
              </a:rPr>
              <a:t>Reduce</a:t>
            </a:r>
            <a:endParaRPr sz="2500">
              <a:solidFill>
                <a:schemeClr val="accent2"/>
              </a:solidFill>
            </a:endParaRPr>
          </a:p>
        </p:txBody>
      </p:sp>
      <p:sp>
        <p:nvSpPr>
          <p:cNvPr id="4727" name="Google Shape;4727;p122"/>
          <p:cNvSpPr txBox="1">
            <a:spLocks noGrp="1"/>
          </p:cNvSpPr>
          <p:nvPr>
            <p:ph type="subTitle" idx="4294967295"/>
          </p:nvPr>
        </p:nvSpPr>
        <p:spPr>
          <a:xfrm>
            <a:off x="5259035" y="2689104"/>
            <a:ext cx="2573400" cy="527700"/>
          </a:xfrm>
          <a:prstGeom prst="rect">
            <a:avLst/>
          </a:prstGeom>
        </p:spPr>
        <p:txBody>
          <a:bodyPr spcFirstLastPara="1" wrap="square" lIns="91425" tIns="91425" rIns="91425" bIns="91425" anchor="t" anchorCtr="0">
            <a:noAutofit/>
          </a:bodyPr>
          <a:lstStyle/>
          <a:p>
            <a:pPr marL="0" indent="0">
              <a:spcAft>
                <a:spcPts val="1600"/>
              </a:spcAft>
              <a:buNone/>
            </a:pPr>
            <a:r>
              <a:rPr lang="en" dirty="0"/>
              <a:t>CARBON FOOTPRINTS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678"/>
                                        </p:tgtEl>
                                        <p:attrNameLst>
                                          <p:attrName>style.visibility</p:attrName>
                                        </p:attrNameLst>
                                      </p:cBhvr>
                                      <p:to>
                                        <p:strVal val="visible"/>
                                      </p:to>
                                    </p:set>
                                    <p:anim calcmode="lin" valueType="num">
                                      <p:cBhvr additive="base">
                                        <p:cTn id="7" dur="1000"/>
                                        <p:tgtEl>
                                          <p:spTgt spid="467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79"/>
                                        </p:tgtEl>
                                        <p:attrNameLst>
                                          <p:attrName>style.visibility</p:attrName>
                                        </p:attrNameLst>
                                      </p:cBhvr>
                                      <p:to>
                                        <p:strVal val="visible"/>
                                      </p:to>
                                    </p:set>
                                    <p:anim calcmode="lin" valueType="num">
                                      <p:cBhvr additive="base">
                                        <p:cTn id="12" dur="500" fill="hold"/>
                                        <p:tgtEl>
                                          <p:spTgt spid="4679"/>
                                        </p:tgtEl>
                                        <p:attrNameLst>
                                          <p:attrName>ppt_x</p:attrName>
                                        </p:attrNameLst>
                                      </p:cBhvr>
                                      <p:tavLst>
                                        <p:tav tm="0">
                                          <p:val>
                                            <p:strVal val="0-#ppt_w/2"/>
                                          </p:val>
                                        </p:tav>
                                        <p:tav tm="100000">
                                          <p:val>
                                            <p:strVal val="#ppt_x"/>
                                          </p:val>
                                        </p:tav>
                                      </p:tavLst>
                                    </p:anim>
                                    <p:anim calcmode="lin" valueType="num">
                                      <p:cBhvr additive="base">
                                        <p:cTn id="13" dur="500" fill="hold"/>
                                        <p:tgtEl>
                                          <p:spTgt spid="467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683"/>
                                        </p:tgtEl>
                                        <p:attrNameLst>
                                          <p:attrName>style.visibility</p:attrName>
                                        </p:attrNameLst>
                                      </p:cBhvr>
                                      <p:to>
                                        <p:strVal val="visible"/>
                                      </p:to>
                                    </p:set>
                                    <p:anim calcmode="lin" valueType="num">
                                      <p:cBhvr additive="base">
                                        <p:cTn id="16" dur="500" fill="hold"/>
                                        <p:tgtEl>
                                          <p:spTgt spid="4683"/>
                                        </p:tgtEl>
                                        <p:attrNameLst>
                                          <p:attrName>ppt_x</p:attrName>
                                        </p:attrNameLst>
                                      </p:cBhvr>
                                      <p:tavLst>
                                        <p:tav tm="0">
                                          <p:val>
                                            <p:strVal val="0-#ppt_w/2"/>
                                          </p:val>
                                        </p:tav>
                                        <p:tav tm="100000">
                                          <p:val>
                                            <p:strVal val="#ppt_x"/>
                                          </p:val>
                                        </p:tav>
                                      </p:tavLst>
                                    </p:anim>
                                    <p:anim calcmode="lin" valueType="num">
                                      <p:cBhvr additive="base">
                                        <p:cTn id="17" dur="500" fill="hold"/>
                                        <p:tgtEl>
                                          <p:spTgt spid="468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686"/>
                                        </p:tgtEl>
                                        <p:attrNameLst>
                                          <p:attrName>style.visibility</p:attrName>
                                        </p:attrNameLst>
                                      </p:cBhvr>
                                      <p:to>
                                        <p:strVal val="visible"/>
                                      </p:to>
                                    </p:set>
                                    <p:anim calcmode="lin" valueType="num">
                                      <p:cBhvr additive="base">
                                        <p:cTn id="20" dur="500" fill="hold"/>
                                        <p:tgtEl>
                                          <p:spTgt spid="4686"/>
                                        </p:tgtEl>
                                        <p:attrNameLst>
                                          <p:attrName>ppt_x</p:attrName>
                                        </p:attrNameLst>
                                      </p:cBhvr>
                                      <p:tavLst>
                                        <p:tav tm="0">
                                          <p:val>
                                            <p:strVal val="0-#ppt_w/2"/>
                                          </p:val>
                                        </p:tav>
                                        <p:tav tm="100000">
                                          <p:val>
                                            <p:strVal val="#ppt_x"/>
                                          </p:val>
                                        </p:tav>
                                      </p:tavLst>
                                    </p:anim>
                                    <p:anim calcmode="lin" valueType="num">
                                      <p:cBhvr additive="base">
                                        <p:cTn id="21" dur="500" fill="hold"/>
                                        <p:tgtEl>
                                          <p:spTgt spid="468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719"/>
                                        </p:tgtEl>
                                        <p:attrNameLst>
                                          <p:attrName>style.visibility</p:attrName>
                                        </p:attrNameLst>
                                      </p:cBhvr>
                                      <p:to>
                                        <p:strVal val="visible"/>
                                      </p:to>
                                    </p:set>
                                    <p:anim calcmode="lin" valueType="num">
                                      <p:cBhvr additive="base">
                                        <p:cTn id="24" dur="500" fill="hold"/>
                                        <p:tgtEl>
                                          <p:spTgt spid="4719"/>
                                        </p:tgtEl>
                                        <p:attrNameLst>
                                          <p:attrName>ppt_x</p:attrName>
                                        </p:attrNameLst>
                                      </p:cBhvr>
                                      <p:tavLst>
                                        <p:tav tm="0">
                                          <p:val>
                                            <p:strVal val="0-#ppt_w/2"/>
                                          </p:val>
                                        </p:tav>
                                        <p:tav tm="100000">
                                          <p:val>
                                            <p:strVal val="#ppt_x"/>
                                          </p:val>
                                        </p:tav>
                                      </p:tavLst>
                                    </p:anim>
                                    <p:anim calcmode="lin" valueType="num">
                                      <p:cBhvr additive="base">
                                        <p:cTn id="25" dur="500" fill="hold"/>
                                        <p:tgtEl>
                                          <p:spTgt spid="4719"/>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4722">
                                            <p:txEl>
                                              <p:pRg st="0" end="0"/>
                                            </p:txEl>
                                          </p:spTgt>
                                        </p:tgtEl>
                                        <p:attrNameLst>
                                          <p:attrName>style.visibility</p:attrName>
                                        </p:attrNameLst>
                                      </p:cBhvr>
                                      <p:to>
                                        <p:strVal val="visible"/>
                                      </p:to>
                                    </p:set>
                                    <p:anim calcmode="lin" valueType="num">
                                      <p:cBhvr additive="base">
                                        <p:cTn id="28" dur="500" fill="hold"/>
                                        <p:tgtEl>
                                          <p:spTgt spid="472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72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723"/>
                                        </p:tgtEl>
                                        <p:attrNameLst>
                                          <p:attrName>style.visibility</p:attrName>
                                        </p:attrNameLst>
                                      </p:cBhvr>
                                      <p:to>
                                        <p:strVal val="visible"/>
                                      </p:to>
                                    </p:set>
                                    <p:anim calcmode="lin" valueType="num">
                                      <p:cBhvr additive="base">
                                        <p:cTn id="32" dur="500" fill="hold"/>
                                        <p:tgtEl>
                                          <p:spTgt spid="4723"/>
                                        </p:tgtEl>
                                        <p:attrNameLst>
                                          <p:attrName>ppt_x</p:attrName>
                                        </p:attrNameLst>
                                      </p:cBhvr>
                                      <p:tavLst>
                                        <p:tav tm="0">
                                          <p:val>
                                            <p:strVal val="0-#ppt_w/2"/>
                                          </p:val>
                                        </p:tav>
                                        <p:tav tm="100000">
                                          <p:val>
                                            <p:strVal val="#ppt_x"/>
                                          </p:val>
                                        </p:tav>
                                      </p:tavLst>
                                    </p:anim>
                                    <p:anim calcmode="lin" valueType="num">
                                      <p:cBhvr additive="base">
                                        <p:cTn id="33" dur="500" fill="hold"/>
                                        <p:tgtEl>
                                          <p:spTgt spid="472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4724">
                                            <p:txEl>
                                              <p:pRg st="0" end="0"/>
                                            </p:txEl>
                                          </p:spTgt>
                                        </p:tgtEl>
                                        <p:attrNameLst>
                                          <p:attrName>style.visibility</p:attrName>
                                        </p:attrNameLst>
                                      </p:cBhvr>
                                      <p:to>
                                        <p:strVal val="visible"/>
                                      </p:to>
                                    </p:set>
                                    <p:anim calcmode="lin" valueType="num">
                                      <p:cBhvr additive="base">
                                        <p:cTn id="36" dur="500" fill="hold"/>
                                        <p:tgtEl>
                                          <p:spTgt spid="4724">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724">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725"/>
                                        </p:tgtEl>
                                        <p:attrNameLst>
                                          <p:attrName>style.visibility</p:attrName>
                                        </p:attrNameLst>
                                      </p:cBhvr>
                                      <p:to>
                                        <p:strVal val="visible"/>
                                      </p:to>
                                    </p:set>
                                    <p:anim calcmode="lin" valueType="num">
                                      <p:cBhvr additive="base">
                                        <p:cTn id="40" dur="500" fill="hold"/>
                                        <p:tgtEl>
                                          <p:spTgt spid="4725"/>
                                        </p:tgtEl>
                                        <p:attrNameLst>
                                          <p:attrName>ppt_x</p:attrName>
                                        </p:attrNameLst>
                                      </p:cBhvr>
                                      <p:tavLst>
                                        <p:tav tm="0">
                                          <p:val>
                                            <p:strVal val="0-#ppt_w/2"/>
                                          </p:val>
                                        </p:tav>
                                        <p:tav tm="100000">
                                          <p:val>
                                            <p:strVal val="#ppt_x"/>
                                          </p:val>
                                        </p:tav>
                                      </p:tavLst>
                                    </p:anim>
                                    <p:anim calcmode="lin" valueType="num">
                                      <p:cBhvr additive="base">
                                        <p:cTn id="41" dur="500" fill="hold"/>
                                        <p:tgtEl>
                                          <p:spTgt spid="4725"/>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4726"/>
                                        </p:tgtEl>
                                        <p:attrNameLst>
                                          <p:attrName>style.visibility</p:attrName>
                                        </p:attrNameLst>
                                      </p:cBhvr>
                                      <p:to>
                                        <p:strVal val="visible"/>
                                      </p:to>
                                    </p:set>
                                    <p:anim calcmode="lin" valueType="num">
                                      <p:cBhvr additive="base">
                                        <p:cTn id="44" dur="500" fill="hold"/>
                                        <p:tgtEl>
                                          <p:spTgt spid="4726"/>
                                        </p:tgtEl>
                                        <p:attrNameLst>
                                          <p:attrName>ppt_x</p:attrName>
                                        </p:attrNameLst>
                                      </p:cBhvr>
                                      <p:tavLst>
                                        <p:tav tm="0">
                                          <p:val>
                                            <p:strVal val="0-#ppt_w/2"/>
                                          </p:val>
                                        </p:tav>
                                        <p:tav tm="100000">
                                          <p:val>
                                            <p:strVal val="#ppt_x"/>
                                          </p:val>
                                        </p:tav>
                                      </p:tavLst>
                                    </p:anim>
                                    <p:anim calcmode="lin" valueType="num">
                                      <p:cBhvr additive="base">
                                        <p:cTn id="45" dur="500" fill="hold"/>
                                        <p:tgtEl>
                                          <p:spTgt spid="4726"/>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4727">
                                            <p:txEl>
                                              <p:pRg st="0" end="0"/>
                                            </p:txEl>
                                          </p:spTgt>
                                        </p:tgtEl>
                                        <p:attrNameLst>
                                          <p:attrName>style.visibility</p:attrName>
                                        </p:attrNameLst>
                                      </p:cBhvr>
                                      <p:to>
                                        <p:strVal val="visible"/>
                                      </p:to>
                                    </p:set>
                                    <p:anim calcmode="lin" valueType="num">
                                      <p:cBhvr additive="base">
                                        <p:cTn id="48" dur="500" fill="hold"/>
                                        <p:tgtEl>
                                          <p:spTgt spid="4727">
                                            <p:txEl>
                                              <p:pRg st="0" end="0"/>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7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2" grpId="0" build="p"/>
      <p:bldP spid="4723" grpId="0"/>
      <p:bldP spid="4724" grpId="0" build="p"/>
      <p:bldP spid="4725" grpId="0"/>
      <p:bldP spid="4726" grpId="0"/>
      <p:bldP spid="472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6EB4-1456-B55F-AC19-E263DBB36DE9}"/>
              </a:ext>
            </a:extLst>
          </p:cNvPr>
          <p:cNvSpPr>
            <a:spLocks noGrp="1"/>
          </p:cNvSpPr>
          <p:nvPr>
            <p:ph type="title"/>
          </p:nvPr>
        </p:nvSpPr>
        <p:spPr/>
        <p:txBody>
          <a:bodyPr/>
          <a:lstStyle/>
          <a:p>
            <a:r>
              <a:rPr lang="en-GB"/>
              <a:t>Survey</a:t>
            </a:r>
          </a:p>
        </p:txBody>
      </p:sp>
      <p:pic>
        <p:nvPicPr>
          <p:cNvPr id="3" name="Picture 3">
            <a:extLst>
              <a:ext uri="{FF2B5EF4-FFF2-40B4-BE49-F238E27FC236}">
                <a16:creationId xmlns:a16="http://schemas.microsoft.com/office/drawing/2014/main" id="{2C48057C-9E46-1CAE-FAF2-9F448BAD57D3}"/>
              </a:ext>
            </a:extLst>
          </p:cNvPr>
          <p:cNvPicPr>
            <a:picLocks noChangeAspect="1"/>
          </p:cNvPicPr>
          <p:nvPr/>
        </p:nvPicPr>
        <p:blipFill>
          <a:blip r:embed="rId2"/>
          <a:stretch>
            <a:fillRect/>
          </a:stretch>
        </p:blipFill>
        <p:spPr>
          <a:xfrm>
            <a:off x="1955041" y="3703893"/>
            <a:ext cx="2444656" cy="1360898"/>
          </a:xfrm>
          <a:prstGeom prst="rect">
            <a:avLst/>
          </a:prstGeom>
        </p:spPr>
      </p:pic>
      <p:pic>
        <p:nvPicPr>
          <p:cNvPr id="4" name="Picture 4" descr="Table&#10;&#10;Description automatically generated">
            <a:extLst>
              <a:ext uri="{FF2B5EF4-FFF2-40B4-BE49-F238E27FC236}">
                <a16:creationId xmlns:a16="http://schemas.microsoft.com/office/drawing/2014/main" id="{35752071-4C1F-4499-E836-0D39C3D1F647}"/>
              </a:ext>
            </a:extLst>
          </p:cNvPr>
          <p:cNvPicPr>
            <a:picLocks noChangeAspect="1"/>
          </p:cNvPicPr>
          <p:nvPr/>
        </p:nvPicPr>
        <p:blipFill>
          <a:blip r:embed="rId3"/>
          <a:stretch>
            <a:fillRect/>
          </a:stretch>
        </p:blipFill>
        <p:spPr>
          <a:xfrm>
            <a:off x="4872251" y="3621627"/>
            <a:ext cx="4090916" cy="1448663"/>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DFAD7DEF-83FE-BDBA-457A-3553CA84B62C}"/>
              </a:ext>
            </a:extLst>
          </p:cNvPr>
          <p:cNvPicPr>
            <a:picLocks noChangeAspect="1"/>
          </p:cNvPicPr>
          <p:nvPr/>
        </p:nvPicPr>
        <p:blipFill>
          <a:blip r:embed="rId4"/>
          <a:stretch>
            <a:fillRect/>
          </a:stretch>
        </p:blipFill>
        <p:spPr>
          <a:xfrm>
            <a:off x="351429" y="272732"/>
            <a:ext cx="2743200" cy="3267378"/>
          </a:xfrm>
          <a:prstGeom prst="rect">
            <a:avLst/>
          </a:prstGeom>
          <a:ln w="28575">
            <a:solidFill>
              <a:srgbClr val="0070C0"/>
            </a:solidFill>
          </a:ln>
        </p:spPr>
      </p:pic>
      <p:pic>
        <p:nvPicPr>
          <p:cNvPr id="6" name="Picture 6" descr="Graphical user interface, text, application&#10;&#10;Description automatically generated">
            <a:extLst>
              <a:ext uri="{FF2B5EF4-FFF2-40B4-BE49-F238E27FC236}">
                <a16:creationId xmlns:a16="http://schemas.microsoft.com/office/drawing/2014/main" id="{9077A6E1-8D48-54DB-4213-B0131416303D}"/>
              </a:ext>
            </a:extLst>
          </p:cNvPr>
          <p:cNvPicPr>
            <a:picLocks noChangeAspect="1"/>
          </p:cNvPicPr>
          <p:nvPr/>
        </p:nvPicPr>
        <p:blipFill>
          <a:blip r:embed="rId5"/>
          <a:stretch>
            <a:fillRect/>
          </a:stretch>
        </p:blipFill>
        <p:spPr>
          <a:xfrm>
            <a:off x="6407624" y="275124"/>
            <a:ext cx="2231409" cy="3057879"/>
          </a:xfrm>
          <a:prstGeom prst="rect">
            <a:avLst/>
          </a:prstGeom>
          <a:ln w="28575">
            <a:solidFill>
              <a:srgbClr val="0070C0"/>
            </a:solidFill>
          </a:ln>
        </p:spPr>
      </p:pic>
    </p:spTree>
    <p:extLst>
      <p:ext uri="{BB962C8B-B14F-4D97-AF65-F5344CB8AC3E}">
        <p14:creationId xmlns:p14="http://schemas.microsoft.com/office/powerpoint/2010/main" val="2116349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347" y="-34893"/>
            <a:ext cx="5006964" cy="5176106"/>
          </a:xfrm>
        </p:spPr>
      </p:pic>
      <p:pic>
        <p:nvPicPr>
          <p:cNvPr id="1026" name="Picture 2" descr="The Next Generation KG &amp; Primary Al Wakra - School"/>
          <p:cNvPicPr>
            <a:picLocks noChangeAspect="1" noChangeArrowheads="1"/>
          </p:cNvPicPr>
          <p:nvPr/>
        </p:nvPicPr>
        <p:blipFill rotWithShape="1">
          <a:blip r:embed="rId3">
            <a:extLst>
              <a:ext uri="{28A0092B-C50C-407E-A947-70E740481C1C}">
                <a14:useLocalDpi xmlns:a14="http://schemas.microsoft.com/office/drawing/2010/main" val="0"/>
              </a:ext>
            </a:extLst>
          </a:blip>
          <a:srcRect l="7040" t="71" r="36" b="11610"/>
          <a:stretch/>
        </p:blipFill>
        <p:spPr bwMode="auto">
          <a:xfrm>
            <a:off x="4534558" y="-34893"/>
            <a:ext cx="4611029" cy="518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440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B940-B811-9258-7C1C-3713C68D0746}"/>
              </a:ext>
            </a:extLst>
          </p:cNvPr>
          <p:cNvSpPr>
            <a:spLocks noGrp="1"/>
          </p:cNvSpPr>
          <p:nvPr>
            <p:ph type="title"/>
          </p:nvPr>
        </p:nvSpPr>
        <p:spPr/>
        <p:txBody>
          <a:bodyPr/>
          <a:lstStyle/>
          <a:p>
            <a:r>
              <a:rPr lang="en-GB"/>
              <a:t>Campaign</a:t>
            </a:r>
          </a:p>
        </p:txBody>
      </p:sp>
      <p:pic>
        <p:nvPicPr>
          <p:cNvPr id="4" name="Picture 4">
            <a:extLst>
              <a:ext uri="{FF2B5EF4-FFF2-40B4-BE49-F238E27FC236}">
                <a16:creationId xmlns:a16="http://schemas.microsoft.com/office/drawing/2014/main" id="{B4287117-6872-89DA-2B62-716E1BE2CE53}"/>
              </a:ext>
            </a:extLst>
          </p:cNvPr>
          <p:cNvPicPr>
            <a:picLocks noChangeAspect="1"/>
          </p:cNvPicPr>
          <p:nvPr/>
        </p:nvPicPr>
        <p:blipFill>
          <a:blip r:embed="rId2"/>
          <a:stretch>
            <a:fillRect/>
          </a:stretch>
        </p:blipFill>
        <p:spPr>
          <a:xfrm>
            <a:off x="257601" y="1483341"/>
            <a:ext cx="3894729" cy="2918914"/>
          </a:xfrm>
          <a:prstGeom prst="rect">
            <a:avLst/>
          </a:prstGeom>
        </p:spPr>
      </p:pic>
      <p:pic>
        <p:nvPicPr>
          <p:cNvPr id="5" name="Picture 5" descr="A group of people in a classroom&#10;&#10;Description automatically generated">
            <a:extLst>
              <a:ext uri="{FF2B5EF4-FFF2-40B4-BE49-F238E27FC236}">
                <a16:creationId xmlns:a16="http://schemas.microsoft.com/office/drawing/2014/main" id="{A8AED4C8-BE4D-97F4-26C5-0ABBE085F8AA}"/>
              </a:ext>
            </a:extLst>
          </p:cNvPr>
          <p:cNvPicPr>
            <a:picLocks noChangeAspect="1"/>
          </p:cNvPicPr>
          <p:nvPr/>
        </p:nvPicPr>
        <p:blipFill>
          <a:blip r:embed="rId3"/>
          <a:stretch>
            <a:fillRect/>
          </a:stretch>
        </p:blipFill>
        <p:spPr>
          <a:xfrm>
            <a:off x="4573706" y="1483341"/>
            <a:ext cx="3886200" cy="2918914"/>
          </a:xfrm>
          <a:prstGeom prst="rect">
            <a:avLst/>
          </a:prstGeom>
        </p:spPr>
      </p:pic>
    </p:spTree>
    <p:extLst>
      <p:ext uri="{BB962C8B-B14F-4D97-AF65-F5344CB8AC3E}">
        <p14:creationId xmlns:p14="http://schemas.microsoft.com/office/powerpoint/2010/main" val="1124074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B940-B811-9258-7C1C-3713C68D0746}"/>
              </a:ext>
            </a:extLst>
          </p:cNvPr>
          <p:cNvSpPr>
            <a:spLocks noGrp="1"/>
          </p:cNvSpPr>
          <p:nvPr>
            <p:ph type="title"/>
          </p:nvPr>
        </p:nvSpPr>
        <p:spPr>
          <a:xfrm>
            <a:off x="515284" y="180600"/>
            <a:ext cx="7704000" cy="572700"/>
          </a:xfrm>
        </p:spPr>
        <p:txBody>
          <a:bodyPr/>
          <a:lstStyle/>
          <a:p>
            <a:r>
              <a:rPr lang="en-GB" dirty="0">
                <a:solidFill>
                  <a:schemeClr val="accent3">
                    <a:lumMod val="60000"/>
                    <a:lumOff val="40000"/>
                  </a:schemeClr>
                </a:solidFill>
              </a:rPr>
              <a:t>Our Active Green Squad</a:t>
            </a:r>
          </a:p>
        </p:txBody>
      </p:sp>
      <p:pic>
        <p:nvPicPr>
          <p:cNvPr id="3" name="Picture 3">
            <a:extLst>
              <a:ext uri="{FF2B5EF4-FFF2-40B4-BE49-F238E27FC236}">
                <a16:creationId xmlns:a16="http://schemas.microsoft.com/office/drawing/2014/main" id="{A159BD23-5E3F-A647-9B79-8FD115B3C44C}"/>
              </a:ext>
            </a:extLst>
          </p:cNvPr>
          <p:cNvPicPr>
            <a:picLocks noChangeAspect="1"/>
          </p:cNvPicPr>
          <p:nvPr/>
        </p:nvPicPr>
        <p:blipFill>
          <a:blip r:embed="rId2"/>
          <a:stretch>
            <a:fillRect/>
          </a:stretch>
        </p:blipFill>
        <p:spPr>
          <a:xfrm>
            <a:off x="97241" y="1046613"/>
            <a:ext cx="2743200" cy="3657600"/>
          </a:xfrm>
          <a:prstGeom prst="rect">
            <a:avLst/>
          </a:prstGeom>
        </p:spPr>
      </p:pic>
      <p:pic>
        <p:nvPicPr>
          <p:cNvPr id="4" name="Picture 4">
            <a:extLst>
              <a:ext uri="{FF2B5EF4-FFF2-40B4-BE49-F238E27FC236}">
                <a16:creationId xmlns:a16="http://schemas.microsoft.com/office/drawing/2014/main" id="{DCEC1C1F-E8A1-8FBB-BFAA-DDE296122838}"/>
              </a:ext>
            </a:extLst>
          </p:cNvPr>
          <p:cNvPicPr>
            <a:picLocks noChangeAspect="1"/>
          </p:cNvPicPr>
          <p:nvPr/>
        </p:nvPicPr>
        <p:blipFill>
          <a:blip r:embed="rId3"/>
          <a:stretch>
            <a:fillRect/>
          </a:stretch>
        </p:blipFill>
        <p:spPr>
          <a:xfrm>
            <a:off x="2961564" y="818013"/>
            <a:ext cx="2743200" cy="2057400"/>
          </a:xfrm>
          <a:prstGeom prst="rect">
            <a:avLst/>
          </a:prstGeom>
        </p:spPr>
      </p:pic>
      <p:pic>
        <p:nvPicPr>
          <p:cNvPr id="5" name="Picture 5" descr="A picture containing person, group, posing, crowd&#10;&#10;Description automatically generated">
            <a:extLst>
              <a:ext uri="{FF2B5EF4-FFF2-40B4-BE49-F238E27FC236}">
                <a16:creationId xmlns:a16="http://schemas.microsoft.com/office/drawing/2014/main" id="{EF327C01-672B-12F4-5326-5C93F67FE79E}"/>
              </a:ext>
            </a:extLst>
          </p:cNvPr>
          <p:cNvPicPr>
            <a:picLocks noChangeAspect="1"/>
          </p:cNvPicPr>
          <p:nvPr/>
        </p:nvPicPr>
        <p:blipFill>
          <a:blip r:embed="rId4"/>
          <a:stretch>
            <a:fillRect/>
          </a:stretch>
        </p:blipFill>
        <p:spPr>
          <a:xfrm>
            <a:off x="6049370" y="818013"/>
            <a:ext cx="2743200" cy="2057400"/>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89147AB6-792B-F504-C151-28D480CBBE12}"/>
              </a:ext>
            </a:extLst>
          </p:cNvPr>
          <p:cNvPicPr>
            <a:picLocks noChangeAspect="1"/>
          </p:cNvPicPr>
          <p:nvPr/>
        </p:nvPicPr>
        <p:blipFill>
          <a:blip r:embed="rId5"/>
          <a:stretch>
            <a:fillRect/>
          </a:stretch>
        </p:blipFill>
        <p:spPr>
          <a:xfrm>
            <a:off x="6049370" y="2959004"/>
            <a:ext cx="2819968" cy="2100050"/>
          </a:xfrm>
          <a:prstGeom prst="rect">
            <a:avLst/>
          </a:prstGeom>
        </p:spPr>
      </p:pic>
      <p:pic>
        <p:nvPicPr>
          <p:cNvPr id="7" name="Picture 7">
            <a:extLst>
              <a:ext uri="{FF2B5EF4-FFF2-40B4-BE49-F238E27FC236}">
                <a16:creationId xmlns:a16="http://schemas.microsoft.com/office/drawing/2014/main" id="{3A0C17D0-A56F-68BA-966F-C03F39A0625B}"/>
              </a:ext>
            </a:extLst>
          </p:cNvPr>
          <p:cNvPicPr>
            <a:picLocks noChangeAspect="1"/>
          </p:cNvPicPr>
          <p:nvPr/>
        </p:nvPicPr>
        <p:blipFill>
          <a:blip r:embed="rId6"/>
          <a:stretch>
            <a:fillRect/>
          </a:stretch>
        </p:blipFill>
        <p:spPr>
          <a:xfrm>
            <a:off x="2995684" y="2959005"/>
            <a:ext cx="2743200" cy="2057400"/>
          </a:xfrm>
          <a:prstGeom prst="rect">
            <a:avLst/>
          </a:prstGeom>
        </p:spPr>
      </p:pic>
    </p:spTree>
    <p:extLst>
      <p:ext uri="{BB962C8B-B14F-4D97-AF65-F5344CB8AC3E}">
        <p14:creationId xmlns:p14="http://schemas.microsoft.com/office/powerpoint/2010/main" val="7382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D57F-4298-9E79-E5C8-FF2F02591768}"/>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a:solidFill>
                  <a:schemeClr val="tx2">
                    <a:lumMod val="75000"/>
                  </a:schemeClr>
                </a:solidFill>
              </a:rPr>
              <a:t>Meeting with Green Squad</a:t>
            </a:r>
            <a:r>
              <a:rPr lang="en-GB" dirty="0"/>
              <a:t/>
            </a:r>
            <a:br>
              <a:rPr lang="en-GB" dirty="0"/>
            </a:br>
            <a:r>
              <a:rPr lang="en-GB" dirty="0"/>
              <a:t/>
            </a:r>
            <a:br>
              <a:rPr lang="en-GB" dirty="0"/>
            </a:br>
            <a:r>
              <a:rPr lang="en-GB" dirty="0"/>
              <a:t>Provide checklist to them about actions to be taken</a:t>
            </a:r>
            <a:br>
              <a:rPr lang="en-GB" dirty="0"/>
            </a:br>
            <a:r>
              <a:rPr lang="en-GB" dirty="0"/>
              <a:t/>
            </a:r>
            <a:br>
              <a:rPr lang="en-GB" dirty="0"/>
            </a:br>
            <a:r>
              <a:rPr lang="en-GB" dirty="0"/>
              <a:t>Thank you </a:t>
            </a:r>
            <a:r>
              <a:rPr lang="en-GB" dirty="0" err="1">
                <a:solidFill>
                  <a:srgbClr val="FF0000"/>
                </a:solidFill>
              </a:rPr>
              <a:t>Ms.Maryam</a:t>
            </a:r>
            <a:r>
              <a:rPr lang="en-GB" dirty="0">
                <a:solidFill>
                  <a:srgbClr val="FF0000"/>
                </a:solidFill>
              </a:rPr>
              <a:t> Habib </a:t>
            </a:r>
            <a:r>
              <a:rPr lang="en-GB" dirty="0"/>
              <a:t>for your valuable suggestions and supporting our Green Squad</a:t>
            </a:r>
          </a:p>
        </p:txBody>
      </p:sp>
    </p:spTree>
    <p:extLst>
      <p:ext uri="{BB962C8B-B14F-4D97-AF65-F5344CB8AC3E}">
        <p14:creationId xmlns:p14="http://schemas.microsoft.com/office/powerpoint/2010/main" val="2440409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A814-5A71-EEA6-2808-F43C85E64BF1}"/>
              </a:ext>
            </a:extLst>
          </p:cNvPr>
          <p:cNvSpPr>
            <a:spLocks noGrp="1"/>
          </p:cNvSpPr>
          <p:nvPr>
            <p:ph type="title"/>
          </p:nvPr>
        </p:nvSpPr>
        <p:spPr/>
        <p:txBody>
          <a:bodyPr/>
          <a:lstStyle/>
          <a:p>
            <a:r>
              <a:rPr lang="en-GB" dirty="0">
                <a:solidFill>
                  <a:schemeClr val="accent3">
                    <a:lumMod val="60000"/>
                    <a:lumOff val="40000"/>
                  </a:schemeClr>
                </a:solidFill>
              </a:rPr>
              <a:t>Campus Transformation</a:t>
            </a:r>
            <a:br>
              <a:rPr lang="en-GB" dirty="0">
                <a:solidFill>
                  <a:schemeClr val="accent3">
                    <a:lumMod val="60000"/>
                    <a:lumOff val="40000"/>
                  </a:schemeClr>
                </a:solidFill>
              </a:rPr>
            </a:br>
            <a:r>
              <a:rPr lang="en-GB" dirty="0"/>
              <a:t/>
            </a:r>
            <a:br>
              <a:rPr lang="en-GB" dirty="0"/>
            </a:br>
            <a:r>
              <a:rPr lang="en-GB" sz="2800" dirty="0"/>
              <a:t>1) No wastage of electricity</a:t>
            </a:r>
            <a:br>
              <a:rPr lang="en-GB" sz="2800" dirty="0"/>
            </a:br>
            <a:r>
              <a:rPr lang="en-GB" sz="2800" dirty="0"/>
              <a:t>2) Planting Trees</a:t>
            </a:r>
            <a:br>
              <a:rPr lang="en-GB" sz="2800" dirty="0"/>
            </a:br>
            <a:r>
              <a:rPr lang="en-GB" sz="2800" dirty="0"/>
              <a:t>3) Replace plastic water bottles and tiffin</a:t>
            </a:r>
            <a:br>
              <a:rPr lang="en-GB" sz="2800" dirty="0"/>
            </a:br>
            <a:r>
              <a:rPr lang="en-GB" sz="2800" dirty="0"/>
              <a:t>4) Understanding and setting up paper recycling </a:t>
            </a:r>
            <a:r>
              <a:rPr lang="en-GB" sz="2800" dirty="0" smtClean="0"/>
              <a:t>booths </a:t>
            </a:r>
            <a:r>
              <a:rPr lang="en-GB" sz="2800" dirty="0"/>
              <a:t>in </a:t>
            </a:r>
            <a:r>
              <a:rPr lang="en-GB" sz="2800" dirty="0" smtClean="0"/>
              <a:t>coordination </a:t>
            </a:r>
            <a:r>
              <a:rPr lang="en-GB" sz="2800" dirty="0"/>
              <a:t>with E-lite paper recycling company.</a:t>
            </a:r>
            <a:br>
              <a:rPr lang="en-GB" sz="2800" dirty="0"/>
            </a:br>
            <a:r>
              <a:rPr lang="en-GB" sz="2800" dirty="0"/>
              <a:t>5) Sharing our regular blogs with community to keep them updated with our sustainable practices.</a:t>
            </a:r>
          </a:p>
        </p:txBody>
      </p:sp>
    </p:spTree>
    <p:extLst>
      <p:ext uri="{BB962C8B-B14F-4D97-AF65-F5344CB8AC3E}">
        <p14:creationId xmlns:p14="http://schemas.microsoft.com/office/powerpoint/2010/main" val="1906816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9EF3-C528-82D9-83A3-56211B496BA9}"/>
              </a:ext>
            </a:extLst>
          </p:cNvPr>
          <p:cNvSpPr>
            <a:spLocks noGrp="1"/>
          </p:cNvSpPr>
          <p:nvPr>
            <p:ph type="title"/>
          </p:nvPr>
        </p:nvSpPr>
        <p:spPr>
          <a:xfrm>
            <a:off x="759687" y="159275"/>
            <a:ext cx="7704000" cy="572700"/>
          </a:xfrm>
        </p:spPr>
        <p:txBody>
          <a:bodyPr/>
          <a:lstStyle/>
          <a:p>
            <a:r>
              <a:rPr lang="en-GB" dirty="0">
                <a:solidFill>
                  <a:srgbClr val="FF0000"/>
                </a:solidFill>
              </a:rPr>
              <a:t>How we started making changes in our daily life...</a:t>
            </a:r>
          </a:p>
        </p:txBody>
      </p:sp>
      <p:pic>
        <p:nvPicPr>
          <p:cNvPr id="3" name="Picture 3">
            <a:extLst>
              <a:ext uri="{FF2B5EF4-FFF2-40B4-BE49-F238E27FC236}">
                <a16:creationId xmlns:a16="http://schemas.microsoft.com/office/drawing/2014/main" id="{864DCA1B-8354-7D84-17DB-5FF291C39B89}"/>
              </a:ext>
            </a:extLst>
          </p:cNvPr>
          <p:cNvPicPr>
            <a:picLocks noChangeAspect="1"/>
          </p:cNvPicPr>
          <p:nvPr/>
        </p:nvPicPr>
        <p:blipFill rotWithShape="1">
          <a:blip r:embed="rId4"/>
          <a:srcRect t="134" r="1141"/>
          <a:stretch/>
        </p:blipFill>
        <p:spPr>
          <a:xfrm>
            <a:off x="2921994" y="1858388"/>
            <a:ext cx="4418898" cy="2432998"/>
          </a:xfrm>
          <a:prstGeom prst="rect">
            <a:avLst/>
          </a:prstGeom>
        </p:spPr>
      </p:pic>
      <p:pic>
        <p:nvPicPr>
          <p:cNvPr id="4" name="VID-20230506-WA0004">
            <a:hlinkClick r:id="" action="ppaction://media"/>
            <a:extLst>
              <a:ext uri="{FF2B5EF4-FFF2-40B4-BE49-F238E27FC236}">
                <a16:creationId xmlns:a16="http://schemas.microsoft.com/office/drawing/2014/main" id="{C11F4077-80AE-6B02-0855-D145584A39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643" y="1168591"/>
            <a:ext cx="2555850" cy="3817937"/>
          </a:xfrm>
          <a:prstGeom prst="rect">
            <a:avLst/>
          </a:prstGeom>
        </p:spPr>
      </p:pic>
    </p:spTree>
    <p:extLst>
      <p:ext uri="{BB962C8B-B14F-4D97-AF65-F5344CB8AC3E}">
        <p14:creationId xmlns:p14="http://schemas.microsoft.com/office/powerpoint/2010/main" val="3190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9EF3-C528-82D9-83A3-56211B496BA9}"/>
              </a:ext>
            </a:extLst>
          </p:cNvPr>
          <p:cNvSpPr>
            <a:spLocks noGrp="1"/>
          </p:cNvSpPr>
          <p:nvPr>
            <p:ph type="title"/>
          </p:nvPr>
        </p:nvSpPr>
        <p:spPr/>
        <p:txBody>
          <a:bodyPr/>
          <a:lstStyle/>
          <a:p>
            <a:r>
              <a:rPr lang="en-GB"/>
              <a:t>Covering Community</a:t>
            </a:r>
          </a:p>
        </p:txBody>
      </p:sp>
      <p:pic>
        <p:nvPicPr>
          <p:cNvPr id="4" name="WhatsApp Video 2023-05-06 at 14.06.57..................">
            <a:hlinkClick r:id="" action="ppaction://media"/>
            <a:extLst>
              <a:ext uri="{FF2B5EF4-FFF2-40B4-BE49-F238E27FC236}">
                <a16:creationId xmlns:a16="http://schemas.microsoft.com/office/drawing/2014/main" id="{0C0DB7DD-3AD0-0EAF-943B-6E3069B932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138" y="1162050"/>
            <a:ext cx="7864474" cy="3883024"/>
          </a:xfrm>
          <a:prstGeom prst="rect">
            <a:avLst/>
          </a:prstGeom>
        </p:spPr>
      </p:pic>
    </p:spTree>
    <p:extLst>
      <p:ext uri="{BB962C8B-B14F-4D97-AF65-F5344CB8AC3E}">
        <p14:creationId xmlns:p14="http://schemas.microsoft.com/office/powerpoint/2010/main" val="32525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7"/>
        <p:cNvGrpSpPr/>
        <p:nvPr/>
      </p:nvGrpSpPr>
      <p:grpSpPr>
        <a:xfrm>
          <a:off x="0" y="0"/>
          <a:ext cx="0" cy="0"/>
          <a:chOff x="0" y="0"/>
          <a:chExt cx="0" cy="0"/>
        </a:xfrm>
      </p:grpSpPr>
      <p:sp>
        <p:nvSpPr>
          <p:cNvPr id="4538" name="Google Shape;4538;p118"/>
          <p:cNvSpPr txBox="1">
            <a:spLocks noGrp="1"/>
          </p:cNvSpPr>
          <p:nvPr>
            <p:ph type="title"/>
          </p:nvPr>
        </p:nvSpPr>
        <p:spPr>
          <a:xfrm>
            <a:off x="5232685" y="1386640"/>
            <a:ext cx="1823700" cy="12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a:t>
            </a:r>
            <a:r>
              <a:rPr lang="en" dirty="0">
                <a:solidFill>
                  <a:schemeClr val="accent3"/>
                </a:solidFill>
              </a:rPr>
              <a:t>Blog</a:t>
            </a:r>
            <a:endParaRPr dirty="0">
              <a:solidFill>
                <a:schemeClr val="accent3"/>
              </a:solidFill>
            </a:endParaRPr>
          </a:p>
        </p:txBody>
      </p:sp>
      <p:sp>
        <p:nvSpPr>
          <p:cNvPr id="4540" name="Google Shape;4540;p118"/>
          <p:cNvSpPr/>
          <p:nvPr/>
        </p:nvSpPr>
        <p:spPr>
          <a:xfrm>
            <a:off x="-157873" y="1506326"/>
            <a:ext cx="1365935" cy="653530"/>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1" name="Google Shape;4541;p118"/>
          <p:cNvGrpSpPr/>
          <p:nvPr/>
        </p:nvGrpSpPr>
        <p:grpSpPr>
          <a:xfrm>
            <a:off x="933013" y="957450"/>
            <a:ext cx="3255948" cy="3228600"/>
            <a:chOff x="933013" y="957450"/>
            <a:chExt cx="3255948" cy="3228600"/>
          </a:xfrm>
        </p:grpSpPr>
        <p:sp>
          <p:nvSpPr>
            <p:cNvPr id="4542" name="Google Shape;4542;p118"/>
            <p:cNvSpPr/>
            <p:nvPr/>
          </p:nvSpPr>
          <p:spPr>
            <a:xfrm>
              <a:off x="946729" y="957450"/>
              <a:ext cx="3228600" cy="322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3" name="Google Shape;4543;p118"/>
            <p:cNvGrpSpPr/>
            <p:nvPr/>
          </p:nvGrpSpPr>
          <p:grpSpPr>
            <a:xfrm>
              <a:off x="933013" y="1439750"/>
              <a:ext cx="3255948" cy="2480479"/>
              <a:chOff x="3463106" y="728568"/>
              <a:chExt cx="4831500" cy="3680782"/>
            </a:xfrm>
          </p:grpSpPr>
          <p:sp>
            <p:nvSpPr>
              <p:cNvPr id="4544" name="Google Shape;4544;p118"/>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5"/>
              </a:solidFill>
              <a:ln>
                <a:noFill/>
              </a:ln>
            </p:spPr>
          </p:sp>
          <p:sp>
            <p:nvSpPr>
              <p:cNvPr id="4545" name="Google Shape;4545;p118"/>
              <p:cNvSpPr/>
              <p:nvPr/>
            </p:nvSpPr>
            <p:spPr>
              <a:xfrm>
                <a:off x="3463106" y="728568"/>
                <a:ext cx="4831500" cy="3056700"/>
              </a:xfrm>
              <a:prstGeom prst="roundRect">
                <a:avLst>
                  <a:gd name="adj" fmla="val 38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F3264567-65FB-2DD8-706A-A2015BA10099}"/>
              </a:ext>
            </a:extLst>
          </p:cNvPr>
          <p:cNvSpPr txBox="1"/>
          <p:nvPr/>
        </p:nvSpPr>
        <p:spPr>
          <a:xfrm>
            <a:off x="4966787" y="2159856"/>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https://mmustafayasir2011.wixsite.com/buildingabettertomor</a:t>
            </a:r>
            <a:endParaRPr lang="en-US" dirty="0"/>
          </a:p>
          <a:p>
            <a:endParaRPr lang="en-US" dirty="0"/>
          </a:p>
        </p:txBody>
      </p:sp>
      <p:pic>
        <p:nvPicPr>
          <p:cNvPr id="3" name="Picture 3">
            <a:extLst>
              <a:ext uri="{FF2B5EF4-FFF2-40B4-BE49-F238E27FC236}">
                <a16:creationId xmlns:a16="http://schemas.microsoft.com/office/drawing/2014/main" id="{DFC76CA2-9F61-012A-6B2B-76A9C0E99E5A}"/>
              </a:ext>
            </a:extLst>
          </p:cNvPr>
          <p:cNvPicPr>
            <a:picLocks noChangeAspect="1"/>
          </p:cNvPicPr>
          <p:nvPr/>
        </p:nvPicPr>
        <p:blipFill>
          <a:blip r:embed="rId4"/>
          <a:stretch>
            <a:fillRect/>
          </a:stretch>
        </p:blipFill>
        <p:spPr>
          <a:xfrm>
            <a:off x="1212944" y="1761035"/>
            <a:ext cx="2726141" cy="13314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41"/>
                                        </p:tgtEl>
                                        <p:attrNameLst>
                                          <p:attrName>style.visibility</p:attrName>
                                        </p:attrNameLst>
                                      </p:cBhvr>
                                      <p:to>
                                        <p:strVal val="visible"/>
                                      </p:to>
                                    </p:set>
                                    <p:anim calcmode="lin" valueType="num">
                                      <p:cBhvr additive="base">
                                        <p:cTn id="7" dur="1000"/>
                                        <p:tgtEl>
                                          <p:spTgt spid="454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538"/>
                                        </p:tgtEl>
                                        <p:attrNameLst>
                                          <p:attrName>style.visibility</p:attrName>
                                        </p:attrNameLst>
                                      </p:cBhvr>
                                      <p:to>
                                        <p:strVal val="visible"/>
                                      </p:to>
                                    </p:set>
                                    <p:anim calcmode="lin" valueType="num">
                                      <p:cBhvr additive="base">
                                        <p:cTn id="12" dur="1000" fill="hold"/>
                                        <p:tgtEl>
                                          <p:spTgt spid="4538"/>
                                        </p:tgtEl>
                                        <p:attrNameLst>
                                          <p:attrName>ppt_x</p:attrName>
                                        </p:attrNameLst>
                                      </p:cBhvr>
                                      <p:tavLst>
                                        <p:tav tm="0">
                                          <p:val>
                                            <p:strVal val="#ppt_x"/>
                                          </p:val>
                                        </p:tav>
                                        <p:tav tm="100000">
                                          <p:val>
                                            <p:strVal val="#ppt_x"/>
                                          </p:val>
                                        </p:tav>
                                      </p:tavLst>
                                    </p:anim>
                                    <p:anim calcmode="lin" valueType="num">
                                      <p:cBhvr additive="base">
                                        <p:cTn id="13" dur="1000" fill="hold"/>
                                        <p:tgtEl>
                                          <p:spTgt spid="453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B5C3-D198-CDDD-10DB-099C3BA11A5E}"/>
              </a:ext>
            </a:extLst>
          </p:cNvPr>
          <p:cNvSpPr>
            <a:spLocks noGrp="1"/>
          </p:cNvSpPr>
          <p:nvPr>
            <p:ph type="title"/>
          </p:nvPr>
        </p:nvSpPr>
        <p:spPr/>
        <p:txBody>
          <a:bodyPr/>
          <a:lstStyle/>
          <a:p>
            <a:r>
              <a:rPr lang="en-GB" dirty="0">
                <a:solidFill>
                  <a:srgbClr val="FF0000"/>
                </a:solidFill>
              </a:rPr>
              <a:t>Stay motivated</a:t>
            </a:r>
          </a:p>
        </p:txBody>
      </p:sp>
      <p:sp>
        <p:nvSpPr>
          <p:cNvPr id="3" name="TextBox 2">
            <a:extLst>
              <a:ext uri="{FF2B5EF4-FFF2-40B4-BE49-F238E27FC236}">
                <a16:creationId xmlns:a16="http://schemas.microsoft.com/office/drawing/2014/main" id="{A137A50F-D73C-7087-2C80-B25C94E8580D}"/>
              </a:ext>
            </a:extLst>
          </p:cNvPr>
          <p:cNvSpPr txBox="1"/>
          <p:nvPr/>
        </p:nvSpPr>
        <p:spPr>
          <a:xfrm>
            <a:off x="2108710" y="2214148"/>
            <a:ext cx="55066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Char char="•"/>
            </a:pPr>
            <a:r>
              <a:rPr lang="en-US" sz="1800" b="1" dirty="0"/>
              <a:t>“The environment is where we all meet; where we all have a mutual interest; it is the one thing all of us share.”</a:t>
            </a:r>
          </a:p>
        </p:txBody>
      </p:sp>
    </p:spTree>
    <p:extLst>
      <p:ext uri="{BB962C8B-B14F-4D97-AF65-F5344CB8AC3E}">
        <p14:creationId xmlns:p14="http://schemas.microsoft.com/office/powerpoint/2010/main" val="27945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sp>
        <p:nvSpPr>
          <p:cNvPr id="3856" name="Google Shape;3856;p97"/>
          <p:cNvSpPr/>
          <p:nvPr/>
        </p:nvSpPr>
        <p:spPr>
          <a:xfrm>
            <a:off x="6367150" y="1550532"/>
            <a:ext cx="1502400" cy="150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97"/>
          <p:cNvSpPr/>
          <p:nvPr/>
        </p:nvSpPr>
        <p:spPr>
          <a:xfrm>
            <a:off x="3820798" y="1550532"/>
            <a:ext cx="1502400" cy="1502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97"/>
          <p:cNvSpPr/>
          <p:nvPr/>
        </p:nvSpPr>
        <p:spPr>
          <a:xfrm>
            <a:off x="1271423" y="1550532"/>
            <a:ext cx="1502400" cy="150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97"/>
          <p:cNvSpPr txBox="1">
            <a:spLocks noGrp="1"/>
          </p:cNvSpPr>
          <p:nvPr>
            <p:ph type="title"/>
          </p:nvPr>
        </p:nvSpPr>
        <p:spPr>
          <a:xfrm>
            <a:off x="872900" y="1950156"/>
            <a:ext cx="23055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endParaRPr/>
          </a:p>
        </p:txBody>
      </p:sp>
      <p:sp>
        <p:nvSpPr>
          <p:cNvPr id="3860" name="Google Shape;3860;p97"/>
          <p:cNvSpPr txBox="1">
            <a:spLocks noGrp="1"/>
          </p:cNvSpPr>
          <p:nvPr>
            <p:ph type="subTitle" idx="1"/>
          </p:nvPr>
        </p:nvSpPr>
        <p:spPr>
          <a:xfrm>
            <a:off x="872900" y="3209775"/>
            <a:ext cx="2305500" cy="768900"/>
          </a:xfrm>
          <a:prstGeom prst="rect">
            <a:avLst/>
          </a:prstGeom>
        </p:spPr>
        <p:txBody>
          <a:bodyPr spcFirstLastPara="1" wrap="square" lIns="91425" tIns="91425" rIns="91425" bIns="91425" anchor="t" anchorCtr="0">
            <a:noAutofit/>
          </a:bodyPr>
          <a:lstStyle/>
          <a:p>
            <a:pPr marL="0" indent="0"/>
            <a:r>
              <a:rPr lang="en" sz="1600"/>
              <a:t>Trying our best to reduce the usage of plastic water bottles and tiffin</a:t>
            </a:r>
            <a:endParaRPr sz="1600"/>
          </a:p>
        </p:txBody>
      </p:sp>
      <p:sp>
        <p:nvSpPr>
          <p:cNvPr id="3861" name="Google Shape;3861;p97"/>
          <p:cNvSpPr txBox="1">
            <a:spLocks noGrp="1"/>
          </p:cNvSpPr>
          <p:nvPr>
            <p:ph type="title" idx="2"/>
          </p:nvPr>
        </p:nvSpPr>
        <p:spPr>
          <a:xfrm>
            <a:off x="3419250" y="1950156"/>
            <a:ext cx="23055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3/10</a:t>
            </a:r>
            <a:endParaRPr/>
          </a:p>
        </p:txBody>
      </p:sp>
      <p:sp>
        <p:nvSpPr>
          <p:cNvPr id="3862" name="Google Shape;3862;p97"/>
          <p:cNvSpPr txBox="1">
            <a:spLocks noGrp="1"/>
          </p:cNvSpPr>
          <p:nvPr>
            <p:ph type="subTitle" idx="3"/>
          </p:nvPr>
        </p:nvSpPr>
        <p:spPr>
          <a:xfrm>
            <a:off x="3419248" y="3209775"/>
            <a:ext cx="2305500" cy="7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Sustainable goals achieved</a:t>
            </a:r>
            <a:endParaRPr/>
          </a:p>
        </p:txBody>
      </p:sp>
      <p:sp>
        <p:nvSpPr>
          <p:cNvPr id="3863" name="Google Shape;3863;p97"/>
          <p:cNvSpPr txBox="1">
            <a:spLocks noGrp="1"/>
          </p:cNvSpPr>
          <p:nvPr>
            <p:ph type="title" idx="4"/>
          </p:nvPr>
        </p:nvSpPr>
        <p:spPr>
          <a:xfrm>
            <a:off x="5965600" y="1950156"/>
            <a:ext cx="2305500" cy="768900"/>
          </a:xfrm>
          <a:prstGeom prst="rect">
            <a:avLst/>
          </a:prstGeom>
        </p:spPr>
        <p:txBody>
          <a:bodyPr spcFirstLastPara="1" wrap="square" lIns="91425" tIns="91425" rIns="91425" bIns="91425" anchor="ctr" anchorCtr="0">
            <a:noAutofit/>
          </a:bodyPr>
          <a:lstStyle/>
          <a:p>
            <a:r>
              <a:rPr lang="en-US"/>
              <a:t/>
            </a:r>
            <a:br>
              <a:rPr lang="en-US"/>
            </a:br>
            <a:r>
              <a:rPr lang="en-US"/>
              <a:t>25</a:t>
            </a:r>
            <a:br>
              <a:rPr lang="en-US"/>
            </a:br>
            <a:endParaRPr lang="en-US"/>
          </a:p>
        </p:txBody>
      </p:sp>
      <p:sp>
        <p:nvSpPr>
          <p:cNvPr id="3864" name="Google Shape;3864;p97"/>
          <p:cNvSpPr txBox="1">
            <a:spLocks noGrp="1"/>
          </p:cNvSpPr>
          <p:nvPr>
            <p:ph type="subTitle" idx="5"/>
          </p:nvPr>
        </p:nvSpPr>
        <p:spPr>
          <a:xfrm>
            <a:off x="6040300" y="3209775"/>
            <a:ext cx="2156100" cy="7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Number of Plants/trees planted</a:t>
            </a:r>
          </a:p>
          <a:p>
            <a:pPr marL="0" indent="0"/>
            <a:r>
              <a:rPr lang="en-US"/>
              <a:t>Will be planted within a week</a:t>
            </a:r>
          </a:p>
        </p:txBody>
      </p:sp>
      <p:sp>
        <p:nvSpPr>
          <p:cNvPr id="3865" name="Google Shape;3865;p9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Our </a:t>
            </a:r>
            <a:r>
              <a:rPr lang="en" dirty="0">
                <a:solidFill>
                  <a:schemeClr val="accent3"/>
                </a:solidFill>
              </a:rPr>
              <a:t>success</a:t>
            </a:r>
            <a:endParaRPr dirty="0">
              <a:solidFill>
                <a:schemeClr val="accent3"/>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65"/>
                                        </p:tgtEl>
                                        <p:attrNameLst>
                                          <p:attrName>style.visibility</p:attrName>
                                        </p:attrNameLst>
                                      </p:cBhvr>
                                      <p:to>
                                        <p:strVal val="visible"/>
                                      </p:to>
                                    </p:set>
                                    <p:anim calcmode="lin" valueType="num">
                                      <p:cBhvr additive="base">
                                        <p:cTn id="7" dur="500" fill="hold"/>
                                        <p:tgtEl>
                                          <p:spTgt spid="3865"/>
                                        </p:tgtEl>
                                        <p:attrNameLst>
                                          <p:attrName>ppt_x</p:attrName>
                                        </p:attrNameLst>
                                      </p:cBhvr>
                                      <p:tavLst>
                                        <p:tav tm="0">
                                          <p:val>
                                            <p:strVal val="#ppt_x"/>
                                          </p:val>
                                        </p:tav>
                                        <p:tav tm="100000">
                                          <p:val>
                                            <p:strVal val="#ppt_x"/>
                                          </p:val>
                                        </p:tav>
                                      </p:tavLst>
                                    </p:anim>
                                    <p:anim calcmode="lin" valueType="num">
                                      <p:cBhvr additive="base">
                                        <p:cTn id="8" dur="500" fill="hold"/>
                                        <p:tgtEl>
                                          <p:spTgt spid="38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58"/>
                                        </p:tgtEl>
                                        <p:attrNameLst>
                                          <p:attrName>style.visibility</p:attrName>
                                        </p:attrNameLst>
                                      </p:cBhvr>
                                      <p:to>
                                        <p:strVal val="visible"/>
                                      </p:to>
                                    </p:set>
                                    <p:anim calcmode="lin" valueType="num">
                                      <p:cBhvr additive="base">
                                        <p:cTn id="13" dur="500" fill="hold"/>
                                        <p:tgtEl>
                                          <p:spTgt spid="3858"/>
                                        </p:tgtEl>
                                        <p:attrNameLst>
                                          <p:attrName>ppt_x</p:attrName>
                                        </p:attrNameLst>
                                      </p:cBhvr>
                                      <p:tavLst>
                                        <p:tav tm="0">
                                          <p:val>
                                            <p:strVal val="0-#ppt_w/2"/>
                                          </p:val>
                                        </p:tav>
                                        <p:tav tm="100000">
                                          <p:val>
                                            <p:strVal val="#ppt_x"/>
                                          </p:val>
                                        </p:tav>
                                      </p:tavLst>
                                    </p:anim>
                                    <p:anim calcmode="lin" valueType="num">
                                      <p:cBhvr additive="base">
                                        <p:cTn id="14" dur="500" fill="hold"/>
                                        <p:tgtEl>
                                          <p:spTgt spid="385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859"/>
                                        </p:tgtEl>
                                        <p:attrNameLst>
                                          <p:attrName>style.visibility</p:attrName>
                                        </p:attrNameLst>
                                      </p:cBhvr>
                                      <p:to>
                                        <p:strVal val="visible"/>
                                      </p:to>
                                    </p:set>
                                    <p:anim calcmode="lin" valueType="num">
                                      <p:cBhvr additive="base">
                                        <p:cTn id="17" dur="500" fill="hold"/>
                                        <p:tgtEl>
                                          <p:spTgt spid="3859"/>
                                        </p:tgtEl>
                                        <p:attrNameLst>
                                          <p:attrName>ppt_x</p:attrName>
                                        </p:attrNameLst>
                                      </p:cBhvr>
                                      <p:tavLst>
                                        <p:tav tm="0">
                                          <p:val>
                                            <p:strVal val="0-#ppt_w/2"/>
                                          </p:val>
                                        </p:tav>
                                        <p:tav tm="100000">
                                          <p:val>
                                            <p:strVal val="#ppt_x"/>
                                          </p:val>
                                        </p:tav>
                                      </p:tavLst>
                                    </p:anim>
                                    <p:anim calcmode="lin" valueType="num">
                                      <p:cBhvr additive="base">
                                        <p:cTn id="18" dur="500" fill="hold"/>
                                        <p:tgtEl>
                                          <p:spTgt spid="385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860">
                                            <p:txEl>
                                              <p:pRg st="0" end="0"/>
                                            </p:txEl>
                                          </p:spTgt>
                                        </p:tgtEl>
                                        <p:attrNameLst>
                                          <p:attrName>style.visibility</p:attrName>
                                        </p:attrNameLst>
                                      </p:cBhvr>
                                      <p:to>
                                        <p:strVal val="visible"/>
                                      </p:to>
                                    </p:set>
                                    <p:anim calcmode="lin" valueType="num">
                                      <p:cBhvr additive="base">
                                        <p:cTn id="21" dur="500" fill="hold"/>
                                        <p:tgtEl>
                                          <p:spTgt spid="386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8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57"/>
                                        </p:tgtEl>
                                        <p:attrNameLst>
                                          <p:attrName>style.visibility</p:attrName>
                                        </p:attrNameLst>
                                      </p:cBhvr>
                                      <p:to>
                                        <p:strVal val="visible"/>
                                      </p:to>
                                    </p:set>
                                    <p:anim calcmode="lin" valueType="num">
                                      <p:cBhvr additive="base">
                                        <p:cTn id="27" dur="500" fill="hold"/>
                                        <p:tgtEl>
                                          <p:spTgt spid="3857"/>
                                        </p:tgtEl>
                                        <p:attrNameLst>
                                          <p:attrName>ppt_x</p:attrName>
                                        </p:attrNameLst>
                                      </p:cBhvr>
                                      <p:tavLst>
                                        <p:tav tm="0">
                                          <p:val>
                                            <p:strVal val="#ppt_x"/>
                                          </p:val>
                                        </p:tav>
                                        <p:tav tm="100000">
                                          <p:val>
                                            <p:strVal val="#ppt_x"/>
                                          </p:val>
                                        </p:tav>
                                      </p:tavLst>
                                    </p:anim>
                                    <p:anim calcmode="lin" valueType="num">
                                      <p:cBhvr additive="base">
                                        <p:cTn id="28" dur="500" fill="hold"/>
                                        <p:tgtEl>
                                          <p:spTgt spid="38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61"/>
                                        </p:tgtEl>
                                        <p:attrNameLst>
                                          <p:attrName>style.visibility</p:attrName>
                                        </p:attrNameLst>
                                      </p:cBhvr>
                                      <p:to>
                                        <p:strVal val="visible"/>
                                      </p:to>
                                    </p:set>
                                    <p:anim calcmode="lin" valueType="num">
                                      <p:cBhvr additive="base">
                                        <p:cTn id="31" dur="500" fill="hold"/>
                                        <p:tgtEl>
                                          <p:spTgt spid="3861"/>
                                        </p:tgtEl>
                                        <p:attrNameLst>
                                          <p:attrName>ppt_x</p:attrName>
                                        </p:attrNameLst>
                                      </p:cBhvr>
                                      <p:tavLst>
                                        <p:tav tm="0">
                                          <p:val>
                                            <p:strVal val="#ppt_x"/>
                                          </p:val>
                                        </p:tav>
                                        <p:tav tm="100000">
                                          <p:val>
                                            <p:strVal val="#ppt_x"/>
                                          </p:val>
                                        </p:tav>
                                      </p:tavLst>
                                    </p:anim>
                                    <p:anim calcmode="lin" valueType="num">
                                      <p:cBhvr additive="base">
                                        <p:cTn id="32" dur="500" fill="hold"/>
                                        <p:tgtEl>
                                          <p:spTgt spid="386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62">
                                            <p:txEl>
                                              <p:pRg st="0" end="0"/>
                                            </p:txEl>
                                          </p:spTgt>
                                        </p:tgtEl>
                                        <p:attrNameLst>
                                          <p:attrName>style.visibility</p:attrName>
                                        </p:attrNameLst>
                                      </p:cBhvr>
                                      <p:to>
                                        <p:strVal val="visible"/>
                                      </p:to>
                                    </p:set>
                                    <p:anim calcmode="lin" valueType="num">
                                      <p:cBhvr additive="base">
                                        <p:cTn id="35" dur="500" fill="hold"/>
                                        <p:tgtEl>
                                          <p:spTgt spid="386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856"/>
                                        </p:tgtEl>
                                        <p:attrNameLst>
                                          <p:attrName>style.visibility</p:attrName>
                                        </p:attrNameLst>
                                      </p:cBhvr>
                                      <p:to>
                                        <p:strVal val="visible"/>
                                      </p:to>
                                    </p:set>
                                    <p:anim calcmode="lin" valueType="num">
                                      <p:cBhvr additive="base">
                                        <p:cTn id="41" dur="500" fill="hold"/>
                                        <p:tgtEl>
                                          <p:spTgt spid="3856"/>
                                        </p:tgtEl>
                                        <p:attrNameLst>
                                          <p:attrName>ppt_x</p:attrName>
                                        </p:attrNameLst>
                                      </p:cBhvr>
                                      <p:tavLst>
                                        <p:tav tm="0">
                                          <p:val>
                                            <p:strVal val="1+#ppt_w/2"/>
                                          </p:val>
                                        </p:tav>
                                        <p:tav tm="100000">
                                          <p:val>
                                            <p:strVal val="#ppt_x"/>
                                          </p:val>
                                        </p:tav>
                                      </p:tavLst>
                                    </p:anim>
                                    <p:anim calcmode="lin" valueType="num">
                                      <p:cBhvr additive="base">
                                        <p:cTn id="42" dur="500" fill="hold"/>
                                        <p:tgtEl>
                                          <p:spTgt spid="385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3863"/>
                                        </p:tgtEl>
                                        <p:attrNameLst>
                                          <p:attrName>style.visibility</p:attrName>
                                        </p:attrNameLst>
                                      </p:cBhvr>
                                      <p:to>
                                        <p:strVal val="visible"/>
                                      </p:to>
                                    </p:set>
                                    <p:anim calcmode="lin" valueType="num">
                                      <p:cBhvr additive="base">
                                        <p:cTn id="45" dur="500" fill="hold"/>
                                        <p:tgtEl>
                                          <p:spTgt spid="3863"/>
                                        </p:tgtEl>
                                        <p:attrNameLst>
                                          <p:attrName>ppt_x</p:attrName>
                                        </p:attrNameLst>
                                      </p:cBhvr>
                                      <p:tavLst>
                                        <p:tav tm="0">
                                          <p:val>
                                            <p:strVal val="1+#ppt_w/2"/>
                                          </p:val>
                                        </p:tav>
                                        <p:tav tm="100000">
                                          <p:val>
                                            <p:strVal val="#ppt_x"/>
                                          </p:val>
                                        </p:tav>
                                      </p:tavLst>
                                    </p:anim>
                                    <p:anim calcmode="lin" valueType="num">
                                      <p:cBhvr additive="base">
                                        <p:cTn id="46" dur="500" fill="hold"/>
                                        <p:tgtEl>
                                          <p:spTgt spid="386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864">
                                            <p:txEl>
                                              <p:pRg st="0" end="0"/>
                                            </p:txEl>
                                          </p:spTgt>
                                        </p:tgtEl>
                                        <p:attrNameLst>
                                          <p:attrName>style.visibility</p:attrName>
                                        </p:attrNameLst>
                                      </p:cBhvr>
                                      <p:to>
                                        <p:strVal val="visible"/>
                                      </p:to>
                                    </p:set>
                                    <p:anim calcmode="lin" valueType="num">
                                      <p:cBhvr additive="base">
                                        <p:cTn id="49" dur="500" fill="hold"/>
                                        <p:tgtEl>
                                          <p:spTgt spid="3864">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8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864">
                                            <p:txEl>
                                              <p:pRg st="1" end="1"/>
                                            </p:txEl>
                                          </p:spTgt>
                                        </p:tgtEl>
                                        <p:attrNameLst>
                                          <p:attrName>style.visibility</p:attrName>
                                        </p:attrNameLst>
                                      </p:cBhvr>
                                      <p:to>
                                        <p:strVal val="visible"/>
                                      </p:to>
                                    </p:set>
                                    <p:anim calcmode="lin" valueType="num">
                                      <p:cBhvr additive="base">
                                        <p:cTn id="55" dur="500" fill="hold"/>
                                        <p:tgtEl>
                                          <p:spTgt spid="3864">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86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6" grpId="0" animBg="1"/>
      <p:bldP spid="3857" grpId="0" animBg="1"/>
      <p:bldP spid="3858" grpId="0" animBg="1"/>
      <p:bldP spid="3859" grpId="0"/>
      <p:bldP spid="3860" grpId="0" build="p"/>
      <p:bldP spid="3861" grpId="0"/>
      <p:bldP spid="3862" grpId="0" build="p"/>
      <p:bldP spid="3863" grpId="0"/>
      <p:bldP spid="3864" grpId="0" build="p"/>
      <p:bldP spid="38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73"/>
          <p:cNvSpPr txBox="1">
            <a:spLocks noGrp="1"/>
          </p:cNvSpPr>
          <p:nvPr>
            <p:ph type="title"/>
          </p:nvPr>
        </p:nvSpPr>
        <p:spPr>
          <a:xfrm>
            <a:off x="2182827" y="592769"/>
            <a:ext cx="4778345" cy="1276862"/>
          </a:xfrm>
          <a:prstGeom prst="rect">
            <a:avLst/>
          </a:prstGeom>
        </p:spPr>
        <p:txBody>
          <a:bodyPr spcFirstLastPara="1" wrap="square" lIns="91425" tIns="91425" rIns="91425" bIns="91425" anchor="t" anchorCtr="0">
            <a:noAutofit/>
          </a:bodyPr>
          <a:lstStyle/>
          <a:p>
            <a:pPr lvl="0" algn="ctr"/>
            <a:r>
              <a:rPr lang="en-US" sz="3600" dirty="0" smtClean="0">
                <a:solidFill>
                  <a:srgbClr val="FF0000"/>
                </a:solidFill>
              </a:rPr>
              <a:t>Vision and Mission</a:t>
            </a:r>
            <a:endParaRPr lang="en-US" sz="3600" dirty="0">
              <a:solidFill>
                <a:srgbClr val="FF0000"/>
              </a:solidFill>
            </a:endParaRPr>
          </a:p>
        </p:txBody>
      </p:sp>
      <p:sp>
        <p:nvSpPr>
          <p:cNvPr id="3028" name="Google Shape;3028;p73"/>
          <p:cNvSpPr txBox="1">
            <a:spLocks noGrp="1"/>
          </p:cNvSpPr>
          <p:nvPr>
            <p:ph type="subTitle" idx="1"/>
          </p:nvPr>
        </p:nvSpPr>
        <p:spPr>
          <a:xfrm>
            <a:off x="1828814" y="1836120"/>
            <a:ext cx="3025684" cy="2308324"/>
          </a:xfrm>
          <a:prstGeom prst="rect">
            <a:avLst/>
          </a:prstGeom>
        </p:spPr>
        <p:txBody>
          <a:bodyPr spcFirstLastPara="1" wrap="square" lIns="91425" tIns="91425" rIns="91425" bIns="91425" anchor="t" anchorCtr="0">
            <a:noAutofit/>
          </a:bodyPr>
          <a:lstStyle/>
          <a:p>
            <a:pPr marL="0" lvl="0" indent="0"/>
            <a:r>
              <a:rPr lang="en-US" b="1" dirty="0">
                <a:latin typeface="Times New Roman" panose="02020603050405020304" pitchFamily="18" charset="0"/>
                <a:cs typeface="Times New Roman" panose="02020603050405020304" pitchFamily="18" charset="0"/>
              </a:rPr>
              <a:t>TNG is committed to the academic, personal, and social growth of its learners in a safe and positive learning environment, empowering them to meet global challenges with an emphasis on Islamic values and practices.</a:t>
            </a:r>
            <a:endParaRPr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95DEC98-E6C8-BD0F-5B81-B6BCF5A2842F}"/>
              </a:ext>
            </a:extLst>
          </p:cNvPr>
          <p:cNvSpPr txBox="1"/>
          <p:nvPr/>
        </p:nvSpPr>
        <p:spPr>
          <a:xfrm>
            <a:off x="5038552" y="1836120"/>
            <a:ext cx="2832410" cy="2308324"/>
          </a:xfrm>
          <a:prstGeom prst="rect">
            <a:avLst/>
          </a:prstGeom>
          <a:noFill/>
        </p:spPr>
        <p:txBody>
          <a:bodyPr wrap="square" rtlCol="0">
            <a:spAutoFit/>
          </a:bodyPr>
          <a:lstStyle/>
          <a:p>
            <a:pPr>
              <a:buClr>
                <a:schemeClr val="dk1"/>
              </a:buClr>
              <a:buSzPts val="1400"/>
            </a:pPr>
            <a:r>
              <a:rPr lang="en-US" sz="1600" b="1" dirty="0">
                <a:solidFill>
                  <a:schemeClr val="dk1"/>
                </a:solidFill>
                <a:latin typeface="Times New Roman" panose="02020603050405020304" pitchFamily="18" charset="0"/>
                <a:cs typeface="Times New Roman" panose="02020603050405020304" pitchFamily="18" charset="0"/>
                <a:sym typeface="Didact Gothic"/>
              </a:rPr>
              <a:t>TNG aims to foster an enabling and technology-enhanced environment, which is collaborative, encourages innovation, independent learning and active participation in co-curricular and extra-curricular activities.</a:t>
            </a:r>
          </a:p>
        </p:txBody>
      </p:sp>
    </p:spTree>
    <p:extLst>
      <p:ext uri="{BB962C8B-B14F-4D97-AF65-F5344CB8AC3E}">
        <p14:creationId xmlns:p14="http://schemas.microsoft.com/office/powerpoint/2010/main" val="20458843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27"/>
                                        </p:tgtEl>
                                        <p:attrNameLst>
                                          <p:attrName>style.visibility</p:attrName>
                                        </p:attrNameLst>
                                      </p:cBhvr>
                                      <p:to>
                                        <p:strVal val="visible"/>
                                      </p:to>
                                    </p:set>
                                    <p:anim calcmode="lin" valueType="num">
                                      <p:cBhvr additive="base">
                                        <p:cTn id="7" dur="1000" fill="hold"/>
                                        <p:tgtEl>
                                          <p:spTgt spid="3027"/>
                                        </p:tgtEl>
                                        <p:attrNameLst>
                                          <p:attrName>ppt_x</p:attrName>
                                        </p:attrNameLst>
                                      </p:cBhvr>
                                      <p:tavLst>
                                        <p:tav tm="0">
                                          <p:val>
                                            <p:strVal val="#ppt_x"/>
                                          </p:val>
                                        </p:tav>
                                        <p:tav tm="100000">
                                          <p:val>
                                            <p:strVal val="#ppt_x"/>
                                          </p:val>
                                        </p:tav>
                                      </p:tavLst>
                                    </p:anim>
                                    <p:anim calcmode="lin" valueType="num">
                                      <p:cBhvr additive="base">
                                        <p:cTn id="8" dur="1000" fill="hold"/>
                                        <p:tgtEl>
                                          <p:spTgt spid="30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028"/>
                                        </p:tgtEl>
                                        <p:attrNameLst>
                                          <p:attrName>style.visibility</p:attrName>
                                        </p:attrNameLst>
                                      </p:cBhvr>
                                      <p:to>
                                        <p:strVal val="visible"/>
                                      </p:to>
                                    </p:set>
                                    <p:anim calcmode="lin" valueType="num">
                                      <p:cBhvr additive="base">
                                        <p:cTn id="17" dur="1000" fill="hold"/>
                                        <p:tgtEl>
                                          <p:spTgt spid="3028"/>
                                        </p:tgtEl>
                                        <p:attrNameLst>
                                          <p:attrName>ppt_x</p:attrName>
                                        </p:attrNameLst>
                                      </p:cBhvr>
                                      <p:tavLst>
                                        <p:tav tm="0">
                                          <p:val>
                                            <p:strVal val="0-#ppt_w/2"/>
                                          </p:val>
                                        </p:tav>
                                        <p:tav tm="100000">
                                          <p:val>
                                            <p:strVal val="#ppt_x"/>
                                          </p:val>
                                        </p:tav>
                                      </p:tavLst>
                                    </p:anim>
                                    <p:anim calcmode="lin" valueType="num">
                                      <p:cBhvr additive="base">
                                        <p:cTn id="18" dur="1000" fill="hold"/>
                                        <p:tgtEl>
                                          <p:spTgt spid="3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F3CD-ED1B-BDFB-7703-F224BE85F8C9}"/>
              </a:ext>
            </a:extLst>
          </p:cNvPr>
          <p:cNvSpPr>
            <a:spLocks noGrp="1"/>
          </p:cNvSpPr>
          <p:nvPr>
            <p:ph type="title"/>
          </p:nvPr>
        </p:nvSpPr>
        <p:spPr/>
        <p:txBody>
          <a:bodyPr/>
          <a:lstStyle/>
          <a:p>
            <a:endParaRPr lang="en-GB"/>
          </a:p>
        </p:txBody>
      </p:sp>
      <p:pic>
        <p:nvPicPr>
          <p:cNvPr id="5" name="Picture 5" descr="A picture containing wall, indoor, ceiling, floor&#10;&#10;Description automatically generated">
            <a:extLst>
              <a:ext uri="{FF2B5EF4-FFF2-40B4-BE49-F238E27FC236}">
                <a16:creationId xmlns:a16="http://schemas.microsoft.com/office/drawing/2014/main" id="{3447BF2A-1B2C-EBC4-8C53-948071178C1A}"/>
              </a:ext>
            </a:extLst>
          </p:cNvPr>
          <p:cNvPicPr>
            <a:picLocks noGrp="1" noChangeAspect="1"/>
          </p:cNvPicPr>
          <p:nvPr>
            <p:ph idx="1"/>
          </p:nvPr>
        </p:nvPicPr>
        <p:blipFill>
          <a:blip r:embed="rId2"/>
          <a:stretch>
            <a:fillRect/>
          </a:stretch>
        </p:blipFill>
        <p:spPr>
          <a:xfrm>
            <a:off x="-2062" y="2038"/>
            <a:ext cx="9139592" cy="5137245"/>
          </a:xfrm>
        </p:spPr>
      </p:pic>
      <p:sp>
        <p:nvSpPr>
          <p:cNvPr id="4" name="Slide Number Placeholder 3">
            <a:extLst>
              <a:ext uri="{FF2B5EF4-FFF2-40B4-BE49-F238E27FC236}">
                <a16:creationId xmlns:a16="http://schemas.microsoft.com/office/drawing/2014/main" id="{1D61E403-D2FE-FAE2-2E0D-3B22C936B180}"/>
              </a:ext>
            </a:extLst>
          </p:cNvPr>
          <p:cNvSpPr>
            <a:spLocks noGrp="1"/>
          </p:cNvSpPr>
          <p:nvPr>
            <p:ph type="sldNum" sz="quarter" idx="12"/>
          </p:nvPr>
        </p:nvSpPr>
        <p:spPr/>
        <p:txBody>
          <a:bodyPr/>
          <a:lstStyle/>
          <a:p>
            <a:fld id="{E1076ED0-0DB3-4879-AAE5-5C20D22C1DF4}" type="slidenum">
              <a:rPr lang="en-US" smtClean="0"/>
              <a:t>4</a:t>
            </a:fld>
            <a:endParaRPr lang="en-US"/>
          </a:p>
        </p:txBody>
      </p:sp>
      <p:pic>
        <p:nvPicPr>
          <p:cNvPr id="6" name="Picture 6" descr="A picture containing text, clipart&#10;&#10;Description automatically generated">
            <a:extLst>
              <a:ext uri="{FF2B5EF4-FFF2-40B4-BE49-F238E27FC236}">
                <a16:creationId xmlns:a16="http://schemas.microsoft.com/office/drawing/2014/main" id="{4266531A-1148-DE53-7D81-D30263F0F035}"/>
              </a:ext>
            </a:extLst>
          </p:cNvPr>
          <p:cNvPicPr>
            <a:picLocks noChangeAspect="1"/>
          </p:cNvPicPr>
          <p:nvPr/>
        </p:nvPicPr>
        <p:blipFill>
          <a:blip r:embed="rId3"/>
          <a:stretch>
            <a:fillRect/>
          </a:stretch>
        </p:blipFill>
        <p:spPr>
          <a:xfrm>
            <a:off x="4053384" y="1566180"/>
            <a:ext cx="1024674" cy="498039"/>
          </a:xfrm>
          <a:prstGeom prst="rect">
            <a:avLst/>
          </a:prstGeom>
        </p:spPr>
      </p:pic>
    </p:spTree>
    <p:extLst>
      <p:ext uri="{BB962C8B-B14F-4D97-AF65-F5344CB8AC3E}">
        <p14:creationId xmlns:p14="http://schemas.microsoft.com/office/powerpoint/2010/main" val="358933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100"/>
          <p:cNvSpPr txBox="1">
            <a:spLocks noGrp="1"/>
          </p:cNvSpPr>
          <p:nvPr>
            <p:ph type="title"/>
          </p:nvPr>
        </p:nvSpPr>
        <p:spPr>
          <a:xfrm>
            <a:off x="502359" y="128722"/>
            <a:ext cx="6437140" cy="1099701"/>
          </a:xfrm>
          <a:prstGeom prst="rect">
            <a:avLst/>
          </a:prstGeom>
        </p:spPr>
        <p:txBody>
          <a:bodyPr spcFirstLastPara="1" wrap="square" lIns="91425" tIns="91425" rIns="91425" bIns="91425" anchor="t" anchorCtr="0">
            <a:noAutofit/>
          </a:bodyPr>
          <a:lstStyle/>
          <a:p>
            <a:pPr lvl="0"/>
            <a:r>
              <a:rPr lang="en-US" sz="6000">
                <a:solidFill>
                  <a:srgbClr val="FF0000"/>
                </a:solidFill>
              </a:rPr>
              <a:t>Big Questions</a:t>
            </a:r>
          </a:p>
        </p:txBody>
      </p:sp>
      <p:sp>
        <p:nvSpPr>
          <p:cNvPr id="3920" name="Google Shape;3920;p100"/>
          <p:cNvSpPr txBox="1">
            <a:spLocks noGrp="1"/>
          </p:cNvSpPr>
          <p:nvPr>
            <p:ph type="subTitle" idx="1"/>
          </p:nvPr>
        </p:nvSpPr>
        <p:spPr>
          <a:xfrm>
            <a:off x="553538" y="1231944"/>
            <a:ext cx="7049118" cy="2899550"/>
          </a:xfrm>
          <a:prstGeom prst="rect">
            <a:avLst/>
          </a:prstGeom>
        </p:spPr>
        <p:txBody>
          <a:bodyPr spcFirstLastPara="1" wrap="square" lIns="91425" tIns="91425" rIns="91425" bIns="91425" anchor="t" anchorCtr="0">
            <a:noAutofit/>
          </a:bodyPr>
          <a:lstStyle/>
          <a:p>
            <a:r>
              <a:rPr lang="en-US" sz="1500" b="1" dirty="0">
                <a:solidFill>
                  <a:srgbClr val="000000"/>
                </a:solidFill>
              </a:rPr>
              <a:t>Analysis:</a:t>
            </a:r>
            <a:r>
              <a:rPr lang="en-US" sz="1500" dirty="0">
                <a:solidFill>
                  <a:srgbClr val="000000"/>
                </a:solidFill>
              </a:rPr>
              <a:t> How can you evaluate the current practices of the school to determine their sustainability? What data do we need to gather and analyze to determine the environmental impact of the school?</a:t>
            </a:r>
          </a:p>
          <a:p>
            <a:endParaRPr lang="en-US" sz="1500">
              <a:solidFill>
                <a:srgbClr val="000000"/>
              </a:solidFill>
            </a:endParaRPr>
          </a:p>
          <a:p>
            <a:r>
              <a:rPr lang="en-US" sz="1700" b="1" dirty="0">
                <a:solidFill>
                  <a:srgbClr val="000000"/>
                </a:solidFill>
              </a:rPr>
              <a:t>Evaluation</a:t>
            </a:r>
            <a:r>
              <a:rPr lang="en-US" sz="1700" dirty="0">
                <a:solidFill>
                  <a:srgbClr val="000000"/>
                </a:solidFill>
              </a:rPr>
              <a:t>: How effective are the current sustainability efforts of the school? What impact have they had on the environment, economy, and society? How can you measure and evaluate these impacts?</a:t>
            </a:r>
            <a:endParaRPr lang="en-US" dirty="0"/>
          </a:p>
          <a:p>
            <a:endParaRPr lang="en-US" sz="1700">
              <a:solidFill>
                <a:srgbClr val="000000"/>
              </a:solidFill>
            </a:endParaRPr>
          </a:p>
          <a:p>
            <a:r>
              <a:rPr lang="en-US" sz="1700" b="1" dirty="0">
                <a:solidFill>
                  <a:srgbClr val="000000"/>
                </a:solidFill>
              </a:rPr>
              <a:t>Synthesis:</a:t>
            </a:r>
            <a:r>
              <a:rPr lang="en-US" sz="1700" dirty="0">
                <a:solidFill>
                  <a:srgbClr val="000000"/>
                </a:solidFill>
              </a:rPr>
              <a:t> How can you create a sustainable school plan that integrates the social, economic, and environmental aspects of sustainability? How can you prioritize sustainability goals to ensure that the plan is effective and feasible?</a:t>
            </a:r>
            <a:endParaRPr lang="en-US" dirty="0"/>
          </a:p>
          <a:p>
            <a:endParaRPr lang="en-US" sz="1700">
              <a:solidFill>
                <a:srgbClr val="000000"/>
              </a:solidFill>
            </a:endParaRPr>
          </a:p>
          <a:p>
            <a:pPr marL="0" lvl="0" indent="0"/>
            <a:endParaRPr lang="en-US" sz="1600"/>
          </a:p>
          <a:p>
            <a:pPr marL="0" lvl="0" indent="0" algn="l">
              <a:spcBef>
                <a:spcPts val="0"/>
              </a:spcBef>
              <a:spcAft>
                <a:spcPts val="0"/>
              </a:spcAft>
              <a:buNone/>
            </a:pPr>
            <a:endParaRPr lang="en-US" sz="1600"/>
          </a:p>
          <a:p>
            <a:pPr marL="0" indent="0"/>
            <a:endParaRPr lang="en-US" sz="1600"/>
          </a:p>
          <a:p>
            <a:pPr marL="0" indent="0"/>
            <a:endParaRPr lang="en-GB" sz="1600"/>
          </a:p>
        </p:txBody>
      </p:sp>
      <p:sp>
        <p:nvSpPr>
          <p:cNvPr id="3921" name="Google Shape;3921;p10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21838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19"/>
                                        </p:tgtEl>
                                        <p:attrNameLst>
                                          <p:attrName>style.visibility</p:attrName>
                                        </p:attrNameLst>
                                      </p:cBhvr>
                                      <p:to>
                                        <p:strVal val="visible"/>
                                      </p:to>
                                    </p:set>
                                    <p:anim calcmode="lin" valueType="num">
                                      <p:cBhvr additive="base">
                                        <p:cTn id="7" dur="1000"/>
                                        <p:tgtEl>
                                          <p:spTgt spid="391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920"/>
                                        </p:tgtEl>
                                        <p:attrNameLst>
                                          <p:attrName>style.visibility</p:attrName>
                                        </p:attrNameLst>
                                      </p:cBhvr>
                                      <p:to>
                                        <p:strVal val="visible"/>
                                      </p:to>
                                    </p:set>
                                    <p:anim calcmode="lin" valueType="num">
                                      <p:cBhvr additive="base">
                                        <p:cTn id="10" dur="1000"/>
                                        <p:tgtEl>
                                          <p:spTgt spid="39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100"/>
          <p:cNvSpPr txBox="1">
            <a:spLocks noGrp="1"/>
          </p:cNvSpPr>
          <p:nvPr>
            <p:ph type="title"/>
          </p:nvPr>
        </p:nvSpPr>
        <p:spPr>
          <a:xfrm>
            <a:off x="502359" y="128722"/>
            <a:ext cx="6437140" cy="1099701"/>
          </a:xfrm>
          <a:prstGeom prst="rect">
            <a:avLst/>
          </a:prstGeom>
        </p:spPr>
        <p:txBody>
          <a:bodyPr spcFirstLastPara="1" wrap="square" lIns="91425" tIns="91425" rIns="91425" bIns="91425" anchor="t" anchorCtr="0">
            <a:noAutofit/>
          </a:bodyPr>
          <a:lstStyle/>
          <a:p>
            <a:pPr lvl="0"/>
            <a:r>
              <a:rPr lang="en-US" sz="6000">
                <a:solidFill>
                  <a:srgbClr val="FF0000"/>
                </a:solidFill>
              </a:rPr>
              <a:t>Big Questions</a:t>
            </a:r>
          </a:p>
        </p:txBody>
      </p:sp>
      <p:sp>
        <p:nvSpPr>
          <p:cNvPr id="3920" name="Google Shape;3920;p100"/>
          <p:cNvSpPr txBox="1">
            <a:spLocks noGrp="1"/>
          </p:cNvSpPr>
          <p:nvPr>
            <p:ph type="subTitle" idx="1"/>
          </p:nvPr>
        </p:nvSpPr>
        <p:spPr>
          <a:xfrm>
            <a:off x="553538" y="1231944"/>
            <a:ext cx="7970341" cy="2899550"/>
          </a:xfrm>
          <a:prstGeom prst="rect">
            <a:avLst/>
          </a:prstGeom>
        </p:spPr>
        <p:txBody>
          <a:bodyPr spcFirstLastPara="1" wrap="square" lIns="91425" tIns="91425" rIns="91425" bIns="91425" anchor="t" anchorCtr="0">
            <a:noAutofit/>
          </a:bodyPr>
          <a:lstStyle/>
          <a:p>
            <a:r>
              <a:rPr lang="en-US" sz="1500" dirty="0">
                <a:latin typeface="Arial"/>
                <a:cs typeface="Arial"/>
              </a:rPr>
              <a:t>•</a:t>
            </a:r>
            <a:r>
              <a:rPr lang="en-US" sz="1700" b="1" dirty="0">
                <a:solidFill>
                  <a:srgbClr val="000000"/>
                </a:solidFill>
              </a:rPr>
              <a:t>Application: </a:t>
            </a:r>
            <a:r>
              <a:rPr lang="en-US" sz="1700" dirty="0">
                <a:solidFill>
                  <a:srgbClr val="000000"/>
                </a:solidFill>
              </a:rPr>
              <a:t>How can you implement the sustainable school plan in a way that engages stakeholders and achieves buy-in? How can you overcome any obstacles or challenges that arise during the implementation process?</a:t>
            </a:r>
            <a:endParaRPr lang="en-US" dirty="0"/>
          </a:p>
          <a:p>
            <a:endParaRPr lang="en-US" sz="1700" b="1">
              <a:solidFill>
                <a:srgbClr val="000000"/>
              </a:solidFill>
            </a:endParaRPr>
          </a:p>
          <a:p>
            <a:pPr lvl="0"/>
            <a:r>
              <a:rPr lang="en-US" sz="1700" b="1" dirty="0">
                <a:solidFill>
                  <a:srgbClr val="000000"/>
                </a:solidFill>
              </a:rPr>
              <a:t>Reflection: </a:t>
            </a:r>
            <a:r>
              <a:rPr lang="en-US" sz="1700" dirty="0">
                <a:solidFill>
                  <a:srgbClr val="000000"/>
                </a:solidFill>
              </a:rPr>
              <a:t>How can you evaluate the success of the sustainable school plan and make adjustments based on feedback and results? How can you ensure that sustainability remains a priority for the school in the long term?</a:t>
            </a:r>
          </a:p>
          <a:p>
            <a:pPr marL="0" lvl="0" indent="0"/>
            <a:endParaRPr lang="en-US" sz="1600"/>
          </a:p>
          <a:p>
            <a:pPr marL="0" lvl="0" indent="0"/>
            <a:endParaRPr lang="en-US" sz="1600"/>
          </a:p>
          <a:p>
            <a:pPr marL="0" lvl="0" indent="0" algn="l">
              <a:spcBef>
                <a:spcPts val="0"/>
              </a:spcBef>
              <a:spcAft>
                <a:spcPts val="0"/>
              </a:spcAft>
              <a:buNone/>
            </a:pPr>
            <a:endParaRPr lang="en-US" sz="1600"/>
          </a:p>
          <a:p>
            <a:pPr marL="0" indent="0"/>
            <a:endParaRPr lang="en-US" sz="1600"/>
          </a:p>
          <a:p>
            <a:pPr marL="0" indent="0"/>
            <a:endParaRPr lang="en-GB" sz="1600"/>
          </a:p>
        </p:txBody>
      </p:sp>
      <p:sp>
        <p:nvSpPr>
          <p:cNvPr id="3921" name="Google Shape;3921;p10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11393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19"/>
                                        </p:tgtEl>
                                        <p:attrNameLst>
                                          <p:attrName>style.visibility</p:attrName>
                                        </p:attrNameLst>
                                      </p:cBhvr>
                                      <p:to>
                                        <p:strVal val="visible"/>
                                      </p:to>
                                    </p:set>
                                    <p:anim calcmode="lin" valueType="num">
                                      <p:cBhvr additive="base">
                                        <p:cTn id="7" dur="1000"/>
                                        <p:tgtEl>
                                          <p:spTgt spid="391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920"/>
                                        </p:tgtEl>
                                        <p:attrNameLst>
                                          <p:attrName>style.visibility</p:attrName>
                                        </p:attrNameLst>
                                      </p:cBhvr>
                                      <p:to>
                                        <p:strVal val="visible"/>
                                      </p:to>
                                    </p:set>
                                    <p:anim calcmode="lin" valueType="num">
                                      <p:cBhvr additive="base">
                                        <p:cTn id="10" dur="1000"/>
                                        <p:tgtEl>
                                          <p:spTgt spid="39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68"/>
          <p:cNvSpPr/>
          <p:nvPr/>
        </p:nvSpPr>
        <p:spPr>
          <a:xfrm>
            <a:off x="4587748" y="1592561"/>
            <a:ext cx="796500" cy="796500"/>
          </a:xfrm>
          <a:prstGeom prst="ellipse">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6" name="Google Shape;2896;p68"/>
          <p:cNvSpPr/>
          <p:nvPr/>
        </p:nvSpPr>
        <p:spPr>
          <a:xfrm>
            <a:off x="2809537" y="3037307"/>
            <a:ext cx="796500" cy="796500"/>
          </a:xfrm>
          <a:prstGeom prst="ellipse">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7" name="Google Shape;2897;p68"/>
          <p:cNvSpPr/>
          <p:nvPr/>
        </p:nvSpPr>
        <p:spPr>
          <a:xfrm>
            <a:off x="874225" y="1592550"/>
            <a:ext cx="796500" cy="7965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68"/>
          <p:cNvSpPr txBox="1">
            <a:spLocks noGrp="1"/>
          </p:cNvSpPr>
          <p:nvPr>
            <p:ph type="title" idx="8"/>
          </p:nvPr>
        </p:nvSpPr>
        <p:spPr>
          <a:xfrm>
            <a:off x="874225"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99" name="Google Shape;2899;p68"/>
          <p:cNvSpPr txBox="1">
            <a:spLocks noGrp="1"/>
          </p:cNvSpPr>
          <p:nvPr>
            <p:ph type="title" idx="13"/>
          </p:nvPr>
        </p:nvSpPr>
        <p:spPr>
          <a:xfrm>
            <a:off x="2803764" y="3130846"/>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900" name="Google Shape;2900;p68"/>
          <p:cNvSpPr txBox="1">
            <a:spLocks noGrp="1"/>
          </p:cNvSpPr>
          <p:nvPr>
            <p:ph type="title" idx="15"/>
          </p:nvPr>
        </p:nvSpPr>
        <p:spPr>
          <a:xfrm>
            <a:off x="384413" y="461620"/>
            <a:ext cx="7704000" cy="572700"/>
          </a:xfrm>
          <a:prstGeom prst="rect">
            <a:avLst/>
          </a:prstGeom>
        </p:spPr>
        <p:txBody>
          <a:bodyPr spcFirstLastPara="1" wrap="square" lIns="91425" tIns="91425" rIns="91425" bIns="91425" anchor="t" anchorCtr="0">
            <a:noAutofit/>
          </a:bodyPr>
          <a:lstStyle/>
          <a:p>
            <a:pPr lvl="0"/>
            <a:r>
              <a:rPr lang="en-US">
                <a:solidFill>
                  <a:srgbClr val="FF0000"/>
                </a:solidFill>
              </a:rPr>
              <a:t>Challenges faced globally</a:t>
            </a:r>
          </a:p>
        </p:txBody>
      </p:sp>
      <p:sp>
        <p:nvSpPr>
          <p:cNvPr id="2901" name="Google Shape;2901;p68"/>
          <p:cNvSpPr txBox="1">
            <a:spLocks noGrp="1"/>
          </p:cNvSpPr>
          <p:nvPr>
            <p:ph type="title"/>
          </p:nvPr>
        </p:nvSpPr>
        <p:spPr>
          <a:xfrm>
            <a:off x="1743350" y="1510216"/>
            <a:ext cx="2646600" cy="414000"/>
          </a:xfrm>
          <a:prstGeom prst="rect">
            <a:avLst/>
          </a:prstGeom>
        </p:spPr>
        <p:txBody>
          <a:bodyPr spcFirstLastPara="1" wrap="square" lIns="91425" tIns="91425" rIns="91425" bIns="91425" anchor="t" anchorCtr="0">
            <a:noAutofit/>
          </a:bodyPr>
          <a:lstStyle/>
          <a:p>
            <a:pPr lvl="0"/>
            <a:r>
              <a:rPr lang="en-US"/>
              <a:t>Lack of awareness:</a:t>
            </a:r>
            <a:endParaRPr/>
          </a:p>
        </p:txBody>
      </p:sp>
      <p:sp>
        <p:nvSpPr>
          <p:cNvPr id="2902" name="Google Shape;2902;p68"/>
          <p:cNvSpPr txBox="1">
            <a:spLocks noGrp="1"/>
          </p:cNvSpPr>
          <p:nvPr>
            <p:ph type="subTitle" idx="1"/>
          </p:nvPr>
        </p:nvSpPr>
        <p:spPr>
          <a:xfrm>
            <a:off x="1743337" y="1882478"/>
            <a:ext cx="2841607" cy="1043768"/>
          </a:xfrm>
          <a:prstGeom prst="rect">
            <a:avLst/>
          </a:prstGeom>
        </p:spPr>
        <p:txBody>
          <a:bodyPr spcFirstLastPara="1" wrap="square" lIns="91425" tIns="91425" rIns="91425" bIns="91425" anchor="t" anchorCtr="0">
            <a:noAutofit/>
          </a:bodyPr>
          <a:lstStyle/>
          <a:p>
            <a:pPr marL="0" lvl="0" indent="0"/>
            <a:r>
              <a:rPr lang="en-US" sz="1060"/>
              <a:t>Many schools may not have a proper understanding of what sustainability means and how it can be practiced effectively. </a:t>
            </a:r>
            <a:br>
              <a:rPr lang="en-US" sz="1060"/>
            </a:br>
            <a:r>
              <a:rPr lang="en-US" sz="1060"/>
              <a:t>However, we are blessed to be a part of TNG as we are a part of YLP program since Grade 1</a:t>
            </a:r>
            <a:endParaRPr sz="1060"/>
          </a:p>
        </p:txBody>
      </p:sp>
      <p:sp>
        <p:nvSpPr>
          <p:cNvPr id="2903" name="Google Shape;2903;p68"/>
          <p:cNvSpPr txBox="1">
            <a:spLocks noGrp="1"/>
          </p:cNvSpPr>
          <p:nvPr>
            <p:ph type="title" idx="2"/>
          </p:nvPr>
        </p:nvSpPr>
        <p:spPr>
          <a:xfrm>
            <a:off x="5514050" y="1510216"/>
            <a:ext cx="2646600" cy="414000"/>
          </a:xfrm>
          <a:prstGeom prst="rect">
            <a:avLst/>
          </a:prstGeom>
        </p:spPr>
        <p:txBody>
          <a:bodyPr spcFirstLastPara="1" wrap="square" lIns="91425" tIns="91425" rIns="91425" bIns="91425" anchor="t" anchorCtr="0">
            <a:noAutofit/>
          </a:bodyPr>
          <a:lstStyle/>
          <a:p>
            <a:pPr lvl="0"/>
            <a:r>
              <a:rPr lang="en-US"/>
              <a:t>Limited resources:</a:t>
            </a:r>
            <a:br>
              <a:rPr lang="en-US"/>
            </a:br>
            <a:endParaRPr/>
          </a:p>
        </p:txBody>
      </p:sp>
      <p:sp>
        <p:nvSpPr>
          <p:cNvPr id="2904" name="Google Shape;2904;p68"/>
          <p:cNvSpPr txBox="1">
            <a:spLocks noGrp="1"/>
          </p:cNvSpPr>
          <p:nvPr>
            <p:ph type="subTitle" idx="3"/>
          </p:nvPr>
        </p:nvSpPr>
        <p:spPr>
          <a:xfrm>
            <a:off x="5514050" y="1908993"/>
            <a:ext cx="3575699" cy="1024274"/>
          </a:xfrm>
          <a:prstGeom prst="rect">
            <a:avLst/>
          </a:prstGeom>
        </p:spPr>
        <p:txBody>
          <a:bodyPr spcFirstLastPara="1" wrap="square" lIns="91425" tIns="91425" rIns="91425" bIns="91425" anchor="t" anchorCtr="0">
            <a:noAutofit/>
          </a:bodyPr>
          <a:lstStyle/>
          <a:p>
            <a:pPr marL="0" lvl="0" indent="0"/>
            <a:r>
              <a:rPr lang="en-US" sz="1060"/>
              <a:t>Schools may have limited resources to invest in sustainable practices. For example, they may not have enough funds to purchase energy-efficient appliances or install solar panels.</a:t>
            </a:r>
          </a:p>
        </p:txBody>
      </p:sp>
      <p:sp>
        <p:nvSpPr>
          <p:cNvPr id="2905" name="Google Shape;2905;p68"/>
          <p:cNvSpPr txBox="1">
            <a:spLocks noGrp="1"/>
          </p:cNvSpPr>
          <p:nvPr>
            <p:ph type="title" idx="4"/>
          </p:nvPr>
        </p:nvSpPr>
        <p:spPr>
          <a:xfrm>
            <a:off x="3672877" y="2944502"/>
            <a:ext cx="2646600" cy="414000"/>
          </a:xfrm>
          <a:prstGeom prst="rect">
            <a:avLst/>
          </a:prstGeom>
        </p:spPr>
        <p:txBody>
          <a:bodyPr spcFirstLastPara="1" wrap="square" lIns="91425" tIns="91425" rIns="91425" bIns="91425" anchor="t" anchorCtr="0">
            <a:noAutofit/>
          </a:bodyPr>
          <a:lstStyle/>
          <a:p>
            <a:pPr lvl="0"/>
            <a:r>
              <a:rPr lang="en-US"/>
              <a:t>Resistance to change:</a:t>
            </a:r>
            <a:endParaRPr/>
          </a:p>
        </p:txBody>
      </p:sp>
      <p:sp>
        <p:nvSpPr>
          <p:cNvPr id="2906" name="Google Shape;2906;p68"/>
          <p:cNvSpPr txBox="1">
            <a:spLocks noGrp="1"/>
          </p:cNvSpPr>
          <p:nvPr>
            <p:ph type="subTitle" idx="5"/>
          </p:nvPr>
        </p:nvSpPr>
        <p:spPr>
          <a:xfrm>
            <a:off x="3672876" y="3306535"/>
            <a:ext cx="3363353" cy="906992"/>
          </a:xfrm>
          <a:prstGeom prst="rect">
            <a:avLst/>
          </a:prstGeom>
        </p:spPr>
        <p:txBody>
          <a:bodyPr spcFirstLastPara="1" wrap="square" lIns="91425" tIns="91425" rIns="91425" bIns="91425" anchor="t" anchorCtr="0">
            <a:noAutofit/>
          </a:bodyPr>
          <a:lstStyle/>
          <a:p>
            <a:pPr marL="0" lvl="0" indent="0"/>
            <a:r>
              <a:rPr lang="en-US" sz="1100"/>
              <a:t> Sometimes, there may be resistance to change among teachers, staff, and students, making it difficult to implement sustainable practices. For instance, some may find it challenging to switch to more sustainable materials or reduce waste.</a:t>
            </a:r>
          </a:p>
        </p:txBody>
      </p:sp>
      <p:sp>
        <p:nvSpPr>
          <p:cNvPr id="2910" name="Google Shape;2910;p68"/>
          <p:cNvSpPr txBox="1">
            <a:spLocks noGrp="1"/>
          </p:cNvSpPr>
          <p:nvPr>
            <p:ph type="title" idx="9"/>
          </p:nvPr>
        </p:nvSpPr>
        <p:spPr>
          <a:xfrm>
            <a:off x="4587750" y="1694850"/>
            <a:ext cx="7965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2" name="Picture 3" descr="A picture containing text, sign, vector graphics&#10;&#10;Description automatically generated">
            <a:extLst>
              <a:ext uri="{FF2B5EF4-FFF2-40B4-BE49-F238E27FC236}">
                <a16:creationId xmlns:a16="http://schemas.microsoft.com/office/drawing/2014/main" id="{FC67427C-7D30-8564-B9C0-56B4BC1980A6}"/>
              </a:ext>
            </a:extLst>
          </p:cNvPr>
          <p:cNvPicPr>
            <a:picLocks noChangeAspect="1"/>
          </p:cNvPicPr>
          <p:nvPr/>
        </p:nvPicPr>
        <p:blipFill>
          <a:blip r:embed="rId3"/>
          <a:stretch>
            <a:fillRect/>
          </a:stretch>
        </p:blipFill>
        <p:spPr>
          <a:xfrm rot="-1560000">
            <a:off x="-339779" y="2797805"/>
            <a:ext cx="3360788" cy="1914853"/>
          </a:xfrm>
          <a:prstGeom prst="rect">
            <a:avLst/>
          </a:prstGeom>
        </p:spPr>
      </p:pic>
    </p:spTree>
    <p:extLst>
      <p:ext uri="{BB962C8B-B14F-4D97-AF65-F5344CB8AC3E}">
        <p14:creationId xmlns:p14="http://schemas.microsoft.com/office/powerpoint/2010/main" val="1070492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00"/>
                                        </p:tgtEl>
                                        <p:attrNameLst>
                                          <p:attrName>style.visibility</p:attrName>
                                        </p:attrNameLst>
                                      </p:cBhvr>
                                      <p:to>
                                        <p:strVal val="visible"/>
                                      </p:to>
                                    </p:set>
                                    <p:anim calcmode="lin" valueType="num">
                                      <p:cBhvr additive="base">
                                        <p:cTn id="7" dur="500" fill="hold"/>
                                        <p:tgtEl>
                                          <p:spTgt spid="2900"/>
                                        </p:tgtEl>
                                        <p:attrNameLst>
                                          <p:attrName>ppt_x</p:attrName>
                                        </p:attrNameLst>
                                      </p:cBhvr>
                                      <p:tavLst>
                                        <p:tav tm="0">
                                          <p:val>
                                            <p:strVal val="#ppt_x"/>
                                          </p:val>
                                        </p:tav>
                                        <p:tav tm="100000">
                                          <p:val>
                                            <p:strVal val="#ppt_x"/>
                                          </p:val>
                                        </p:tav>
                                      </p:tavLst>
                                    </p:anim>
                                    <p:anim calcmode="lin" valueType="num">
                                      <p:cBhvr additive="base">
                                        <p:cTn id="8" dur="500" fill="hold"/>
                                        <p:tgtEl>
                                          <p:spTgt spid="29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97"/>
                                        </p:tgtEl>
                                        <p:attrNameLst>
                                          <p:attrName>style.visibility</p:attrName>
                                        </p:attrNameLst>
                                      </p:cBhvr>
                                      <p:to>
                                        <p:strVal val="visible"/>
                                      </p:to>
                                    </p:set>
                                    <p:anim calcmode="lin" valueType="num">
                                      <p:cBhvr additive="base">
                                        <p:cTn id="13" dur="500" fill="hold"/>
                                        <p:tgtEl>
                                          <p:spTgt spid="2897"/>
                                        </p:tgtEl>
                                        <p:attrNameLst>
                                          <p:attrName>ppt_x</p:attrName>
                                        </p:attrNameLst>
                                      </p:cBhvr>
                                      <p:tavLst>
                                        <p:tav tm="0">
                                          <p:val>
                                            <p:strVal val="0-#ppt_w/2"/>
                                          </p:val>
                                        </p:tav>
                                        <p:tav tm="100000">
                                          <p:val>
                                            <p:strVal val="#ppt_x"/>
                                          </p:val>
                                        </p:tav>
                                      </p:tavLst>
                                    </p:anim>
                                    <p:anim calcmode="lin" valueType="num">
                                      <p:cBhvr additive="base">
                                        <p:cTn id="14" dur="500" fill="hold"/>
                                        <p:tgtEl>
                                          <p:spTgt spid="289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98"/>
                                        </p:tgtEl>
                                        <p:attrNameLst>
                                          <p:attrName>style.visibility</p:attrName>
                                        </p:attrNameLst>
                                      </p:cBhvr>
                                      <p:to>
                                        <p:strVal val="visible"/>
                                      </p:to>
                                    </p:set>
                                    <p:anim calcmode="lin" valueType="num">
                                      <p:cBhvr additive="base">
                                        <p:cTn id="17" dur="500" fill="hold"/>
                                        <p:tgtEl>
                                          <p:spTgt spid="2898"/>
                                        </p:tgtEl>
                                        <p:attrNameLst>
                                          <p:attrName>ppt_x</p:attrName>
                                        </p:attrNameLst>
                                      </p:cBhvr>
                                      <p:tavLst>
                                        <p:tav tm="0">
                                          <p:val>
                                            <p:strVal val="0-#ppt_w/2"/>
                                          </p:val>
                                        </p:tav>
                                        <p:tav tm="100000">
                                          <p:val>
                                            <p:strVal val="#ppt_x"/>
                                          </p:val>
                                        </p:tav>
                                      </p:tavLst>
                                    </p:anim>
                                    <p:anim calcmode="lin" valueType="num">
                                      <p:cBhvr additive="base">
                                        <p:cTn id="18" dur="500" fill="hold"/>
                                        <p:tgtEl>
                                          <p:spTgt spid="289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01"/>
                                        </p:tgtEl>
                                        <p:attrNameLst>
                                          <p:attrName>style.visibility</p:attrName>
                                        </p:attrNameLst>
                                      </p:cBhvr>
                                      <p:to>
                                        <p:strVal val="visible"/>
                                      </p:to>
                                    </p:set>
                                    <p:anim calcmode="lin" valueType="num">
                                      <p:cBhvr additive="base">
                                        <p:cTn id="21" dur="500" fill="hold"/>
                                        <p:tgtEl>
                                          <p:spTgt spid="2901"/>
                                        </p:tgtEl>
                                        <p:attrNameLst>
                                          <p:attrName>ppt_x</p:attrName>
                                        </p:attrNameLst>
                                      </p:cBhvr>
                                      <p:tavLst>
                                        <p:tav tm="0">
                                          <p:val>
                                            <p:strVal val="0-#ppt_w/2"/>
                                          </p:val>
                                        </p:tav>
                                        <p:tav tm="100000">
                                          <p:val>
                                            <p:strVal val="#ppt_x"/>
                                          </p:val>
                                        </p:tav>
                                      </p:tavLst>
                                    </p:anim>
                                    <p:anim calcmode="lin" valueType="num">
                                      <p:cBhvr additive="base">
                                        <p:cTn id="22" dur="500" fill="hold"/>
                                        <p:tgtEl>
                                          <p:spTgt spid="290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02">
                                            <p:txEl>
                                              <p:pRg st="0" end="0"/>
                                            </p:txEl>
                                          </p:spTgt>
                                        </p:tgtEl>
                                        <p:attrNameLst>
                                          <p:attrName>style.visibility</p:attrName>
                                        </p:attrNameLst>
                                      </p:cBhvr>
                                      <p:to>
                                        <p:strVal val="visible"/>
                                      </p:to>
                                    </p:set>
                                    <p:anim calcmode="lin" valueType="num">
                                      <p:cBhvr additive="base">
                                        <p:cTn id="25" dur="500" fill="hold"/>
                                        <p:tgtEl>
                                          <p:spTgt spid="290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94"/>
                                        </p:tgtEl>
                                        <p:attrNameLst>
                                          <p:attrName>style.visibility</p:attrName>
                                        </p:attrNameLst>
                                      </p:cBhvr>
                                      <p:to>
                                        <p:strVal val="visible"/>
                                      </p:to>
                                    </p:set>
                                    <p:anim calcmode="lin" valueType="num">
                                      <p:cBhvr additive="base">
                                        <p:cTn id="31" dur="500" fill="hold"/>
                                        <p:tgtEl>
                                          <p:spTgt spid="2894"/>
                                        </p:tgtEl>
                                        <p:attrNameLst>
                                          <p:attrName>ppt_x</p:attrName>
                                        </p:attrNameLst>
                                      </p:cBhvr>
                                      <p:tavLst>
                                        <p:tav tm="0">
                                          <p:val>
                                            <p:strVal val="1+#ppt_w/2"/>
                                          </p:val>
                                        </p:tav>
                                        <p:tav tm="100000">
                                          <p:val>
                                            <p:strVal val="#ppt_x"/>
                                          </p:val>
                                        </p:tav>
                                      </p:tavLst>
                                    </p:anim>
                                    <p:anim calcmode="lin" valueType="num">
                                      <p:cBhvr additive="base">
                                        <p:cTn id="32" dur="500" fill="hold"/>
                                        <p:tgtEl>
                                          <p:spTgt spid="28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903"/>
                                        </p:tgtEl>
                                        <p:attrNameLst>
                                          <p:attrName>style.visibility</p:attrName>
                                        </p:attrNameLst>
                                      </p:cBhvr>
                                      <p:to>
                                        <p:strVal val="visible"/>
                                      </p:to>
                                    </p:set>
                                    <p:anim calcmode="lin" valueType="num">
                                      <p:cBhvr additive="base">
                                        <p:cTn id="35" dur="500" fill="hold"/>
                                        <p:tgtEl>
                                          <p:spTgt spid="2903"/>
                                        </p:tgtEl>
                                        <p:attrNameLst>
                                          <p:attrName>ppt_x</p:attrName>
                                        </p:attrNameLst>
                                      </p:cBhvr>
                                      <p:tavLst>
                                        <p:tav tm="0">
                                          <p:val>
                                            <p:strVal val="1+#ppt_w/2"/>
                                          </p:val>
                                        </p:tav>
                                        <p:tav tm="100000">
                                          <p:val>
                                            <p:strVal val="#ppt_x"/>
                                          </p:val>
                                        </p:tav>
                                      </p:tavLst>
                                    </p:anim>
                                    <p:anim calcmode="lin" valueType="num">
                                      <p:cBhvr additive="base">
                                        <p:cTn id="36" dur="500" fill="hold"/>
                                        <p:tgtEl>
                                          <p:spTgt spid="290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904">
                                            <p:txEl>
                                              <p:pRg st="0" end="0"/>
                                            </p:txEl>
                                          </p:spTgt>
                                        </p:tgtEl>
                                        <p:attrNameLst>
                                          <p:attrName>style.visibility</p:attrName>
                                        </p:attrNameLst>
                                      </p:cBhvr>
                                      <p:to>
                                        <p:strVal val="visible"/>
                                      </p:to>
                                    </p:set>
                                    <p:anim calcmode="lin" valueType="num">
                                      <p:cBhvr additive="base">
                                        <p:cTn id="39" dur="500" fill="hold"/>
                                        <p:tgtEl>
                                          <p:spTgt spid="2904">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904">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910"/>
                                        </p:tgtEl>
                                        <p:attrNameLst>
                                          <p:attrName>style.visibility</p:attrName>
                                        </p:attrNameLst>
                                      </p:cBhvr>
                                      <p:to>
                                        <p:strVal val="visible"/>
                                      </p:to>
                                    </p:set>
                                    <p:anim calcmode="lin" valueType="num">
                                      <p:cBhvr additive="base">
                                        <p:cTn id="43" dur="500" fill="hold"/>
                                        <p:tgtEl>
                                          <p:spTgt spid="2910"/>
                                        </p:tgtEl>
                                        <p:attrNameLst>
                                          <p:attrName>ppt_x</p:attrName>
                                        </p:attrNameLst>
                                      </p:cBhvr>
                                      <p:tavLst>
                                        <p:tav tm="0">
                                          <p:val>
                                            <p:strVal val="1+#ppt_w/2"/>
                                          </p:val>
                                        </p:tav>
                                        <p:tav tm="100000">
                                          <p:val>
                                            <p:strVal val="#ppt_x"/>
                                          </p:val>
                                        </p:tav>
                                      </p:tavLst>
                                    </p:anim>
                                    <p:anim calcmode="lin" valueType="num">
                                      <p:cBhvr additive="base">
                                        <p:cTn id="44" dur="500" fill="hold"/>
                                        <p:tgtEl>
                                          <p:spTgt spid="29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96"/>
                                        </p:tgtEl>
                                        <p:attrNameLst>
                                          <p:attrName>style.visibility</p:attrName>
                                        </p:attrNameLst>
                                      </p:cBhvr>
                                      <p:to>
                                        <p:strVal val="visible"/>
                                      </p:to>
                                    </p:set>
                                    <p:anim calcmode="lin" valueType="num">
                                      <p:cBhvr additive="base">
                                        <p:cTn id="49" dur="500" fill="hold"/>
                                        <p:tgtEl>
                                          <p:spTgt spid="2896"/>
                                        </p:tgtEl>
                                        <p:attrNameLst>
                                          <p:attrName>ppt_x</p:attrName>
                                        </p:attrNameLst>
                                      </p:cBhvr>
                                      <p:tavLst>
                                        <p:tav tm="0">
                                          <p:val>
                                            <p:strVal val="#ppt_x"/>
                                          </p:val>
                                        </p:tav>
                                        <p:tav tm="100000">
                                          <p:val>
                                            <p:strVal val="#ppt_x"/>
                                          </p:val>
                                        </p:tav>
                                      </p:tavLst>
                                    </p:anim>
                                    <p:anim calcmode="lin" valueType="num">
                                      <p:cBhvr additive="base">
                                        <p:cTn id="50" dur="500" fill="hold"/>
                                        <p:tgtEl>
                                          <p:spTgt spid="289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99"/>
                                        </p:tgtEl>
                                        <p:attrNameLst>
                                          <p:attrName>style.visibility</p:attrName>
                                        </p:attrNameLst>
                                      </p:cBhvr>
                                      <p:to>
                                        <p:strVal val="visible"/>
                                      </p:to>
                                    </p:set>
                                    <p:anim calcmode="lin" valueType="num">
                                      <p:cBhvr additive="base">
                                        <p:cTn id="53" dur="500" fill="hold"/>
                                        <p:tgtEl>
                                          <p:spTgt spid="2899"/>
                                        </p:tgtEl>
                                        <p:attrNameLst>
                                          <p:attrName>ppt_x</p:attrName>
                                        </p:attrNameLst>
                                      </p:cBhvr>
                                      <p:tavLst>
                                        <p:tav tm="0">
                                          <p:val>
                                            <p:strVal val="#ppt_x"/>
                                          </p:val>
                                        </p:tav>
                                        <p:tav tm="100000">
                                          <p:val>
                                            <p:strVal val="#ppt_x"/>
                                          </p:val>
                                        </p:tav>
                                      </p:tavLst>
                                    </p:anim>
                                    <p:anim calcmode="lin" valueType="num">
                                      <p:cBhvr additive="base">
                                        <p:cTn id="54" dur="500" fill="hold"/>
                                        <p:tgtEl>
                                          <p:spTgt spid="289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05"/>
                                        </p:tgtEl>
                                        <p:attrNameLst>
                                          <p:attrName>style.visibility</p:attrName>
                                        </p:attrNameLst>
                                      </p:cBhvr>
                                      <p:to>
                                        <p:strVal val="visible"/>
                                      </p:to>
                                    </p:set>
                                    <p:anim calcmode="lin" valueType="num">
                                      <p:cBhvr additive="base">
                                        <p:cTn id="57" dur="500" fill="hold"/>
                                        <p:tgtEl>
                                          <p:spTgt spid="2905"/>
                                        </p:tgtEl>
                                        <p:attrNameLst>
                                          <p:attrName>ppt_x</p:attrName>
                                        </p:attrNameLst>
                                      </p:cBhvr>
                                      <p:tavLst>
                                        <p:tav tm="0">
                                          <p:val>
                                            <p:strVal val="#ppt_x"/>
                                          </p:val>
                                        </p:tav>
                                        <p:tav tm="100000">
                                          <p:val>
                                            <p:strVal val="#ppt_x"/>
                                          </p:val>
                                        </p:tav>
                                      </p:tavLst>
                                    </p:anim>
                                    <p:anim calcmode="lin" valueType="num">
                                      <p:cBhvr additive="base">
                                        <p:cTn id="58" dur="500" fill="hold"/>
                                        <p:tgtEl>
                                          <p:spTgt spid="290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06">
                                            <p:txEl>
                                              <p:pRg st="0" end="0"/>
                                            </p:txEl>
                                          </p:spTgt>
                                        </p:tgtEl>
                                        <p:attrNameLst>
                                          <p:attrName>style.visibility</p:attrName>
                                        </p:attrNameLst>
                                      </p:cBhvr>
                                      <p:to>
                                        <p:strVal val="visible"/>
                                      </p:to>
                                    </p:set>
                                    <p:anim calcmode="lin" valueType="num">
                                      <p:cBhvr additive="base">
                                        <p:cTn id="61" dur="500" fill="hold"/>
                                        <p:tgtEl>
                                          <p:spTgt spid="2906">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0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4" grpId="0" animBg="1"/>
      <p:bldP spid="2896" grpId="0" animBg="1"/>
      <p:bldP spid="2897" grpId="0" animBg="1"/>
      <p:bldP spid="2898" grpId="0"/>
      <p:bldP spid="2899" grpId="0"/>
      <p:bldP spid="2900" grpId="0"/>
      <p:bldP spid="2901" grpId="0"/>
      <p:bldP spid="2902" grpId="0" build="p"/>
      <p:bldP spid="2903" grpId="0"/>
      <p:bldP spid="2904" grpId="0" build="p"/>
      <p:bldP spid="2905" grpId="0"/>
      <p:bldP spid="2906" grpId="0" build="p"/>
      <p:bldP spid="29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73"/>
          <p:cNvSpPr txBox="1">
            <a:spLocks noGrp="1"/>
          </p:cNvSpPr>
          <p:nvPr>
            <p:ph type="title"/>
          </p:nvPr>
        </p:nvSpPr>
        <p:spPr>
          <a:xfrm>
            <a:off x="3092618" y="1187500"/>
            <a:ext cx="4778345" cy="1276862"/>
          </a:xfrm>
          <a:prstGeom prst="rect">
            <a:avLst/>
          </a:prstGeom>
        </p:spPr>
        <p:txBody>
          <a:bodyPr spcFirstLastPara="1" wrap="square" lIns="91425" tIns="91425" rIns="91425" bIns="91425" anchor="t" anchorCtr="0">
            <a:noAutofit/>
          </a:bodyPr>
          <a:lstStyle/>
          <a:p>
            <a:pPr algn="ctr"/>
            <a:r>
              <a:rPr lang="en-US" sz="3600">
                <a:solidFill>
                  <a:srgbClr val="FF0000"/>
                </a:solidFill>
              </a:rPr>
              <a:t>Why We  Chose This Topic?</a:t>
            </a:r>
          </a:p>
        </p:txBody>
      </p:sp>
      <p:sp>
        <p:nvSpPr>
          <p:cNvPr id="3028" name="Google Shape;3028;p73"/>
          <p:cNvSpPr txBox="1">
            <a:spLocks noGrp="1"/>
          </p:cNvSpPr>
          <p:nvPr>
            <p:ph type="subTitle" idx="1"/>
          </p:nvPr>
        </p:nvSpPr>
        <p:spPr>
          <a:xfrm>
            <a:off x="3092618" y="2412323"/>
            <a:ext cx="4778345" cy="1802838"/>
          </a:xfrm>
          <a:prstGeom prst="rect">
            <a:avLst/>
          </a:prstGeom>
        </p:spPr>
        <p:txBody>
          <a:bodyPr spcFirstLastPara="1" wrap="square" lIns="91425" tIns="91425" rIns="91425" bIns="91425" anchor="t" anchorCtr="0">
            <a:noAutofit/>
          </a:bodyPr>
          <a:lstStyle/>
          <a:p>
            <a:pPr marL="0" lvl="0" indent="0"/>
            <a:r>
              <a:rPr lang="en-US"/>
              <a:t>We selected this topic after first determining the number of environmentally friendly, sustainable schools in Qatar. Since there were a few green schools, we  then thought that if we raised awareness of this, we could expand the number of green schools while also putting these sustainable ideas into effect in the real world.</a:t>
            </a: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27"/>
                                        </p:tgtEl>
                                        <p:attrNameLst>
                                          <p:attrName>style.visibility</p:attrName>
                                        </p:attrNameLst>
                                      </p:cBhvr>
                                      <p:to>
                                        <p:strVal val="visible"/>
                                      </p:to>
                                    </p:set>
                                    <p:anim calcmode="lin" valueType="num">
                                      <p:cBhvr additive="base">
                                        <p:cTn id="7" dur="1000"/>
                                        <p:tgtEl>
                                          <p:spTgt spid="3027"/>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3028"/>
                                        </p:tgtEl>
                                        <p:attrNameLst>
                                          <p:attrName>style.visibility</p:attrName>
                                        </p:attrNameLst>
                                      </p:cBhvr>
                                      <p:to>
                                        <p:strVal val="visible"/>
                                      </p:to>
                                    </p:set>
                                    <p:anim calcmode="lin" valueType="num">
                                      <p:cBhvr additive="base">
                                        <p:cTn id="10" dur="1000"/>
                                        <p:tgtEl>
                                          <p:spTgt spid="30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66"/>
          <p:cNvSpPr txBox="1">
            <a:spLocks noGrp="1"/>
          </p:cNvSpPr>
          <p:nvPr>
            <p:ph type="title"/>
          </p:nvPr>
        </p:nvSpPr>
        <p:spPr>
          <a:xfrm>
            <a:off x="679036" y="528670"/>
            <a:ext cx="4520400" cy="1964400"/>
          </a:xfrm>
          <a:prstGeom prst="rect">
            <a:avLst/>
          </a:prstGeom>
        </p:spPr>
        <p:txBody>
          <a:bodyPr spcFirstLastPara="1" wrap="square" lIns="91425" tIns="91425" rIns="91425" bIns="91425" anchor="t" anchorCtr="0">
            <a:noAutofit/>
          </a:bodyPr>
          <a:lstStyle/>
          <a:p>
            <a:pPr lvl="0"/>
            <a:r>
              <a:rPr lang="en-GB" sz="4400">
                <a:solidFill>
                  <a:schemeClr val="tx1"/>
                </a:solidFill>
                <a:latin typeface="Chau Philomene One" panose="020B0604020202020204" charset="0"/>
              </a:rPr>
              <a:t>What is a Sustainable School?</a:t>
            </a:r>
            <a:endParaRPr sz="4400">
              <a:solidFill>
                <a:schemeClr val="tx1"/>
              </a:solidFill>
              <a:latin typeface="Chau Philomene One" panose="020B0604020202020204" charset="0"/>
            </a:endParaRPr>
          </a:p>
        </p:txBody>
      </p:sp>
      <p:sp>
        <p:nvSpPr>
          <p:cNvPr id="2862" name="Google Shape;2862;p66"/>
          <p:cNvSpPr txBox="1">
            <a:spLocks noGrp="1"/>
          </p:cNvSpPr>
          <p:nvPr>
            <p:ph type="subTitle" idx="1"/>
          </p:nvPr>
        </p:nvSpPr>
        <p:spPr>
          <a:xfrm>
            <a:off x="679036" y="1994700"/>
            <a:ext cx="7131536" cy="2286085"/>
          </a:xfrm>
          <a:prstGeom prst="rect">
            <a:avLst/>
          </a:prstGeom>
        </p:spPr>
        <p:txBody>
          <a:bodyPr spcFirstLastPara="1" wrap="square" lIns="91425" tIns="91425" rIns="91425" bIns="91425" anchor="t" anchorCtr="0">
            <a:noAutofit/>
          </a:bodyPr>
          <a:lstStyle/>
          <a:p>
            <a:pPr marL="0" indent="0"/>
            <a:r>
              <a:rPr lang="en-US" sz="2000"/>
              <a:t>-According to the UN, A Sustainable School Is a School That Has Proper Education As well As Takes Care Of The Environment</a:t>
            </a:r>
            <a:endParaRPr lang="en-US"/>
          </a:p>
          <a:p>
            <a:pPr marL="0" indent="0"/>
            <a:r>
              <a:rPr lang="en-US" sz="2000"/>
              <a:t>-By using renewable resources, reducing trash, and conserving energy and water, a sustainable school aims to lessen its impact on the environment. Prioritizing social responsibility involves educating people about green occupations and collaborating with local businesses to create a sustainable ecology.</a:t>
            </a:r>
            <a:endParaRPr lang="en-US"/>
          </a:p>
          <a:p>
            <a:pPr marL="0" lvl="0" indent="0"/>
            <a:endParaRPr lang="en-US" sz="2000"/>
          </a:p>
        </p:txBody>
      </p:sp>
      <p:sp>
        <p:nvSpPr>
          <p:cNvPr id="2865" name="Google Shape;2865;p66"/>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6"/>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6"/>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6"/>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9" name="Google Shape;2869;p66"/>
          <p:cNvGrpSpPr/>
          <p:nvPr/>
        </p:nvGrpSpPr>
        <p:grpSpPr>
          <a:xfrm>
            <a:off x="7020784" y="1593131"/>
            <a:ext cx="2312836" cy="2933967"/>
            <a:chOff x="6607309" y="1724000"/>
            <a:chExt cx="2252251" cy="2857110"/>
          </a:xfrm>
        </p:grpSpPr>
        <p:sp>
          <p:nvSpPr>
            <p:cNvPr id="2870" name="Google Shape;2870;p66"/>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6"/>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6"/>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6"/>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6"/>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6"/>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6"/>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6"/>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6"/>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6"/>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6"/>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66"/>
          <p:cNvGrpSpPr/>
          <p:nvPr/>
        </p:nvGrpSpPr>
        <p:grpSpPr>
          <a:xfrm>
            <a:off x="5150658" y="3893725"/>
            <a:ext cx="4026800" cy="1268113"/>
            <a:chOff x="5150658" y="3893725"/>
            <a:chExt cx="4026800" cy="1268113"/>
          </a:xfrm>
        </p:grpSpPr>
        <p:sp>
          <p:nvSpPr>
            <p:cNvPr id="2882" name="Google Shape;2882;p66"/>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6"/>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81030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1"/>
                                        </p:tgtEl>
                                        <p:attrNameLst>
                                          <p:attrName>style.visibility</p:attrName>
                                        </p:attrNameLst>
                                      </p:cBhvr>
                                      <p:to>
                                        <p:strVal val="visible"/>
                                      </p:to>
                                    </p:set>
                                    <p:anim calcmode="lin" valueType="num">
                                      <p:cBhvr additive="base">
                                        <p:cTn id="7" dur="500" fill="hold"/>
                                        <p:tgtEl>
                                          <p:spTgt spid="2861"/>
                                        </p:tgtEl>
                                        <p:attrNameLst>
                                          <p:attrName>ppt_x</p:attrName>
                                        </p:attrNameLst>
                                      </p:cBhvr>
                                      <p:tavLst>
                                        <p:tav tm="0">
                                          <p:val>
                                            <p:strVal val="#ppt_x"/>
                                          </p:val>
                                        </p:tav>
                                        <p:tav tm="100000">
                                          <p:val>
                                            <p:strVal val="#ppt_x"/>
                                          </p:val>
                                        </p:tav>
                                      </p:tavLst>
                                    </p:anim>
                                    <p:anim calcmode="lin" valueType="num">
                                      <p:cBhvr additive="base">
                                        <p:cTn id="8" dur="500" fill="hold"/>
                                        <p:tgtEl>
                                          <p:spTgt spid="286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2">
                                            <p:txEl>
                                              <p:pRg st="0" end="0"/>
                                            </p:txEl>
                                          </p:spTgt>
                                        </p:tgtEl>
                                        <p:attrNameLst>
                                          <p:attrName>style.visibility</p:attrName>
                                        </p:attrNameLst>
                                      </p:cBhvr>
                                      <p:to>
                                        <p:strVal val="visible"/>
                                      </p:to>
                                    </p:set>
                                    <p:anim calcmode="lin" valueType="num">
                                      <p:cBhvr additive="base">
                                        <p:cTn id="13" dur="500" fill="hold"/>
                                        <p:tgtEl>
                                          <p:spTgt spid="28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2">
                                            <p:txEl>
                                              <p:pRg st="1" end="1"/>
                                            </p:txEl>
                                          </p:spTgt>
                                        </p:tgtEl>
                                        <p:attrNameLst>
                                          <p:attrName>style.visibility</p:attrName>
                                        </p:attrNameLst>
                                      </p:cBhvr>
                                      <p:to>
                                        <p:strVal val="visible"/>
                                      </p:to>
                                    </p:set>
                                    <p:anim calcmode="lin" valueType="num">
                                      <p:cBhvr additive="base">
                                        <p:cTn id="19" dur="500" fill="hold"/>
                                        <p:tgtEl>
                                          <p:spTgt spid="286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1" grpId="0"/>
      <p:bldP spid="2862" grpId="0" uiExpand="1" build="p"/>
    </p:bldLst>
  </p:timing>
</p:sld>
</file>

<file path=ppt/theme/theme1.xml><?xml version="1.0" encoding="utf-8"?>
<a:theme xmlns:a="http://schemas.openxmlformats.org/drawingml/2006/main" name="Eco-Friendly School Center XL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5DD798DCDB54D888DD82965E0F072" ma:contentTypeVersion="12" ma:contentTypeDescription="Create a new document." ma:contentTypeScope="" ma:versionID="348dd29942da9c2dc4b320259d3a4a47">
  <xsd:schema xmlns:xsd="http://www.w3.org/2001/XMLSchema" xmlns:xs="http://www.w3.org/2001/XMLSchema" xmlns:p="http://schemas.microsoft.com/office/2006/metadata/properties" xmlns:ns2="f570d878-3bfc-40dd-953c-5fba00ce2450" xmlns:ns3="ed71928e-1982-4d05-8842-0ec262cf174a" targetNamespace="http://schemas.microsoft.com/office/2006/metadata/properties" ma:root="true" ma:fieldsID="a9869d8f31e77ec0485c312ced392223" ns2:_="" ns3:_="">
    <xsd:import namespace="f570d878-3bfc-40dd-953c-5fba00ce2450"/>
    <xsd:import namespace="ed71928e-1982-4d05-8842-0ec262cf174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70d878-3bfc-40dd-953c-5fba00ce2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0dc97c-4265-4286-a30f-3f951028d51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71928e-1982-4d05-8842-0ec262cf174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88f64e-b681-4acd-82a7-051cadfb1d7e}" ma:internalName="TaxCatchAll" ma:showField="CatchAllData" ma:web="ed71928e-1982-4d05-8842-0ec262cf174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25372B-B8BC-490B-B80A-C6436535FCC0}">
  <ds:schemaRefs>
    <ds:schemaRef ds:uri="ed71928e-1982-4d05-8842-0ec262cf174a"/>
    <ds:schemaRef ds:uri="f570d878-3bfc-40dd-953c-5fba00ce2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37C558-0BBA-4CED-B6B0-4A93259074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328</TotalTime>
  <Words>1403</Words>
  <Application>Microsoft Office PowerPoint</Application>
  <PresentationFormat>On-screen Show (16:9)</PresentationFormat>
  <Paragraphs>107</Paragraphs>
  <Slides>28</Slides>
  <Notes>17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Times New Roman</vt:lpstr>
      <vt:lpstr>Didact Gothic</vt:lpstr>
      <vt:lpstr>Bahnschrift SemiBold</vt:lpstr>
      <vt:lpstr>Calibri</vt:lpstr>
      <vt:lpstr>Bebas Neue</vt:lpstr>
      <vt:lpstr>Chau Philomene One</vt:lpstr>
      <vt:lpstr>Arial</vt:lpstr>
      <vt:lpstr>Eco-Friendly School Center XL by Slidesgo</vt:lpstr>
      <vt:lpstr>PowerPoint Presentation</vt:lpstr>
      <vt:lpstr>PowerPoint Presentation</vt:lpstr>
      <vt:lpstr>Vision and Mission</vt:lpstr>
      <vt:lpstr>PowerPoint Presentation</vt:lpstr>
      <vt:lpstr>Big Questions</vt:lpstr>
      <vt:lpstr>Big Questions</vt:lpstr>
      <vt:lpstr>01</vt:lpstr>
      <vt:lpstr>Why We  Chose This Topic?</vt:lpstr>
      <vt:lpstr>What is a Sustainable School?</vt:lpstr>
      <vt:lpstr>What Makes a Green,  Sustainable School?</vt:lpstr>
      <vt:lpstr>What Are The Materials That Should Be Used To Make a Sustainable School?</vt:lpstr>
      <vt:lpstr>What are the benefits of a sustainable school?</vt:lpstr>
      <vt:lpstr>2,000</vt:lpstr>
      <vt:lpstr>Let's work together!</vt:lpstr>
      <vt:lpstr>01</vt:lpstr>
      <vt:lpstr>—Anne of Green Gables</vt:lpstr>
      <vt:lpstr>1</vt:lpstr>
      <vt:lpstr>Our Goal</vt:lpstr>
      <vt:lpstr>Survey</vt:lpstr>
      <vt:lpstr>Campaign</vt:lpstr>
      <vt:lpstr>Our Active Green Squad</vt:lpstr>
      <vt:lpstr>Meeting with Green Squad  Provide checklist to them about actions to be taken  Thank you Ms.Maryam Habib for your valuable suggestions and supporting our Green Squad</vt:lpstr>
      <vt:lpstr>Campus Transformation  1) No wastage of electricity 2) Planting Trees 3) Replace plastic water bottles and tiffin 4) Understanding and setting up paper recycling booths in coordination with E-lite paper recycling company. 5) Sharing our regular blogs with community to keep them updated with our sustainable practices.</vt:lpstr>
      <vt:lpstr>How we started making changes in our daily life...</vt:lpstr>
      <vt:lpstr>Covering Community</vt:lpstr>
      <vt:lpstr>Our Blog</vt:lpstr>
      <vt:lpstr>Stay motivated</vt:lpstr>
      <vt:lpstr>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shruthi poojari</dc:creator>
  <cp:lastModifiedBy>shruthi poojari</cp:lastModifiedBy>
  <cp:revision>61</cp:revision>
  <dcterms:modified xsi:type="dcterms:W3CDTF">2023-06-22T10:38:03Z</dcterms:modified>
</cp:coreProperties>
</file>