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7" r:id="rId2"/>
    <p:sldId id="288" r:id="rId3"/>
    <p:sldId id="285" r:id="rId4"/>
    <p:sldId id="286" r:id="rId5"/>
    <p:sldId id="287" r:id="rId6"/>
    <p:sldId id="289" r:id="rId7"/>
    <p:sldId id="290" r:id="rId8"/>
    <p:sldId id="291" r:id="rId9"/>
    <p:sldId id="277" r:id="rId10"/>
    <p:sldId id="280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9144000" cy="6858000" type="screen4x3"/>
  <p:notesSz cx="6858000" cy="9144000"/>
  <p:embeddedFontLs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AA"/>
    <a:srgbClr val="8ACBC0"/>
    <a:srgbClr val="F18518"/>
    <a:srgbClr val="AFDEF9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04" y="6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science-understanding-science-f-2-australia/australian-resources-f-2-science-physical-sciences/light-physical-sciences-science-f-2-australi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OIGOT88Aqc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43360/science/light-and-shadow-quiz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D13A0E92-D9B8-81BF-C9FC-A83898532CF9}"/>
              </a:ext>
            </a:extLst>
          </p:cNvPr>
          <p:cNvSpPr/>
          <p:nvPr/>
        </p:nvSpPr>
        <p:spPr>
          <a:xfrm>
            <a:off x="3886200" y="3036404"/>
            <a:ext cx="1371600" cy="78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592" y="1239284"/>
            <a:ext cx="942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5.6 Investigating Shadow Length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6297" y="13063"/>
            <a:ext cx="2294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</a:rPr>
              <a:t>Week 29 </a:t>
            </a:r>
          </a:p>
          <a:p>
            <a:r>
              <a:rPr lang="en-GB" sz="4000" b="1">
                <a:solidFill>
                  <a:srgbClr val="002060"/>
                </a:solidFill>
              </a:rPr>
              <a:t>Lesson 1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4436" y="3179375"/>
            <a:ext cx="3895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When an object allows some light to pass through 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2418" y="1930643"/>
            <a:ext cx="2341408" cy="5285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Opaque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662418" y="4708453"/>
            <a:ext cx="2341408" cy="5285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Transparent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1662418" y="3319548"/>
            <a:ext cx="2341408" cy="5285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Translucent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4164437" y="4393022"/>
            <a:ext cx="382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When light passes through an object.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4435" y="1930643"/>
            <a:ext cx="4091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When light will not pass through an object.</a:t>
            </a:r>
          </a:p>
        </p:txBody>
      </p:sp>
    </p:spTree>
    <p:extLst>
      <p:ext uri="{BB962C8B-B14F-4D97-AF65-F5344CB8AC3E}">
        <p14:creationId xmlns:p14="http://schemas.microsoft.com/office/powerpoint/2010/main" val="33510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https://youtu.be/lOIGOT88Aqc</a:t>
            </a:r>
            <a:r>
              <a:rPr lang="en-US" dirty="0"/>
              <a:t>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5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Apparent movement</a:t>
            </a:r>
          </a:p>
        </p:txBody>
      </p:sp>
      <p:pic>
        <p:nvPicPr>
          <p:cNvPr id="3" name="Picture 2" descr="C:\Users\GEORGE\Downloads\kkj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2038713"/>
            <a:ext cx="8220075" cy="163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48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  <a:endParaRPr lang="en-GB" dirty="0"/>
          </a:p>
        </p:txBody>
      </p:sp>
      <p:pic>
        <p:nvPicPr>
          <p:cNvPr id="3" name="Picture 2" descr="C:\Users\GEORGE\Downloads\ejfkj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12" y="1267098"/>
            <a:ext cx="6701246" cy="4872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34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Tasks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198" y="2010418"/>
            <a:ext cx="3122025" cy="407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Draw the shadows of different objects like pencil/pen, bottle, pen stand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on the paper. </a:t>
            </a:r>
          </a:p>
          <a:p>
            <a:pPr marL="342900" lvl="0" indent="-342900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Flash the light on the left side of the object, then top of the object and finally the right side of the object. </a:t>
            </a:r>
          </a:p>
          <a:p>
            <a:pPr marL="342900" lvl="0" indent="-342900">
              <a:lnSpc>
                <a:spcPct val="107000"/>
              </a:lnSpc>
              <a:spcBef>
                <a:spcPts val="1400"/>
              </a:spcBef>
              <a:spcAft>
                <a:spcPts val="1400"/>
              </a:spcAft>
              <a:buFont typeface="Symbol" panose="05050102010706020507" pitchFamily="18" charset="2"/>
              <a:buChar char="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Trace the shadow formed on to the paper.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02182" y="2010418"/>
            <a:ext cx="41017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raw a picture of yourself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GB" alt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raw the shadows that will form when the sun is in different positions- left side, over the head and right side.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5" name="Picture 17" descr="dental-radiology-hshadows-you-will-readily-appreciate-how-easily-these-shadowsmay-be-distorted-wherever-a-shadow-is-cast-it-must-be-ofsome-object-that-is-between-the-surface-upon-which-the-shadowis-thrown-and-a-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"/>
          <a:stretch>
            <a:fillRect/>
          </a:stretch>
        </p:blipFill>
        <p:spPr bwMode="auto">
          <a:xfrm>
            <a:off x="5092609" y="3265677"/>
            <a:ext cx="2980237" cy="31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4034" y="46725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21892" y="1473201"/>
            <a:ext cx="2341408" cy="5285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Team 1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5092609" y="1454851"/>
            <a:ext cx="2341408" cy="5285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Team 2 and 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068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1" y="2268507"/>
            <a:ext cx="8220075" cy="994306"/>
          </a:xfrm>
        </p:spPr>
        <p:txBody>
          <a:bodyPr/>
          <a:lstStyle/>
          <a:p>
            <a:r>
              <a:rPr lang="en-GB" dirty="0"/>
              <a:t>Explanation about next session’s scientific investigation-Think like a scientist</a:t>
            </a:r>
          </a:p>
        </p:txBody>
      </p:sp>
    </p:spTree>
    <p:extLst>
      <p:ext uri="{BB962C8B-B14F-4D97-AF65-F5344CB8AC3E}">
        <p14:creationId xmlns:p14="http://schemas.microsoft.com/office/powerpoint/2010/main" val="67100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https://wordwall.net/resource/43360/science/light-and-shadow-quiz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18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469" y="2191435"/>
            <a:ext cx="800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a typeface="Times New Roman" panose="02020603050405020304" pitchFamily="18" charset="0"/>
              </a:rPr>
              <a:t>Complete the homework worksheet.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2513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33732" y="1473201"/>
            <a:ext cx="7067005" cy="374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By the end of the lesson, learners will be able:</a:t>
            </a:r>
            <a:endParaRPr lang="en-GB" sz="32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know how shadows are formed.</a:t>
            </a: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explain changes in shadow in terms of Earth spinning on its axis.</a:t>
            </a: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To make predictions about a scientific enquiry.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2203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Qatar National Identity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45658" y="1318776"/>
            <a:ext cx="5643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ea typeface="Times New Roman" panose="02020603050405020304" pitchFamily="18" charset="0"/>
              </a:rPr>
              <a:t>Shadows formed by beautiful architecture in Qatar.</a:t>
            </a:r>
            <a:endParaRPr lang="en-GB" dirty="0">
              <a:ea typeface="Times New Roman" panose="02020603050405020304" pitchFamily="18" charset="0"/>
            </a:endParaRPr>
          </a:p>
        </p:txBody>
      </p:sp>
      <p:pic>
        <p:nvPicPr>
          <p:cNvPr id="4" name="Picture 3" descr="C:\Users\GEORGE\Downloads\jgjg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0" y="1657867"/>
            <a:ext cx="7517130" cy="206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GEORGE\Downloads\dkfngdfj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3" y="4045948"/>
            <a:ext cx="8091170" cy="2084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824119" y="3329150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Burj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Doha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Key Vocabulary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 descr="C:\Users\GEORGE\Downloads\kkj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904275"/>
            <a:ext cx="8402953" cy="2444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68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puppet hand shadow</a:t>
            </a:r>
            <a:endParaRPr lang="en-GB" dirty="0"/>
          </a:p>
        </p:txBody>
      </p:sp>
      <p:pic>
        <p:nvPicPr>
          <p:cNvPr id="3" name="Picture 2" descr="C:\Users\GEORGE\Downloads\eugf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3" y="1292633"/>
            <a:ext cx="2546397" cy="226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GEORGE\Downloads\hcjhfr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25" y="1289412"/>
            <a:ext cx="2600916" cy="239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GEORGE\Downloads\hfjhfu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83" y="1289412"/>
            <a:ext cx="2695890" cy="239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3" y="4010297"/>
            <a:ext cx="2675348" cy="2066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93" y="3806662"/>
            <a:ext cx="2302284" cy="2473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41" y="4060814"/>
            <a:ext cx="2899114" cy="22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1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Hook activity-Class Discussion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8091" y="2045117"/>
            <a:ext cx="6391273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is the source of light here?</a:t>
            </a: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shadows are formed?</a:t>
            </a: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kind of material is the hand- opaque or transparent?</a:t>
            </a: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Where did the shadows formed- in the same side of the source or the opposite side of the source?</a:t>
            </a:r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6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 Work</a:t>
            </a:r>
          </a:p>
        </p:txBody>
      </p:sp>
      <p:pic>
        <p:nvPicPr>
          <p:cNvPr id="3" name="Picture 2" descr="C:\Users\GEORGE\Downloads\sdf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16" y="1276668"/>
            <a:ext cx="6318704" cy="4915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5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7" y="2621203"/>
            <a:ext cx="8220075" cy="994306"/>
          </a:xfrm>
        </p:spPr>
        <p:txBody>
          <a:bodyPr/>
          <a:lstStyle/>
          <a:p>
            <a:r>
              <a:rPr lang="en-US" dirty="0"/>
              <a:t>Teacher Feedback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9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Shadows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08776" y="1473201"/>
            <a:ext cx="7126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Shadows are created when a source of light shines on an object but the light is blocked and does not pass through 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1" b="8533"/>
          <a:stretch/>
        </p:blipFill>
        <p:spPr>
          <a:xfrm>
            <a:off x="1521065" y="2592198"/>
            <a:ext cx="5481058" cy="32968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75144" y="2831843"/>
            <a:ext cx="895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object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02604" y="5432805"/>
            <a:ext cx="895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screen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521065" y="5519740"/>
            <a:ext cx="159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light source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753137" y="2395720"/>
            <a:ext cx="181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shadow formed on the screen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22907" y="3201175"/>
            <a:ext cx="107816" cy="48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76599" y="5243119"/>
            <a:ext cx="0" cy="3017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25424" y="3105449"/>
            <a:ext cx="612084" cy="4008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925250" y="5519740"/>
            <a:ext cx="587739" cy="97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823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235</TotalTime>
  <Words>321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Twinkl</vt:lpstr>
      <vt:lpstr>Arial</vt:lpstr>
      <vt:lpstr>Symbol</vt:lpstr>
      <vt:lpstr>Times New Roman</vt:lpstr>
      <vt:lpstr>Calibri</vt:lpstr>
      <vt:lpstr>Office Theme</vt:lpstr>
      <vt:lpstr>PowerPoint Presentation</vt:lpstr>
      <vt:lpstr>Learning objectives</vt:lpstr>
      <vt:lpstr>Qatar National Identity</vt:lpstr>
      <vt:lpstr> Key Vocabulary </vt:lpstr>
      <vt:lpstr>Animal puppet hand shadow</vt:lpstr>
      <vt:lpstr>Hook activity-Class Discussion </vt:lpstr>
      <vt:lpstr>Pair Work</vt:lpstr>
      <vt:lpstr>Teacher Feedback Time</vt:lpstr>
      <vt:lpstr>Shadows</vt:lpstr>
      <vt:lpstr>PowerPoint Presentation</vt:lpstr>
      <vt:lpstr>https://youtu.be/lOIGOT88Aqc  </vt:lpstr>
      <vt:lpstr>Apparent movement</vt:lpstr>
      <vt:lpstr>Group discussion</vt:lpstr>
      <vt:lpstr>Extension Tasks</vt:lpstr>
      <vt:lpstr>Explanation about next session’s scientific investigation-Think like a scientist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Cassandra Kouts</dc:creator>
  <cp:lastModifiedBy>Abhijith Sreekumari</cp:lastModifiedBy>
  <cp:revision>30</cp:revision>
  <dcterms:created xsi:type="dcterms:W3CDTF">2019-09-13T01:33:15Z</dcterms:created>
  <dcterms:modified xsi:type="dcterms:W3CDTF">2024-02-24T11:55:30Z</dcterms:modified>
</cp:coreProperties>
</file>