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image" Target="../media/image2.JPG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62C50B-D208-4CAA-9637-DB8CDED87DF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E875DE2-4F05-4009-9856-66DF4D5BFB01}">
      <dgm:prSet/>
      <dgm:spPr/>
      <dgm:t>
        <a:bodyPr/>
        <a:lstStyle/>
        <a:p>
          <a:pPr rtl="0"/>
          <a:r>
            <a:rPr lang="en-US" dirty="0" smtClean="0"/>
            <a:t>a patient's current medication</a:t>
          </a:r>
          <a:endParaRPr lang="en-US" dirty="0"/>
        </a:p>
      </dgm:t>
    </dgm:pt>
    <dgm:pt modelId="{91953613-93D6-4259-A535-722B909D13F9}" type="parTrans" cxnId="{EF4990E0-9057-401C-B270-AE8DA43CAA88}">
      <dgm:prSet/>
      <dgm:spPr/>
      <dgm:t>
        <a:bodyPr/>
        <a:lstStyle/>
        <a:p>
          <a:endParaRPr lang="en-US"/>
        </a:p>
      </dgm:t>
    </dgm:pt>
    <dgm:pt modelId="{F02C031F-B371-4EA2-A507-9E18B841E8E2}" type="sibTrans" cxnId="{EF4990E0-9057-401C-B270-AE8DA43CAA88}">
      <dgm:prSet/>
      <dgm:spPr/>
      <dgm:t>
        <a:bodyPr/>
        <a:lstStyle/>
        <a:p>
          <a:endParaRPr lang="en-US"/>
        </a:p>
      </dgm:t>
    </dgm:pt>
    <dgm:pt modelId="{A01002C3-2C02-480C-9331-67FEB632CF0A}">
      <dgm:prSet/>
      <dgm:spPr/>
      <dgm:t>
        <a:bodyPr/>
        <a:lstStyle/>
        <a:p>
          <a:pPr rtl="0"/>
          <a:r>
            <a:rPr lang="en-US" smtClean="0"/>
            <a:t>previous medication</a:t>
          </a:r>
          <a:endParaRPr lang="en-US"/>
        </a:p>
      </dgm:t>
    </dgm:pt>
    <dgm:pt modelId="{87BDCD98-AADE-4378-B428-BBB8B7642559}" type="parTrans" cxnId="{1E0BE20E-7843-47EA-AA63-49F6CB6F0AED}">
      <dgm:prSet/>
      <dgm:spPr/>
      <dgm:t>
        <a:bodyPr/>
        <a:lstStyle/>
        <a:p>
          <a:endParaRPr lang="en-US"/>
        </a:p>
      </dgm:t>
    </dgm:pt>
    <dgm:pt modelId="{03670853-A6A0-4A05-A72A-629996048D5C}" type="sibTrans" cxnId="{1E0BE20E-7843-47EA-AA63-49F6CB6F0AED}">
      <dgm:prSet/>
      <dgm:spPr/>
      <dgm:t>
        <a:bodyPr/>
        <a:lstStyle/>
        <a:p>
          <a:endParaRPr lang="en-US"/>
        </a:p>
      </dgm:t>
    </dgm:pt>
    <dgm:pt modelId="{7EB2DC84-0DF6-4086-BBAF-8EC6E644428B}">
      <dgm:prSet/>
      <dgm:spPr/>
      <dgm:t>
        <a:bodyPr/>
        <a:lstStyle/>
        <a:p>
          <a:pPr rtl="0"/>
          <a:r>
            <a:rPr lang="en-US" smtClean="0"/>
            <a:t>health conditions</a:t>
          </a:r>
          <a:endParaRPr lang="en-US"/>
        </a:p>
      </dgm:t>
    </dgm:pt>
    <dgm:pt modelId="{C0D24FFF-6C28-44ED-A2DF-CC10338822BF}" type="parTrans" cxnId="{51EB9878-E0C8-4DD7-94B8-BBC17C8B8184}">
      <dgm:prSet/>
      <dgm:spPr/>
      <dgm:t>
        <a:bodyPr/>
        <a:lstStyle/>
        <a:p>
          <a:endParaRPr lang="en-US"/>
        </a:p>
      </dgm:t>
    </dgm:pt>
    <dgm:pt modelId="{1C88E2EB-ECC2-48FC-8A53-F9D3A7722F27}" type="sibTrans" cxnId="{51EB9878-E0C8-4DD7-94B8-BBC17C8B8184}">
      <dgm:prSet/>
      <dgm:spPr/>
      <dgm:t>
        <a:bodyPr/>
        <a:lstStyle/>
        <a:p>
          <a:endParaRPr lang="en-US"/>
        </a:p>
      </dgm:t>
    </dgm:pt>
    <dgm:pt modelId="{DEC8A278-E4F2-4FAF-9BE4-14AC52DE47AE}">
      <dgm:prSet/>
      <dgm:spPr/>
      <dgm:t>
        <a:bodyPr/>
        <a:lstStyle/>
        <a:p>
          <a:pPr rtl="0"/>
          <a:r>
            <a:rPr lang="en-US" smtClean="0"/>
            <a:t>history of illnesses</a:t>
          </a:r>
          <a:endParaRPr lang="en-US"/>
        </a:p>
      </dgm:t>
    </dgm:pt>
    <dgm:pt modelId="{4D0B5033-DBB3-4687-B081-9DF85F5DD146}" type="parTrans" cxnId="{737C4963-84FD-4591-BF88-A8F8A1C99ACD}">
      <dgm:prSet/>
      <dgm:spPr/>
      <dgm:t>
        <a:bodyPr/>
        <a:lstStyle/>
        <a:p>
          <a:endParaRPr lang="en-US"/>
        </a:p>
      </dgm:t>
    </dgm:pt>
    <dgm:pt modelId="{9052F0C5-3069-44E1-A30E-018E546F7A34}" type="sibTrans" cxnId="{737C4963-84FD-4591-BF88-A8F8A1C99ACD}">
      <dgm:prSet/>
      <dgm:spPr/>
      <dgm:t>
        <a:bodyPr/>
        <a:lstStyle/>
        <a:p>
          <a:endParaRPr lang="en-US"/>
        </a:p>
      </dgm:t>
    </dgm:pt>
    <dgm:pt modelId="{D63EB8EE-843C-456F-B3E8-9F342C0F81F0}">
      <dgm:prSet/>
      <dgm:spPr/>
      <dgm:t>
        <a:bodyPr/>
        <a:lstStyle/>
        <a:p>
          <a:pPr rtl="0"/>
          <a:r>
            <a:rPr lang="en-US" smtClean="0"/>
            <a:t>Address</a:t>
          </a:r>
          <a:endParaRPr lang="en-US"/>
        </a:p>
      </dgm:t>
    </dgm:pt>
    <dgm:pt modelId="{EAC50D60-668E-4E71-8FEE-91D8B27DBB81}" type="parTrans" cxnId="{15578234-B64B-4266-BF22-285461C0DB53}">
      <dgm:prSet/>
      <dgm:spPr/>
      <dgm:t>
        <a:bodyPr/>
        <a:lstStyle/>
        <a:p>
          <a:endParaRPr lang="en-US"/>
        </a:p>
      </dgm:t>
    </dgm:pt>
    <dgm:pt modelId="{61F85709-0E45-463D-84AF-75AD663ED91B}" type="sibTrans" cxnId="{15578234-B64B-4266-BF22-285461C0DB53}">
      <dgm:prSet/>
      <dgm:spPr/>
      <dgm:t>
        <a:bodyPr/>
        <a:lstStyle/>
        <a:p>
          <a:endParaRPr lang="en-US"/>
        </a:p>
      </dgm:t>
    </dgm:pt>
    <dgm:pt modelId="{7AD3B52B-FECD-464F-BEDE-47DEB028E02C}">
      <dgm:prSet/>
      <dgm:spPr/>
      <dgm:t>
        <a:bodyPr/>
        <a:lstStyle/>
        <a:p>
          <a:pPr rtl="0"/>
          <a:r>
            <a:rPr lang="en-US" smtClean="0"/>
            <a:t>family details</a:t>
          </a:r>
          <a:endParaRPr lang="en-US"/>
        </a:p>
      </dgm:t>
    </dgm:pt>
    <dgm:pt modelId="{072077BD-3A4F-4FEA-9D5B-33C6D9641010}" type="parTrans" cxnId="{2ECC47E2-1DA0-4ABE-A33E-8A3E6C2716FA}">
      <dgm:prSet/>
      <dgm:spPr/>
      <dgm:t>
        <a:bodyPr/>
        <a:lstStyle/>
        <a:p>
          <a:endParaRPr lang="en-US"/>
        </a:p>
      </dgm:t>
    </dgm:pt>
    <dgm:pt modelId="{4E5CD1B0-E95D-49F1-8ED3-B00A248FF44A}" type="sibTrans" cxnId="{2ECC47E2-1DA0-4ABE-A33E-8A3E6C2716FA}">
      <dgm:prSet/>
      <dgm:spPr/>
      <dgm:t>
        <a:bodyPr/>
        <a:lstStyle/>
        <a:p>
          <a:endParaRPr lang="en-US"/>
        </a:p>
      </dgm:t>
    </dgm:pt>
    <dgm:pt modelId="{FBE7F5A9-9E09-4B57-A3BF-71792378B2B8}">
      <dgm:prSet/>
      <dgm:spPr/>
      <dgm:t>
        <a:bodyPr/>
        <a:lstStyle/>
        <a:p>
          <a:pPr rtl="0"/>
          <a:r>
            <a:rPr lang="en-GB" b="1" dirty="0" smtClean="0"/>
            <a:t>A clothing store</a:t>
          </a:r>
          <a:endParaRPr lang="en-US" dirty="0"/>
        </a:p>
      </dgm:t>
    </dgm:pt>
    <dgm:pt modelId="{63B2BF4E-0237-491E-BFC8-B65BDD5F8B35}" type="sibTrans" cxnId="{2117987C-C489-43C2-91D3-17B5A989EDED}">
      <dgm:prSet/>
      <dgm:spPr/>
      <dgm:t>
        <a:bodyPr/>
        <a:lstStyle/>
        <a:p>
          <a:endParaRPr lang="en-US"/>
        </a:p>
      </dgm:t>
    </dgm:pt>
    <dgm:pt modelId="{DC310AFC-6D65-471C-95BD-211130B5BEC0}" type="parTrans" cxnId="{2117987C-C489-43C2-91D3-17B5A989EDED}">
      <dgm:prSet/>
      <dgm:spPr/>
      <dgm:t>
        <a:bodyPr/>
        <a:lstStyle/>
        <a:p>
          <a:endParaRPr lang="en-US"/>
        </a:p>
      </dgm:t>
    </dgm:pt>
    <dgm:pt modelId="{A974429C-9CC5-41FE-8CC9-41A331056DE8}" type="pres">
      <dgm:prSet presAssocID="{3462C50B-D208-4CAA-9637-DB8CDED87D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60E1BE-9350-43CC-8AC0-76DFDC4D0700}" type="pres">
      <dgm:prSet presAssocID="{FBE7F5A9-9E09-4B57-A3BF-71792378B2B8}" presName="hierRoot1" presStyleCnt="0"/>
      <dgm:spPr/>
    </dgm:pt>
    <dgm:pt modelId="{75283E08-3D1E-46D3-9542-83DDE5372994}" type="pres">
      <dgm:prSet presAssocID="{FBE7F5A9-9E09-4B57-A3BF-71792378B2B8}" presName="composite" presStyleCnt="0"/>
      <dgm:spPr/>
    </dgm:pt>
    <dgm:pt modelId="{69ADC4EB-63B1-42E9-A429-68371212ED47}" type="pres">
      <dgm:prSet presAssocID="{FBE7F5A9-9E09-4B57-A3BF-71792378B2B8}" presName="background" presStyleLbl="node0" presStyleIdx="0" presStyleCnt="1"/>
      <dgm:spPr/>
    </dgm:pt>
    <dgm:pt modelId="{A445AA07-5DAB-4739-B61F-7F38B3C560FF}" type="pres">
      <dgm:prSet presAssocID="{FBE7F5A9-9E09-4B57-A3BF-71792378B2B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730F05-C2D9-4397-B3C3-E0089C88AF24}" type="pres">
      <dgm:prSet presAssocID="{FBE7F5A9-9E09-4B57-A3BF-71792378B2B8}" presName="hierChild2" presStyleCnt="0"/>
      <dgm:spPr/>
    </dgm:pt>
    <dgm:pt modelId="{1C82E0A4-C6CB-4249-94BE-99AC3EBA1942}" type="pres">
      <dgm:prSet presAssocID="{91953613-93D6-4259-A535-722B909D13F9}" presName="Name10" presStyleLbl="parChTrans1D2" presStyleIdx="0" presStyleCnt="6"/>
      <dgm:spPr/>
    </dgm:pt>
    <dgm:pt modelId="{08991DB0-2179-44E8-80D3-5EF71D65558F}" type="pres">
      <dgm:prSet presAssocID="{BE875DE2-4F05-4009-9856-66DF4D5BFB01}" presName="hierRoot2" presStyleCnt="0"/>
      <dgm:spPr/>
    </dgm:pt>
    <dgm:pt modelId="{C4C242ED-3A0A-41BA-AD0B-BCBF11DC7DD1}" type="pres">
      <dgm:prSet presAssocID="{BE875DE2-4F05-4009-9856-66DF4D5BFB01}" presName="composite2" presStyleCnt="0"/>
      <dgm:spPr/>
    </dgm:pt>
    <dgm:pt modelId="{D454C02E-1E6F-4922-9E57-27956722A056}" type="pres">
      <dgm:prSet presAssocID="{BE875DE2-4F05-4009-9856-66DF4D5BFB01}" presName="background2" presStyleLbl="node2" presStyleIdx="0" presStyleCnt="6"/>
      <dgm:spPr/>
    </dgm:pt>
    <dgm:pt modelId="{C8334F55-95EF-475E-9B21-6DBD9277DBDF}" type="pres">
      <dgm:prSet presAssocID="{BE875DE2-4F05-4009-9856-66DF4D5BFB01}" presName="text2" presStyleLbl="fgAcc2" presStyleIdx="0" presStyleCnt="6">
        <dgm:presLayoutVars>
          <dgm:chPref val="3"/>
        </dgm:presLayoutVars>
      </dgm:prSet>
      <dgm:spPr/>
    </dgm:pt>
    <dgm:pt modelId="{78921239-3D5F-45E5-847C-06A9F2B051B6}" type="pres">
      <dgm:prSet presAssocID="{BE875DE2-4F05-4009-9856-66DF4D5BFB01}" presName="hierChild3" presStyleCnt="0"/>
      <dgm:spPr/>
    </dgm:pt>
    <dgm:pt modelId="{E9754342-E9CA-4C87-ABDC-94412F7E6F9D}" type="pres">
      <dgm:prSet presAssocID="{87BDCD98-AADE-4378-B428-BBB8B7642559}" presName="Name10" presStyleLbl="parChTrans1D2" presStyleIdx="1" presStyleCnt="6"/>
      <dgm:spPr/>
    </dgm:pt>
    <dgm:pt modelId="{91914701-8A46-4311-89F9-90090A03602C}" type="pres">
      <dgm:prSet presAssocID="{A01002C3-2C02-480C-9331-67FEB632CF0A}" presName="hierRoot2" presStyleCnt="0"/>
      <dgm:spPr/>
    </dgm:pt>
    <dgm:pt modelId="{1AFC328F-3B34-4C73-AB08-9A9782433372}" type="pres">
      <dgm:prSet presAssocID="{A01002C3-2C02-480C-9331-67FEB632CF0A}" presName="composite2" presStyleCnt="0"/>
      <dgm:spPr/>
    </dgm:pt>
    <dgm:pt modelId="{488EC8AE-C0A4-47AF-AFC1-7B7EFFFE1071}" type="pres">
      <dgm:prSet presAssocID="{A01002C3-2C02-480C-9331-67FEB632CF0A}" presName="background2" presStyleLbl="node2" presStyleIdx="1" presStyleCnt="6"/>
      <dgm:spPr/>
    </dgm:pt>
    <dgm:pt modelId="{305DAAEF-424C-41CD-B5D4-61DF554361E4}" type="pres">
      <dgm:prSet presAssocID="{A01002C3-2C02-480C-9331-67FEB632CF0A}" presName="text2" presStyleLbl="fgAcc2" presStyleIdx="1" presStyleCnt="6">
        <dgm:presLayoutVars>
          <dgm:chPref val="3"/>
        </dgm:presLayoutVars>
      </dgm:prSet>
      <dgm:spPr/>
    </dgm:pt>
    <dgm:pt modelId="{7081F1D8-6496-4552-8034-E2C151611D49}" type="pres">
      <dgm:prSet presAssocID="{A01002C3-2C02-480C-9331-67FEB632CF0A}" presName="hierChild3" presStyleCnt="0"/>
      <dgm:spPr/>
    </dgm:pt>
    <dgm:pt modelId="{71368DCF-6D2D-4005-AC82-6A6D4FF24790}" type="pres">
      <dgm:prSet presAssocID="{C0D24FFF-6C28-44ED-A2DF-CC10338822BF}" presName="Name10" presStyleLbl="parChTrans1D2" presStyleIdx="2" presStyleCnt="6"/>
      <dgm:spPr/>
    </dgm:pt>
    <dgm:pt modelId="{973EFB40-CCA6-47B5-B75B-B02F28513E58}" type="pres">
      <dgm:prSet presAssocID="{7EB2DC84-0DF6-4086-BBAF-8EC6E644428B}" presName="hierRoot2" presStyleCnt="0"/>
      <dgm:spPr/>
    </dgm:pt>
    <dgm:pt modelId="{D2D6DBA2-BAAD-4A00-B1D1-1257FB59ACE8}" type="pres">
      <dgm:prSet presAssocID="{7EB2DC84-0DF6-4086-BBAF-8EC6E644428B}" presName="composite2" presStyleCnt="0"/>
      <dgm:spPr/>
    </dgm:pt>
    <dgm:pt modelId="{BF4F355E-D350-4A09-AD5C-872A952A9B00}" type="pres">
      <dgm:prSet presAssocID="{7EB2DC84-0DF6-4086-BBAF-8EC6E644428B}" presName="background2" presStyleLbl="node2" presStyleIdx="2" presStyleCnt="6"/>
      <dgm:spPr/>
    </dgm:pt>
    <dgm:pt modelId="{19F13FD1-405F-4804-B3D4-5B64DE36FFEA}" type="pres">
      <dgm:prSet presAssocID="{7EB2DC84-0DF6-4086-BBAF-8EC6E644428B}" presName="text2" presStyleLbl="fgAcc2" presStyleIdx="2" presStyleCnt="6">
        <dgm:presLayoutVars>
          <dgm:chPref val="3"/>
        </dgm:presLayoutVars>
      </dgm:prSet>
      <dgm:spPr/>
    </dgm:pt>
    <dgm:pt modelId="{5E190580-D150-4DB3-BA22-30AF69CE9474}" type="pres">
      <dgm:prSet presAssocID="{7EB2DC84-0DF6-4086-BBAF-8EC6E644428B}" presName="hierChild3" presStyleCnt="0"/>
      <dgm:spPr/>
    </dgm:pt>
    <dgm:pt modelId="{E0FF716E-209B-41A6-B083-4981EE9715C4}" type="pres">
      <dgm:prSet presAssocID="{4D0B5033-DBB3-4687-B081-9DF85F5DD146}" presName="Name10" presStyleLbl="parChTrans1D2" presStyleIdx="3" presStyleCnt="6"/>
      <dgm:spPr/>
    </dgm:pt>
    <dgm:pt modelId="{F55C6CB1-7989-48D1-B184-AA90E79D10BF}" type="pres">
      <dgm:prSet presAssocID="{DEC8A278-E4F2-4FAF-9BE4-14AC52DE47AE}" presName="hierRoot2" presStyleCnt="0"/>
      <dgm:spPr/>
    </dgm:pt>
    <dgm:pt modelId="{F698CB05-E2DE-4600-83C8-8FE4241E842B}" type="pres">
      <dgm:prSet presAssocID="{DEC8A278-E4F2-4FAF-9BE4-14AC52DE47AE}" presName="composite2" presStyleCnt="0"/>
      <dgm:spPr/>
    </dgm:pt>
    <dgm:pt modelId="{C3121AB5-C7FB-4311-A005-330A6E8079FE}" type="pres">
      <dgm:prSet presAssocID="{DEC8A278-E4F2-4FAF-9BE4-14AC52DE47AE}" presName="background2" presStyleLbl="node2" presStyleIdx="3" presStyleCnt="6"/>
      <dgm:spPr/>
    </dgm:pt>
    <dgm:pt modelId="{8B9D47B5-9112-41D8-91A0-AB02C22122A9}" type="pres">
      <dgm:prSet presAssocID="{DEC8A278-E4F2-4FAF-9BE4-14AC52DE47AE}" presName="text2" presStyleLbl="fgAcc2" presStyleIdx="3" presStyleCnt="6">
        <dgm:presLayoutVars>
          <dgm:chPref val="3"/>
        </dgm:presLayoutVars>
      </dgm:prSet>
      <dgm:spPr/>
    </dgm:pt>
    <dgm:pt modelId="{574BE353-726D-4738-9B94-1C46C5C85A62}" type="pres">
      <dgm:prSet presAssocID="{DEC8A278-E4F2-4FAF-9BE4-14AC52DE47AE}" presName="hierChild3" presStyleCnt="0"/>
      <dgm:spPr/>
    </dgm:pt>
    <dgm:pt modelId="{A37D9CE9-869B-4EFA-BC64-86BC4E1942BD}" type="pres">
      <dgm:prSet presAssocID="{EAC50D60-668E-4E71-8FEE-91D8B27DBB81}" presName="Name10" presStyleLbl="parChTrans1D2" presStyleIdx="4" presStyleCnt="6"/>
      <dgm:spPr/>
    </dgm:pt>
    <dgm:pt modelId="{83AC48DF-F87A-4055-8AE0-D2674B1E0C0A}" type="pres">
      <dgm:prSet presAssocID="{D63EB8EE-843C-456F-B3E8-9F342C0F81F0}" presName="hierRoot2" presStyleCnt="0"/>
      <dgm:spPr/>
    </dgm:pt>
    <dgm:pt modelId="{2BBE78A2-2B8E-4962-B3AD-6F989C339501}" type="pres">
      <dgm:prSet presAssocID="{D63EB8EE-843C-456F-B3E8-9F342C0F81F0}" presName="composite2" presStyleCnt="0"/>
      <dgm:spPr/>
    </dgm:pt>
    <dgm:pt modelId="{0A9C8F5A-E4E7-453E-BA8E-8122C07A914A}" type="pres">
      <dgm:prSet presAssocID="{D63EB8EE-843C-456F-B3E8-9F342C0F81F0}" presName="background2" presStyleLbl="node2" presStyleIdx="4" presStyleCnt="6"/>
      <dgm:spPr/>
    </dgm:pt>
    <dgm:pt modelId="{FAF98380-5E18-4306-A98E-34F89D3DE16B}" type="pres">
      <dgm:prSet presAssocID="{D63EB8EE-843C-456F-B3E8-9F342C0F81F0}" presName="text2" presStyleLbl="fgAcc2" presStyleIdx="4" presStyleCnt="6">
        <dgm:presLayoutVars>
          <dgm:chPref val="3"/>
        </dgm:presLayoutVars>
      </dgm:prSet>
      <dgm:spPr/>
    </dgm:pt>
    <dgm:pt modelId="{AAB4A165-6123-43AA-BB9C-5E89A16B4288}" type="pres">
      <dgm:prSet presAssocID="{D63EB8EE-843C-456F-B3E8-9F342C0F81F0}" presName="hierChild3" presStyleCnt="0"/>
      <dgm:spPr/>
    </dgm:pt>
    <dgm:pt modelId="{0CCA2DCE-E799-4FC0-B55D-A7388116A867}" type="pres">
      <dgm:prSet presAssocID="{072077BD-3A4F-4FEA-9D5B-33C6D9641010}" presName="Name10" presStyleLbl="parChTrans1D2" presStyleIdx="5" presStyleCnt="6"/>
      <dgm:spPr/>
    </dgm:pt>
    <dgm:pt modelId="{A0012CBB-A7D1-4BB0-B5FF-0E79F748901B}" type="pres">
      <dgm:prSet presAssocID="{7AD3B52B-FECD-464F-BEDE-47DEB028E02C}" presName="hierRoot2" presStyleCnt="0"/>
      <dgm:spPr/>
    </dgm:pt>
    <dgm:pt modelId="{5110E750-EFBF-42BB-A3C2-2E48F020C241}" type="pres">
      <dgm:prSet presAssocID="{7AD3B52B-FECD-464F-BEDE-47DEB028E02C}" presName="composite2" presStyleCnt="0"/>
      <dgm:spPr/>
    </dgm:pt>
    <dgm:pt modelId="{9DA5B02E-28FC-4E63-A73F-C24390B7EEBA}" type="pres">
      <dgm:prSet presAssocID="{7AD3B52B-FECD-464F-BEDE-47DEB028E02C}" presName="background2" presStyleLbl="node2" presStyleIdx="5" presStyleCnt="6"/>
      <dgm:spPr/>
    </dgm:pt>
    <dgm:pt modelId="{9C858174-4542-40A4-9409-F416C02F7C2F}" type="pres">
      <dgm:prSet presAssocID="{7AD3B52B-FECD-464F-BEDE-47DEB028E02C}" presName="text2" presStyleLbl="fgAcc2" presStyleIdx="5" presStyleCnt="6">
        <dgm:presLayoutVars>
          <dgm:chPref val="3"/>
        </dgm:presLayoutVars>
      </dgm:prSet>
      <dgm:spPr/>
    </dgm:pt>
    <dgm:pt modelId="{2D0238C6-3C66-41DD-9949-32044E9C1D19}" type="pres">
      <dgm:prSet presAssocID="{7AD3B52B-FECD-464F-BEDE-47DEB028E02C}" presName="hierChild3" presStyleCnt="0"/>
      <dgm:spPr/>
    </dgm:pt>
  </dgm:ptLst>
  <dgm:cxnLst>
    <dgm:cxn modelId="{7236DFA8-85A1-4D93-8EF6-F38B12881674}" type="presOf" srcId="{3462C50B-D208-4CAA-9637-DB8CDED87DF6}" destId="{A974429C-9CC5-41FE-8CC9-41A331056DE8}" srcOrd="0" destOrd="0" presId="urn:microsoft.com/office/officeart/2005/8/layout/hierarchy1"/>
    <dgm:cxn modelId="{A5389FBD-7952-4319-A729-6DA4DB10255D}" type="presOf" srcId="{FBE7F5A9-9E09-4B57-A3BF-71792378B2B8}" destId="{A445AA07-5DAB-4739-B61F-7F38B3C560FF}" srcOrd="0" destOrd="0" presId="urn:microsoft.com/office/officeart/2005/8/layout/hierarchy1"/>
    <dgm:cxn modelId="{F8D126BB-252E-4CCB-8E0B-9726CD164166}" type="presOf" srcId="{4D0B5033-DBB3-4687-B081-9DF85F5DD146}" destId="{E0FF716E-209B-41A6-B083-4981EE9715C4}" srcOrd="0" destOrd="0" presId="urn:microsoft.com/office/officeart/2005/8/layout/hierarchy1"/>
    <dgm:cxn modelId="{15578234-B64B-4266-BF22-285461C0DB53}" srcId="{FBE7F5A9-9E09-4B57-A3BF-71792378B2B8}" destId="{D63EB8EE-843C-456F-B3E8-9F342C0F81F0}" srcOrd="4" destOrd="0" parTransId="{EAC50D60-668E-4E71-8FEE-91D8B27DBB81}" sibTransId="{61F85709-0E45-463D-84AF-75AD663ED91B}"/>
    <dgm:cxn modelId="{1E0BE20E-7843-47EA-AA63-49F6CB6F0AED}" srcId="{FBE7F5A9-9E09-4B57-A3BF-71792378B2B8}" destId="{A01002C3-2C02-480C-9331-67FEB632CF0A}" srcOrd="1" destOrd="0" parTransId="{87BDCD98-AADE-4378-B428-BBB8B7642559}" sibTransId="{03670853-A6A0-4A05-A72A-629996048D5C}"/>
    <dgm:cxn modelId="{04845800-93FE-4FC7-ABCF-38DBCD7A89FD}" type="presOf" srcId="{BE875DE2-4F05-4009-9856-66DF4D5BFB01}" destId="{C8334F55-95EF-475E-9B21-6DBD9277DBDF}" srcOrd="0" destOrd="0" presId="urn:microsoft.com/office/officeart/2005/8/layout/hierarchy1"/>
    <dgm:cxn modelId="{977CB62F-48C1-4867-AAED-121799BFC836}" type="presOf" srcId="{7AD3B52B-FECD-464F-BEDE-47DEB028E02C}" destId="{9C858174-4542-40A4-9409-F416C02F7C2F}" srcOrd="0" destOrd="0" presId="urn:microsoft.com/office/officeart/2005/8/layout/hierarchy1"/>
    <dgm:cxn modelId="{51EB9878-E0C8-4DD7-94B8-BBC17C8B8184}" srcId="{FBE7F5A9-9E09-4B57-A3BF-71792378B2B8}" destId="{7EB2DC84-0DF6-4086-BBAF-8EC6E644428B}" srcOrd="2" destOrd="0" parTransId="{C0D24FFF-6C28-44ED-A2DF-CC10338822BF}" sibTransId="{1C88E2EB-ECC2-48FC-8A53-F9D3A7722F27}"/>
    <dgm:cxn modelId="{BE3E14FC-F560-4DEA-B720-A4B4E0B24173}" type="presOf" srcId="{C0D24FFF-6C28-44ED-A2DF-CC10338822BF}" destId="{71368DCF-6D2D-4005-AC82-6A6D4FF24790}" srcOrd="0" destOrd="0" presId="urn:microsoft.com/office/officeart/2005/8/layout/hierarchy1"/>
    <dgm:cxn modelId="{737C4963-84FD-4591-BF88-A8F8A1C99ACD}" srcId="{FBE7F5A9-9E09-4B57-A3BF-71792378B2B8}" destId="{DEC8A278-E4F2-4FAF-9BE4-14AC52DE47AE}" srcOrd="3" destOrd="0" parTransId="{4D0B5033-DBB3-4687-B081-9DF85F5DD146}" sibTransId="{9052F0C5-3069-44E1-A30E-018E546F7A34}"/>
    <dgm:cxn modelId="{2ECC47E2-1DA0-4ABE-A33E-8A3E6C2716FA}" srcId="{FBE7F5A9-9E09-4B57-A3BF-71792378B2B8}" destId="{7AD3B52B-FECD-464F-BEDE-47DEB028E02C}" srcOrd="5" destOrd="0" parTransId="{072077BD-3A4F-4FEA-9D5B-33C6D9641010}" sibTransId="{4E5CD1B0-E95D-49F1-8ED3-B00A248FF44A}"/>
    <dgm:cxn modelId="{2117987C-C489-43C2-91D3-17B5A989EDED}" srcId="{3462C50B-D208-4CAA-9637-DB8CDED87DF6}" destId="{FBE7F5A9-9E09-4B57-A3BF-71792378B2B8}" srcOrd="0" destOrd="0" parTransId="{DC310AFC-6D65-471C-95BD-211130B5BEC0}" sibTransId="{63B2BF4E-0237-491E-BFC8-B65BDD5F8B35}"/>
    <dgm:cxn modelId="{48A46EBF-9D37-4CBA-AD49-0B2CDBCF3F71}" type="presOf" srcId="{072077BD-3A4F-4FEA-9D5B-33C6D9641010}" destId="{0CCA2DCE-E799-4FC0-B55D-A7388116A867}" srcOrd="0" destOrd="0" presId="urn:microsoft.com/office/officeart/2005/8/layout/hierarchy1"/>
    <dgm:cxn modelId="{E2E64B2A-087B-4B1C-A80A-0F7EBC237353}" type="presOf" srcId="{DEC8A278-E4F2-4FAF-9BE4-14AC52DE47AE}" destId="{8B9D47B5-9112-41D8-91A0-AB02C22122A9}" srcOrd="0" destOrd="0" presId="urn:microsoft.com/office/officeart/2005/8/layout/hierarchy1"/>
    <dgm:cxn modelId="{4552B50F-31FB-442C-A0F2-589C6DB35121}" type="presOf" srcId="{EAC50D60-668E-4E71-8FEE-91D8B27DBB81}" destId="{A37D9CE9-869B-4EFA-BC64-86BC4E1942BD}" srcOrd="0" destOrd="0" presId="urn:microsoft.com/office/officeart/2005/8/layout/hierarchy1"/>
    <dgm:cxn modelId="{6412CD86-0679-4A2A-A49E-69477B723223}" type="presOf" srcId="{7EB2DC84-0DF6-4086-BBAF-8EC6E644428B}" destId="{19F13FD1-405F-4804-B3D4-5B64DE36FFEA}" srcOrd="0" destOrd="0" presId="urn:microsoft.com/office/officeart/2005/8/layout/hierarchy1"/>
    <dgm:cxn modelId="{A09B7ABE-0691-4062-84AA-A4EF76F50C7B}" type="presOf" srcId="{91953613-93D6-4259-A535-722B909D13F9}" destId="{1C82E0A4-C6CB-4249-94BE-99AC3EBA1942}" srcOrd="0" destOrd="0" presId="urn:microsoft.com/office/officeart/2005/8/layout/hierarchy1"/>
    <dgm:cxn modelId="{AD828D41-3149-442E-A10A-77CF6238218E}" type="presOf" srcId="{87BDCD98-AADE-4378-B428-BBB8B7642559}" destId="{E9754342-E9CA-4C87-ABDC-94412F7E6F9D}" srcOrd="0" destOrd="0" presId="urn:microsoft.com/office/officeart/2005/8/layout/hierarchy1"/>
    <dgm:cxn modelId="{EF4990E0-9057-401C-B270-AE8DA43CAA88}" srcId="{FBE7F5A9-9E09-4B57-A3BF-71792378B2B8}" destId="{BE875DE2-4F05-4009-9856-66DF4D5BFB01}" srcOrd="0" destOrd="0" parTransId="{91953613-93D6-4259-A535-722B909D13F9}" sibTransId="{F02C031F-B371-4EA2-A507-9E18B841E8E2}"/>
    <dgm:cxn modelId="{541AA6E2-2E83-481E-B853-F684662B7AEC}" type="presOf" srcId="{D63EB8EE-843C-456F-B3E8-9F342C0F81F0}" destId="{FAF98380-5E18-4306-A98E-34F89D3DE16B}" srcOrd="0" destOrd="0" presId="urn:microsoft.com/office/officeart/2005/8/layout/hierarchy1"/>
    <dgm:cxn modelId="{E8BC17EA-80D7-43B2-ACA4-B09696CBEFEE}" type="presOf" srcId="{A01002C3-2C02-480C-9331-67FEB632CF0A}" destId="{305DAAEF-424C-41CD-B5D4-61DF554361E4}" srcOrd="0" destOrd="0" presId="urn:microsoft.com/office/officeart/2005/8/layout/hierarchy1"/>
    <dgm:cxn modelId="{0E57CAAD-D46B-4E1C-8966-3895CD7AAAF3}" type="presParOf" srcId="{A974429C-9CC5-41FE-8CC9-41A331056DE8}" destId="{5860E1BE-9350-43CC-8AC0-76DFDC4D0700}" srcOrd="0" destOrd="0" presId="urn:microsoft.com/office/officeart/2005/8/layout/hierarchy1"/>
    <dgm:cxn modelId="{37DB2DC8-4ED1-4978-94B4-A19387EAF967}" type="presParOf" srcId="{5860E1BE-9350-43CC-8AC0-76DFDC4D0700}" destId="{75283E08-3D1E-46D3-9542-83DDE5372994}" srcOrd="0" destOrd="0" presId="urn:microsoft.com/office/officeart/2005/8/layout/hierarchy1"/>
    <dgm:cxn modelId="{83419386-A9A6-4541-975F-6FB59B83EC18}" type="presParOf" srcId="{75283E08-3D1E-46D3-9542-83DDE5372994}" destId="{69ADC4EB-63B1-42E9-A429-68371212ED47}" srcOrd="0" destOrd="0" presId="urn:microsoft.com/office/officeart/2005/8/layout/hierarchy1"/>
    <dgm:cxn modelId="{71F994FE-3A42-420F-B19C-8DFCE3FDE12D}" type="presParOf" srcId="{75283E08-3D1E-46D3-9542-83DDE5372994}" destId="{A445AA07-5DAB-4739-B61F-7F38B3C560FF}" srcOrd="1" destOrd="0" presId="urn:microsoft.com/office/officeart/2005/8/layout/hierarchy1"/>
    <dgm:cxn modelId="{45A8B2FD-1B79-44F2-93CA-54F12A696C4B}" type="presParOf" srcId="{5860E1BE-9350-43CC-8AC0-76DFDC4D0700}" destId="{E4730F05-C2D9-4397-B3C3-E0089C88AF24}" srcOrd="1" destOrd="0" presId="urn:microsoft.com/office/officeart/2005/8/layout/hierarchy1"/>
    <dgm:cxn modelId="{31307DB2-3609-483D-9F60-3EE60B2FCC59}" type="presParOf" srcId="{E4730F05-C2D9-4397-B3C3-E0089C88AF24}" destId="{1C82E0A4-C6CB-4249-94BE-99AC3EBA1942}" srcOrd="0" destOrd="0" presId="urn:microsoft.com/office/officeart/2005/8/layout/hierarchy1"/>
    <dgm:cxn modelId="{73634B60-ED2C-4465-A79D-73956EB6F421}" type="presParOf" srcId="{E4730F05-C2D9-4397-B3C3-E0089C88AF24}" destId="{08991DB0-2179-44E8-80D3-5EF71D65558F}" srcOrd="1" destOrd="0" presId="urn:microsoft.com/office/officeart/2005/8/layout/hierarchy1"/>
    <dgm:cxn modelId="{23B8923A-1A26-40AB-94EF-E0F663033F45}" type="presParOf" srcId="{08991DB0-2179-44E8-80D3-5EF71D65558F}" destId="{C4C242ED-3A0A-41BA-AD0B-BCBF11DC7DD1}" srcOrd="0" destOrd="0" presId="urn:microsoft.com/office/officeart/2005/8/layout/hierarchy1"/>
    <dgm:cxn modelId="{9DA68999-D442-4C59-BFF8-1384686BD48E}" type="presParOf" srcId="{C4C242ED-3A0A-41BA-AD0B-BCBF11DC7DD1}" destId="{D454C02E-1E6F-4922-9E57-27956722A056}" srcOrd="0" destOrd="0" presId="urn:microsoft.com/office/officeart/2005/8/layout/hierarchy1"/>
    <dgm:cxn modelId="{6D850541-ACBF-4391-BC92-D5BD49C2066B}" type="presParOf" srcId="{C4C242ED-3A0A-41BA-AD0B-BCBF11DC7DD1}" destId="{C8334F55-95EF-475E-9B21-6DBD9277DBDF}" srcOrd="1" destOrd="0" presId="urn:microsoft.com/office/officeart/2005/8/layout/hierarchy1"/>
    <dgm:cxn modelId="{C0A7D344-FE4B-4C87-8819-251821B3002A}" type="presParOf" srcId="{08991DB0-2179-44E8-80D3-5EF71D65558F}" destId="{78921239-3D5F-45E5-847C-06A9F2B051B6}" srcOrd="1" destOrd="0" presId="urn:microsoft.com/office/officeart/2005/8/layout/hierarchy1"/>
    <dgm:cxn modelId="{3B5DCDAD-F233-445E-A004-4B7DABCE4B17}" type="presParOf" srcId="{E4730F05-C2D9-4397-B3C3-E0089C88AF24}" destId="{E9754342-E9CA-4C87-ABDC-94412F7E6F9D}" srcOrd="2" destOrd="0" presId="urn:microsoft.com/office/officeart/2005/8/layout/hierarchy1"/>
    <dgm:cxn modelId="{FC4F0034-3994-4375-BE6B-6F412400B226}" type="presParOf" srcId="{E4730F05-C2D9-4397-B3C3-E0089C88AF24}" destId="{91914701-8A46-4311-89F9-90090A03602C}" srcOrd="3" destOrd="0" presId="urn:microsoft.com/office/officeart/2005/8/layout/hierarchy1"/>
    <dgm:cxn modelId="{B8F07EC4-DE7E-4A76-A5E8-F7E053B6BE6F}" type="presParOf" srcId="{91914701-8A46-4311-89F9-90090A03602C}" destId="{1AFC328F-3B34-4C73-AB08-9A9782433372}" srcOrd="0" destOrd="0" presId="urn:microsoft.com/office/officeart/2005/8/layout/hierarchy1"/>
    <dgm:cxn modelId="{95340802-AA50-4779-A987-44FD6655D2E7}" type="presParOf" srcId="{1AFC328F-3B34-4C73-AB08-9A9782433372}" destId="{488EC8AE-C0A4-47AF-AFC1-7B7EFFFE1071}" srcOrd="0" destOrd="0" presId="urn:microsoft.com/office/officeart/2005/8/layout/hierarchy1"/>
    <dgm:cxn modelId="{2AB3FBCB-2422-40F6-85E9-258BC2B77877}" type="presParOf" srcId="{1AFC328F-3B34-4C73-AB08-9A9782433372}" destId="{305DAAEF-424C-41CD-B5D4-61DF554361E4}" srcOrd="1" destOrd="0" presId="urn:microsoft.com/office/officeart/2005/8/layout/hierarchy1"/>
    <dgm:cxn modelId="{43338CC2-637D-4CC3-94D4-983DA169B89D}" type="presParOf" srcId="{91914701-8A46-4311-89F9-90090A03602C}" destId="{7081F1D8-6496-4552-8034-E2C151611D49}" srcOrd="1" destOrd="0" presId="urn:microsoft.com/office/officeart/2005/8/layout/hierarchy1"/>
    <dgm:cxn modelId="{F134CA6B-FE92-47F4-94E8-F2B5F4164D34}" type="presParOf" srcId="{E4730F05-C2D9-4397-B3C3-E0089C88AF24}" destId="{71368DCF-6D2D-4005-AC82-6A6D4FF24790}" srcOrd="4" destOrd="0" presId="urn:microsoft.com/office/officeart/2005/8/layout/hierarchy1"/>
    <dgm:cxn modelId="{91E6C8CA-F793-41C9-96E1-F63250C9097F}" type="presParOf" srcId="{E4730F05-C2D9-4397-B3C3-E0089C88AF24}" destId="{973EFB40-CCA6-47B5-B75B-B02F28513E58}" srcOrd="5" destOrd="0" presId="urn:microsoft.com/office/officeart/2005/8/layout/hierarchy1"/>
    <dgm:cxn modelId="{5A0A5472-8DA0-4094-8D8A-D2950E6F0BAE}" type="presParOf" srcId="{973EFB40-CCA6-47B5-B75B-B02F28513E58}" destId="{D2D6DBA2-BAAD-4A00-B1D1-1257FB59ACE8}" srcOrd="0" destOrd="0" presId="urn:microsoft.com/office/officeart/2005/8/layout/hierarchy1"/>
    <dgm:cxn modelId="{3A125380-1BA4-46B0-AF4E-6537A03187CE}" type="presParOf" srcId="{D2D6DBA2-BAAD-4A00-B1D1-1257FB59ACE8}" destId="{BF4F355E-D350-4A09-AD5C-872A952A9B00}" srcOrd="0" destOrd="0" presId="urn:microsoft.com/office/officeart/2005/8/layout/hierarchy1"/>
    <dgm:cxn modelId="{057A2296-C6E2-4E19-85E1-2E38560B1F05}" type="presParOf" srcId="{D2D6DBA2-BAAD-4A00-B1D1-1257FB59ACE8}" destId="{19F13FD1-405F-4804-B3D4-5B64DE36FFEA}" srcOrd="1" destOrd="0" presId="urn:microsoft.com/office/officeart/2005/8/layout/hierarchy1"/>
    <dgm:cxn modelId="{88392891-B152-4A77-8927-30CD6A61337A}" type="presParOf" srcId="{973EFB40-CCA6-47B5-B75B-B02F28513E58}" destId="{5E190580-D150-4DB3-BA22-30AF69CE9474}" srcOrd="1" destOrd="0" presId="urn:microsoft.com/office/officeart/2005/8/layout/hierarchy1"/>
    <dgm:cxn modelId="{2CF6B805-4820-4F9E-B697-C263EFAA21F8}" type="presParOf" srcId="{E4730F05-C2D9-4397-B3C3-E0089C88AF24}" destId="{E0FF716E-209B-41A6-B083-4981EE9715C4}" srcOrd="6" destOrd="0" presId="urn:microsoft.com/office/officeart/2005/8/layout/hierarchy1"/>
    <dgm:cxn modelId="{8C148A34-EDE4-46BD-A864-27287574E14B}" type="presParOf" srcId="{E4730F05-C2D9-4397-B3C3-E0089C88AF24}" destId="{F55C6CB1-7989-48D1-B184-AA90E79D10BF}" srcOrd="7" destOrd="0" presId="urn:microsoft.com/office/officeart/2005/8/layout/hierarchy1"/>
    <dgm:cxn modelId="{0DF4A17A-F173-4066-8D34-0D47B56D37BE}" type="presParOf" srcId="{F55C6CB1-7989-48D1-B184-AA90E79D10BF}" destId="{F698CB05-E2DE-4600-83C8-8FE4241E842B}" srcOrd="0" destOrd="0" presId="urn:microsoft.com/office/officeart/2005/8/layout/hierarchy1"/>
    <dgm:cxn modelId="{4BD2218D-B567-426B-B178-A790A5D44E0C}" type="presParOf" srcId="{F698CB05-E2DE-4600-83C8-8FE4241E842B}" destId="{C3121AB5-C7FB-4311-A005-330A6E8079FE}" srcOrd="0" destOrd="0" presId="urn:microsoft.com/office/officeart/2005/8/layout/hierarchy1"/>
    <dgm:cxn modelId="{CEF2FC22-92FA-4D8F-9256-B859482A1168}" type="presParOf" srcId="{F698CB05-E2DE-4600-83C8-8FE4241E842B}" destId="{8B9D47B5-9112-41D8-91A0-AB02C22122A9}" srcOrd="1" destOrd="0" presId="urn:microsoft.com/office/officeart/2005/8/layout/hierarchy1"/>
    <dgm:cxn modelId="{FDF6A187-F9E7-4420-A7B5-E86DAB17B0C6}" type="presParOf" srcId="{F55C6CB1-7989-48D1-B184-AA90E79D10BF}" destId="{574BE353-726D-4738-9B94-1C46C5C85A62}" srcOrd="1" destOrd="0" presId="urn:microsoft.com/office/officeart/2005/8/layout/hierarchy1"/>
    <dgm:cxn modelId="{B1E2CC3E-A8F8-44D6-A569-25C5E667CBF5}" type="presParOf" srcId="{E4730F05-C2D9-4397-B3C3-E0089C88AF24}" destId="{A37D9CE9-869B-4EFA-BC64-86BC4E1942BD}" srcOrd="8" destOrd="0" presId="urn:microsoft.com/office/officeart/2005/8/layout/hierarchy1"/>
    <dgm:cxn modelId="{333C741D-4284-491E-BA42-05D181DA01A9}" type="presParOf" srcId="{E4730F05-C2D9-4397-B3C3-E0089C88AF24}" destId="{83AC48DF-F87A-4055-8AE0-D2674B1E0C0A}" srcOrd="9" destOrd="0" presId="urn:microsoft.com/office/officeart/2005/8/layout/hierarchy1"/>
    <dgm:cxn modelId="{91EB977B-4A46-4EF1-B6F7-FD99D7105F42}" type="presParOf" srcId="{83AC48DF-F87A-4055-8AE0-D2674B1E0C0A}" destId="{2BBE78A2-2B8E-4962-B3AD-6F989C339501}" srcOrd="0" destOrd="0" presId="urn:microsoft.com/office/officeart/2005/8/layout/hierarchy1"/>
    <dgm:cxn modelId="{8662FF5D-F933-46B4-8B21-063224793715}" type="presParOf" srcId="{2BBE78A2-2B8E-4962-B3AD-6F989C339501}" destId="{0A9C8F5A-E4E7-453E-BA8E-8122C07A914A}" srcOrd="0" destOrd="0" presId="urn:microsoft.com/office/officeart/2005/8/layout/hierarchy1"/>
    <dgm:cxn modelId="{F8E01400-AB33-48D1-9C03-EDB4BA29A805}" type="presParOf" srcId="{2BBE78A2-2B8E-4962-B3AD-6F989C339501}" destId="{FAF98380-5E18-4306-A98E-34F89D3DE16B}" srcOrd="1" destOrd="0" presId="urn:microsoft.com/office/officeart/2005/8/layout/hierarchy1"/>
    <dgm:cxn modelId="{3CE90649-BDF1-4F43-B802-F9A76E8F5364}" type="presParOf" srcId="{83AC48DF-F87A-4055-8AE0-D2674B1E0C0A}" destId="{AAB4A165-6123-43AA-BB9C-5E89A16B4288}" srcOrd="1" destOrd="0" presId="urn:microsoft.com/office/officeart/2005/8/layout/hierarchy1"/>
    <dgm:cxn modelId="{14ED98EB-BA64-4566-9D56-B4D1654B658C}" type="presParOf" srcId="{E4730F05-C2D9-4397-B3C3-E0089C88AF24}" destId="{0CCA2DCE-E799-4FC0-B55D-A7388116A867}" srcOrd="10" destOrd="0" presId="urn:microsoft.com/office/officeart/2005/8/layout/hierarchy1"/>
    <dgm:cxn modelId="{51BF2449-5D67-4F27-AE50-2BA8755396FF}" type="presParOf" srcId="{E4730F05-C2D9-4397-B3C3-E0089C88AF24}" destId="{A0012CBB-A7D1-4BB0-B5FF-0E79F748901B}" srcOrd="11" destOrd="0" presId="urn:microsoft.com/office/officeart/2005/8/layout/hierarchy1"/>
    <dgm:cxn modelId="{C7FFBFDF-9CA9-4F8B-8790-7737444B0738}" type="presParOf" srcId="{A0012CBB-A7D1-4BB0-B5FF-0E79F748901B}" destId="{5110E750-EFBF-42BB-A3C2-2E48F020C241}" srcOrd="0" destOrd="0" presId="urn:microsoft.com/office/officeart/2005/8/layout/hierarchy1"/>
    <dgm:cxn modelId="{627EC705-DF96-4B71-A727-D54D100A4F92}" type="presParOf" srcId="{5110E750-EFBF-42BB-A3C2-2E48F020C241}" destId="{9DA5B02E-28FC-4E63-A73F-C24390B7EEBA}" srcOrd="0" destOrd="0" presId="urn:microsoft.com/office/officeart/2005/8/layout/hierarchy1"/>
    <dgm:cxn modelId="{CEDE3867-6752-44DB-8C06-8A570F9F9D7A}" type="presParOf" srcId="{5110E750-EFBF-42BB-A3C2-2E48F020C241}" destId="{9C858174-4542-40A4-9409-F416C02F7C2F}" srcOrd="1" destOrd="0" presId="urn:microsoft.com/office/officeart/2005/8/layout/hierarchy1"/>
    <dgm:cxn modelId="{A69EA5CD-B297-4599-B3B3-76BA3AFB7BE8}" type="presParOf" srcId="{A0012CBB-A7D1-4BB0-B5FF-0E79F748901B}" destId="{2D0238C6-3C66-41DD-9949-32044E9C1D1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09822C-1D46-48AF-B60E-3F585B4BD8CC}" type="doc">
      <dgm:prSet loTypeId="urn:microsoft.com/office/officeart/2005/8/layout/hList7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53DFBA-7293-4EF9-AF15-F7E8DBDB2067}">
      <dgm:prSet/>
      <dgm:spPr/>
      <dgm:t>
        <a:bodyPr/>
        <a:lstStyle/>
        <a:p>
          <a:pPr rtl="0"/>
          <a:r>
            <a:rPr lang="en-US" smtClean="0"/>
            <a:t>the items for sale,</a:t>
          </a:r>
          <a:endParaRPr lang="en-US"/>
        </a:p>
      </dgm:t>
    </dgm:pt>
    <dgm:pt modelId="{0583D37F-948B-4832-B0A6-E29937FE436D}" type="parTrans" cxnId="{03BD727C-BDD1-46F7-BB27-BFE79E742C98}">
      <dgm:prSet/>
      <dgm:spPr/>
      <dgm:t>
        <a:bodyPr/>
        <a:lstStyle/>
        <a:p>
          <a:endParaRPr lang="en-US"/>
        </a:p>
      </dgm:t>
    </dgm:pt>
    <dgm:pt modelId="{13EC944C-81F1-470D-9899-F01687E7BC93}" type="sibTrans" cxnId="{03BD727C-BDD1-46F7-BB27-BFE79E742C98}">
      <dgm:prSet/>
      <dgm:spPr/>
      <dgm:t>
        <a:bodyPr/>
        <a:lstStyle/>
        <a:p>
          <a:endParaRPr lang="en-US"/>
        </a:p>
      </dgm:t>
    </dgm:pt>
    <dgm:pt modelId="{8147A994-2817-4377-B814-E5C44136B219}">
      <dgm:prSet/>
      <dgm:spPr/>
      <dgm:t>
        <a:bodyPr/>
        <a:lstStyle/>
        <a:p>
          <a:pPr rtl="0"/>
          <a:r>
            <a:rPr lang="en-US" smtClean="0"/>
            <a:t>the cost of each item, </a:t>
          </a:r>
          <a:endParaRPr lang="en-US"/>
        </a:p>
      </dgm:t>
    </dgm:pt>
    <dgm:pt modelId="{49838972-6AC0-4D99-804F-65592A39A9C4}" type="parTrans" cxnId="{EACE7E60-F3BA-43C5-98D6-E1C35AF2EC8D}">
      <dgm:prSet/>
      <dgm:spPr/>
      <dgm:t>
        <a:bodyPr/>
        <a:lstStyle/>
        <a:p>
          <a:endParaRPr lang="en-US"/>
        </a:p>
      </dgm:t>
    </dgm:pt>
    <dgm:pt modelId="{495EE380-1D03-4EB6-BB44-F1EA4B39D48A}" type="sibTrans" cxnId="{EACE7E60-F3BA-43C5-98D6-E1C35AF2EC8D}">
      <dgm:prSet/>
      <dgm:spPr/>
      <dgm:t>
        <a:bodyPr/>
        <a:lstStyle/>
        <a:p>
          <a:endParaRPr lang="en-US"/>
        </a:p>
      </dgm:t>
    </dgm:pt>
    <dgm:pt modelId="{B041825C-0AD0-43B7-926E-380DA4DC2491}">
      <dgm:prSet/>
      <dgm:spPr/>
      <dgm:t>
        <a:bodyPr/>
        <a:lstStyle/>
        <a:p>
          <a:pPr rtl="0"/>
          <a:r>
            <a:rPr lang="en-US" smtClean="0"/>
            <a:t>the number of items sold,</a:t>
          </a:r>
          <a:endParaRPr lang="en-US"/>
        </a:p>
      </dgm:t>
    </dgm:pt>
    <dgm:pt modelId="{35733CC4-A44A-4111-9E33-83B5463798E7}" type="parTrans" cxnId="{64871AC7-9B19-4A57-A92B-4D66E3B298E8}">
      <dgm:prSet/>
      <dgm:spPr/>
      <dgm:t>
        <a:bodyPr/>
        <a:lstStyle/>
        <a:p>
          <a:endParaRPr lang="en-US"/>
        </a:p>
      </dgm:t>
    </dgm:pt>
    <dgm:pt modelId="{745E6997-D4BD-4D3D-A06C-6029936E51AE}" type="sibTrans" cxnId="{64871AC7-9B19-4A57-A92B-4D66E3B298E8}">
      <dgm:prSet/>
      <dgm:spPr/>
      <dgm:t>
        <a:bodyPr/>
        <a:lstStyle/>
        <a:p>
          <a:endParaRPr lang="en-US"/>
        </a:p>
      </dgm:t>
    </dgm:pt>
    <dgm:pt modelId="{E1252F30-B4B3-4CA0-BC98-EFE6D3A11678}">
      <dgm:prSet/>
      <dgm:spPr/>
      <dgm:t>
        <a:bodyPr/>
        <a:lstStyle/>
        <a:p>
          <a:pPr rtl="0"/>
          <a:r>
            <a:rPr lang="en-US" smtClean="0"/>
            <a:t>the number of items in stock,</a:t>
          </a:r>
          <a:endParaRPr lang="en-US"/>
        </a:p>
      </dgm:t>
    </dgm:pt>
    <dgm:pt modelId="{3B01EE24-3095-445F-8AE6-18ED74114F36}" type="parTrans" cxnId="{455ACFC0-6AF5-4DE6-AAD0-E717E7102905}">
      <dgm:prSet/>
      <dgm:spPr/>
      <dgm:t>
        <a:bodyPr/>
        <a:lstStyle/>
        <a:p>
          <a:endParaRPr lang="en-US"/>
        </a:p>
      </dgm:t>
    </dgm:pt>
    <dgm:pt modelId="{28153E20-0932-4E2B-BC82-9E69706762B6}" type="sibTrans" cxnId="{455ACFC0-6AF5-4DE6-AAD0-E717E7102905}">
      <dgm:prSet/>
      <dgm:spPr/>
      <dgm:t>
        <a:bodyPr/>
        <a:lstStyle/>
        <a:p>
          <a:endParaRPr lang="en-US"/>
        </a:p>
      </dgm:t>
    </dgm:pt>
    <dgm:pt modelId="{EC090338-6CC0-44E4-BBC9-E7C4E89134A2}">
      <dgm:prSet/>
      <dgm:spPr/>
      <dgm:t>
        <a:bodyPr/>
        <a:lstStyle/>
        <a:p>
          <a:pPr rtl="0"/>
          <a:r>
            <a:rPr lang="en-US" smtClean="0"/>
            <a:t>the number of items due to be delivered,</a:t>
          </a:r>
          <a:endParaRPr lang="en-US"/>
        </a:p>
      </dgm:t>
    </dgm:pt>
    <dgm:pt modelId="{5BEDBE92-B9ED-42ED-A573-2E3FC10ACA27}" type="parTrans" cxnId="{6CC6A06F-19FD-40C0-B5FD-720FBF507F59}">
      <dgm:prSet/>
      <dgm:spPr/>
      <dgm:t>
        <a:bodyPr/>
        <a:lstStyle/>
        <a:p>
          <a:endParaRPr lang="en-US"/>
        </a:p>
      </dgm:t>
    </dgm:pt>
    <dgm:pt modelId="{24064A43-0F10-4766-8C24-974E1F6745A4}" type="sibTrans" cxnId="{6CC6A06F-19FD-40C0-B5FD-720FBF507F59}">
      <dgm:prSet/>
      <dgm:spPr/>
      <dgm:t>
        <a:bodyPr/>
        <a:lstStyle/>
        <a:p>
          <a:endParaRPr lang="en-US"/>
        </a:p>
      </dgm:t>
    </dgm:pt>
    <dgm:pt modelId="{442FDCD7-C828-4552-847F-416BD8496719}">
      <dgm:prSet/>
      <dgm:spPr/>
      <dgm:t>
        <a:bodyPr/>
        <a:lstStyle/>
        <a:p>
          <a:pPr rtl="0"/>
          <a:r>
            <a:rPr lang="en-US" smtClean="0"/>
            <a:t>how much money the store has made that day.</a:t>
          </a:r>
          <a:endParaRPr lang="en-US"/>
        </a:p>
      </dgm:t>
    </dgm:pt>
    <dgm:pt modelId="{B4117A37-3C0E-4BD8-A791-05BF9DF2E870}" type="parTrans" cxnId="{9169467A-8747-4B4D-B981-C383736AC31D}">
      <dgm:prSet/>
      <dgm:spPr/>
      <dgm:t>
        <a:bodyPr/>
        <a:lstStyle/>
        <a:p>
          <a:endParaRPr lang="en-US"/>
        </a:p>
      </dgm:t>
    </dgm:pt>
    <dgm:pt modelId="{FAF4D7E6-EA10-48BA-9D15-40D46992F005}" type="sibTrans" cxnId="{9169467A-8747-4B4D-B981-C383736AC31D}">
      <dgm:prSet/>
      <dgm:spPr/>
      <dgm:t>
        <a:bodyPr/>
        <a:lstStyle/>
        <a:p>
          <a:endParaRPr lang="en-US"/>
        </a:p>
      </dgm:t>
    </dgm:pt>
    <dgm:pt modelId="{2FB27FFC-5FCC-4A5F-A4EA-3D49C3BB9762}" type="pres">
      <dgm:prSet presAssocID="{A009822C-1D46-48AF-B60E-3F585B4BD8CC}" presName="Name0" presStyleCnt="0">
        <dgm:presLayoutVars>
          <dgm:dir/>
          <dgm:resizeHandles val="exact"/>
        </dgm:presLayoutVars>
      </dgm:prSet>
      <dgm:spPr/>
    </dgm:pt>
    <dgm:pt modelId="{C703FFD8-DD2B-4CA5-926F-DBE31399F72F}" type="pres">
      <dgm:prSet presAssocID="{A009822C-1D46-48AF-B60E-3F585B4BD8CC}" presName="fgShape" presStyleLbl="fgShp" presStyleIdx="0" presStyleCnt="1"/>
      <dgm:spPr/>
    </dgm:pt>
    <dgm:pt modelId="{F2011E79-BCBD-4057-8EFC-D3057F650456}" type="pres">
      <dgm:prSet presAssocID="{A009822C-1D46-48AF-B60E-3F585B4BD8CC}" presName="linComp" presStyleCnt="0"/>
      <dgm:spPr/>
    </dgm:pt>
    <dgm:pt modelId="{BA3424D3-CB84-4088-A654-14CCC2710D90}" type="pres">
      <dgm:prSet presAssocID="{2A53DFBA-7293-4EF9-AF15-F7E8DBDB2067}" presName="compNode" presStyleCnt="0"/>
      <dgm:spPr/>
    </dgm:pt>
    <dgm:pt modelId="{BCF4C83D-E6E5-43D9-826C-A6B217E964F1}" type="pres">
      <dgm:prSet presAssocID="{2A53DFBA-7293-4EF9-AF15-F7E8DBDB2067}" presName="bkgdShape" presStyleLbl="node1" presStyleIdx="0" presStyleCnt="6"/>
      <dgm:spPr/>
    </dgm:pt>
    <dgm:pt modelId="{F44F4D1A-34BA-4B41-AEBC-D2040EB62D4A}" type="pres">
      <dgm:prSet presAssocID="{2A53DFBA-7293-4EF9-AF15-F7E8DBDB2067}" presName="nodeTx" presStyleLbl="node1" presStyleIdx="0" presStyleCnt="6">
        <dgm:presLayoutVars>
          <dgm:bulletEnabled val="1"/>
        </dgm:presLayoutVars>
      </dgm:prSet>
      <dgm:spPr/>
    </dgm:pt>
    <dgm:pt modelId="{AB59176F-7BB6-4CB0-9CFC-98DDED9422D3}" type="pres">
      <dgm:prSet presAssocID="{2A53DFBA-7293-4EF9-AF15-F7E8DBDB2067}" presName="invisiNode" presStyleLbl="node1" presStyleIdx="0" presStyleCnt="6"/>
      <dgm:spPr/>
    </dgm:pt>
    <dgm:pt modelId="{8CDA321F-B222-47C5-9325-365FD237B743}" type="pres">
      <dgm:prSet presAssocID="{2A53DFBA-7293-4EF9-AF15-F7E8DBDB2067}" presName="imagNode" presStyleLbl="fgImgPlac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</dgm:pt>
    <dgm:pt modelId="{F893CB3E-28AA-4954-AED4-58F087B5DA2C}" type="pres">
      <dgm:prSet presAssocID="{13EC944C-81F1-470D-9899-F01687E7BC93}" presName="sibTrans" presStyleLbl="sibTrans2D1" presStyleIdx="0" presStyleCnt="0"/>
      <dgm:spPr/>
    </dgm:pt>
    <dgm:pt modelId="{921E7D02-EFCB-41FC-BA2A-08358E41C4DE}" type="pres">
      <dgm:prSet presAssocID="{8147A994-2817-4377-B814-E5C44136B219}" presName="compNode" presStyleCnt="0"/>
      <dgm:spPr/>
    </dgm:pt>
    <dgm:pt modelId="{20ADEA82-65FA-4E6F-B543-BCAE4AB47873}" type="pres">
      <dgm:prSet presAssocID="{8147A994-2817-4377-B814-E5C44136B219}" presName="bkgdShape" presStyleLbl="node1" presStyleIdx="1" presStyleCnt="6"/>
      <dgm:spPr/>
    </dgm:pt>
    <dgm:pt modelId="{54DA4AF1-554E-4073-A91D-763DDD43366B}" type="pres">
      <dgm:prSet presAssocID="{8147A994-2817-4377-B814-E5C44136B219}" presName="nodeTx" presStyleLbl="node1" presStyleIdx="1" presStyleCnt="6">
        <dgm:presLayoutVars>
          <dgm:bulletEnabled val="1"/>
        </dgm:presLayoutVars>
      </dgm:prSet>
      <dgm:spPr/>
    </dgm:pt>
    <dgm:pt modelId="{EF4E840B-12BE-4466-919A-66B33A974208}" type="pres">
      <dgm:prSet presAssocID="{8147A994-2817-4377-B814-E5C44136B219}" presName="invisiNode" presStyleLbl="node1" presStyleIdx="1" presStyleCnt="6"/>
      <dgm:spPr/>
    </dgm:pt>
    <dgm:pt modelId="{3FB5E083-5E1D-49F8-ACAB-66BE76A0C4CF}" type="pres">
      <dgm:prSet presAssocID="{8147A994-2817-4377-B814-E5C44136B219}" presName="imagNode" presStyleLbl="fgImgPlace1" presStyleIdx="1" presStyleCnt="6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BF535B06-C5EC-413F-82E8-72864864B346}" type="pres">
      <dgm:prSet presAssocID="{495EE380-1D03-4EB6-BB44-F1EA4B39D48A}" presName="sibTrans" presStyleLbl="sibTrans2D1" presStyleIdx="0" presStyleCnt="0"/>
      <dgm:spPr/>
    </dgm:pt>
    <dgm:pt modelId="{F53A35C7-6462-4B26-8A08-09CA1197D2F9}" type="pres">
      <dgm:prSet presAssocID="{B041825C-0AD0-43B7-926E-380DA4DC2491}" presName="compNode" presStyleCnt="0"/>
      <dgm:spPr/>
    </dgm:pt>
    <dgm:pt modelId="{4F1F05A7-CF43-434A-B27F-36EC72EAA923}" type="pres">
      <dgm:prSet presAssocID="{B041825C-0AD0-43B7-926E-380DA4DC2491}" presName="bkgdShape" presStyleLbl="node1" presStyleIdx="2" presStyleCnt="6"/>
      <dgm:spPr/>
    </dgm:pt>
    <dgm:pt modelId="{54EC28D3-654A-42B7-8510-439D2F37E030}" type="pres">
      <dgm:prSet presAssocID="{B041825C-0AD0-43B7-926E-380DA4DC2491}" presName="nodeTx" presStyleLbl="node1" presStyleIdx="2" presStyleCnt="6">
        <dgm:presLayoutVars>
          <dgm:bulletEnabled val="1"/>
        </dgm:presLayoutVars>
      </dgm:prSet>
      <dgm:spPr/>
    </dgm:pt>
    <dgm:pt modelId="{73CD7656-6A82-415A-9181-BF9DE1E44651}" type="pres">
      <dgm:prSet presAssocID="{B041825C-0AD0-43B7-926E-380DA4DC2491}" presName="invisiNode" presStyleLbl="node1" presStyleIdx="2" presStyleCnt="6"/>
      <dgm:spPr/>
    </dgm:pt>
    <dgm:pt modelId="{15433B02-DC1D-47D6-9E7A-2719C16BCD31}" type="pres">
      <dgm:prSet presAssocID="{B041825C-0AD0-43B7-926E-380DA4DC2491}" presName="imagNode" presStyleLbl="fgImgPlace1" presStyleIdx="2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</dgm:spPr>
    </dgm:pt>
    <dgm:pt modelId="{C63FBAAC-2706-4466-85E3-71F4C0203DE4}" type="pres">
      <dgm:prSet presAssocID="{745E6997-D4BD-4D3D-A06C-6029936E51AE}" presName="sibTrans" presStyleLbl="sibTrans2D1" presStyleIdx="0" presStyleCnt="0"/>
      <dgm:spPr/>
    </dgm:pt>
    <dgm:pt modelId="{50C4F530-AB4C-41F5-B04B-3AA64342BB1D}" type="pres">
      <dgm:prSet presAssocID="{E1252F30-B4B3-4CA0-BC98-EFE6D3A11678}" presName="compNode" presStyleCnt="0"/>
      <dgm:spPr/>
    </dgm:pt>
    <dgm:pt modelId="{75B8D599-BA7B-4E4E-9928-46A6003E92A6}" type="pres">
      <dgm:prSet presAssocID="{E1252F30-B4B3-4CA0-BC98-EFE6D3A11678}" presName="bkgdShape" presStyleLbl="node1" presStyleIdx="3" presStyleCnt="6"/>
      <dgm:spPr/>
    </dgm:pt>
    <dgm:pt modelId="{496DD47F-B7F8-44A6-8E3D-FE2F8A396FA6}" type="pres">
      <dgm:prSet presAssocID="{E1252F30-B4B3-4CA0-BC98-EFE6D3A11678}" presName="nodeTx" presStyleLbl="node1" presStyleIdx="3" presStyleCnt="6">
        <dgm:presLayoutVars>
          <dgm:bulletEnabled val="1"/>
        </dgm:presLayoutVars>
      </dgm:prSet>
      <dgm:spPr/>
    </dgm:pt>
    <dgm:pt modelId="{B302A00C-ED39-4BA3-9D06-402C6147D214}" type="pres">
      <dgm:prSet presAssocID="{E1252F30-B4B3-4CA0-BC98-EFE6D3A11678}" presName="invisiNode" presStyleLbl="node1" presStyleIdx="3" presStyleCnt="6"/>
      <dgm:spPr/>
    </dgm:pt>
    <dgm:pt modelId="{09F6C92C-3C18-434F-9365-DD560CD79C58}" type="pres">
      <dgm:prSet presAssocID="{E1252F30-B4B3-4CA0-BC98-EFE6D3A11678}" presName="imagNode" presStyleLbl="fgImgPlace1" presStyleIdx="3" presStyleCnt="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</dgm:spPr>
    </dgm:pt>
    <dgm:pt modelId="{6EF38A8A-DAA8-463F-95C3-59A9936FE75D}" type="pres">
      <dgm:prSet presAssocID="{28153E20-0932-4E2B-BC82-9E69706762B6}" presName="sibTrans" presStyleLbl="sibTrans2D1" presStyleIdx="0" presStyleCnt="0"/>
      <dgm:spPr/>
    </dgm:pt>
    <dgm:pt modelId="{2CD4CBFD-C3F6-4968-ACA8-CF4C40580EEA}" type="pres">
      <dgm:prSet presAssocID="{EC090338-6CC0-44E4-BBC9-E7C4E89134A2}" presName="compNode" presStyleCnt="0"/>
      <dgm:spPr/>
    </dgm:pt>
    <dgm:pt modelId="{DD407C80-4979-4761-90EC-CA165EF54363}" type="pres">
      <dgm:prSet presAssocID="{EC090338-6CC0-44E4-BBC9-E7C4E89134A2}" presName="bkgdShape" presStyleLbl="node1" presStyleIdx="4" presStyleCnt="6"/>
      <dgm:spPr/>
    </dgm:pt>
    <dgm:pt modelId="{65496B5F-7FA9-4116-B271-394A0E08277F}" type="pres">
      <dgm:prSet presAssocID="{EC090338-6CC0-44E4-BBC9-E7C4E89134A2}" presName="nodeTx" presStyleLbl="node1" presStyleIdx="4" presStyleCnt="6">
        <dgm:presLayoutVars>
          <dgm:bulletEnabled val="1"/>
        </dgm:presLayoutVars>
      </dgm:prSet>
      <dgm:spPr/>
    </dgm:pt>
    <dgm:pt modelId="{5162C686-C119-4EC4-96DE-AE866182B160}" type="pres">
      <dgm:prSet presAssocID="{EC090338-6CC0-44E4-BBC9-E7C4E89134A2}" presName="invisiNode" presStyleLbl="node1" presStyleIdx="4" presStyleCnt="6"/>
      <dgm:spPr/>
    </dgm:pt>
    <dgm:pt modelId="{5830F083-CA34-427F-9D81-D1E60B13A9B0}" type="pres">
      <dgm:prSet presAssocID="{EC090338-6CC0-44E4-BBC9-E7C4E89134A2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</dgm:spPr>
    </dgm:pt>
    <dgm:pt modelId="{AD1A3B53-3C12-4AAC-8D6A-B087AF9D3419}" type="pres">
      <dgm:prSet presAssocID="{24064A43-0F10-4766-8C24-974E1F6745A4}" presName="sibTrans" presStyleLbl="sibTrans2D1" presStyleIdx="0" presStyleCnt="0"/>
      <dgm:spPr/>
    </dgm:pt>
    <dgm:pt modelId="{908DF8EE-C775-491C-99C7-9C64CD3FFEB7}" type="pres">
      <dgm:prSet presAssocID="{442FDCD7-C828-4552-847F-416BD8496719}" presName="compNode" presStyleCnt="0"/>
      <dgm:spPr/>
    </dgm:pt>
    <dgm:pt modelId="{76C0D8FC-078D-4891-9439-8C2C91D3AF74}" type="pres">
      <dgm:prSet presAssocID="{442FDCD7-C828-4552-847F-416BD8496719}" presName="bkgdShape" presStyleLbl="node1" presStyleIdx="5" presStyleCnt="6"/>
      <dgm:spPr/>
    </dgm:pt>
    <dgm:pt modelId="{24AEFA22-4F91-4148-A342-286EC6F59A46}" type="pres">
      <dgm:prSet presAssocID="{442FDCD7-C828-4552-847F-416BD8496719}" presName="nodeTx" presStyleLbl="node1" presStyleIdx="5" presStyleCnt="6">
        <dgm:presLayoutVars>
          <dgm:bulletEnabled val="1"/>
        </dgm:presLayoutVars>
      </dgm:prSet>
      <dgm:spPr/>
    </dgm:pt>
    <dgm:pt modelId="{67EDB9A3-35DD-4E92-9F59-4EA3C249EC69}" type="pres">
      <dgm:prSet presAssocID="{442FDCD7-C828-4552-847F-416BD8496719}" presName="invisiNode" presStyleLbl="node1" presStyleIdx="5" presStyleCnt="6"/>
      <dgm:spPr/>
    </dgm:pt>
    <dgm:pt modelId="{EB8A0CF5-E0CB-4BAA-86DD-0EA9D2E09555}" type="pres">
      <dgm:prSet presAssocID="{442FDCD7-C828-4552-847F-416BD8496719}" presName="imagNode" presStyleLbl="fgImgPlace1" presStyleIdx="5" presStyleCnt="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</dgm:ptLst>
  <dgm:cxnLst>
    <dgm:cxn modelId="{9169467A-8747-4B4D-B981-C383736AC31D}" srcId="{A009822C-1D46-48AF-B60E-3F585B4BD8CC}" destId="{442FDCD7-C828-4552-847F-416BD8496719}" srcOrd="5" destOrd="0" parTransId="{B4117A37-3C0E-4BD8-A791-05BF9DF2E870}" sibTransId="{FAF4D7E6-EA10-48BA-9D15-40D46992F005}"/>
    <dgm:cxn modelId="{F325C268-18CB-4388-9DCE-21D4FA18053B}" type="presOf" srcId="{745E6997-D4BD-4D3D-A06C-6029936E51AE}" destId="{C63FBAAC-2706-4466-85E3-71F4C0203DE4}" srcOrd="0" destOrd="0" presId="urn:microsoft.com/office/officeart/2005/8/layout/hList7"/>
    <dgm:cxn modelId="{D9FFF0BC-17E1-44F6-BE80-07794A141045}" type="presOf" srcId="{E1252F30-B4B3-4CA0-BC98-EFE6D3A11678}" destId="{496DD47F-B7F8-44A6-8E3D-FE2F8A396FA6}" srcOrd="1" destOrd="0" presId="urn:microsoft.com/office/officeart/2005/8/layout/hList7"/>
    <dgm:cxn modelId="{6CC6A06F-19FD-40C0-B5FD-720FBF507F59}" srcId="{A009822C-1D46-48AF-B60E-3F585B4BD8CC}" destId="{EC090338-6CC0-44E4-BBC9-E7C4E89134A2}" srcOrd="4" destOrd="0" parTransId="{5BEDBE92-B9ED-42ED-A573-2E3FC10ACA27}" sibTransId="{24064A43-0F10-4766-8C24-974E1F6745A4}"/>
    <dgm:cxn modelId="{827D2EC6-EA2C-44C6-B885-96446922CEE8}" type="presOf" srcId="{442FDCD7-C828-4552-847F-416BD8496719}" destId="{76C0D8FC-078D-4891-9439-8C2C91D3AF74}" srcOrd="0" destOrd="0" presId="urn:microsoft.com/office/officeart/2005/8/layout/hList7"/>
    <dgm:cxn modelId="{171C4DB6-97C6-47AA-A4C9-24A932E94957}" type="presOf" srcId="{A009822C-1D46-48AF-B60E-3F585B4BD8CC}" destId="{2FB27FFC-5FCC-4A5F-A4EA-3D49C3BB9762}" srcOrd="0" destOrd="0" presId="urn:microsoft.com/office/officeart/2005/8/layout/hList7"/>
    <dgm:cxn modelId="{C11BCC85-CE58-4220-BFE9-348524217A76}" type="presOf" srcId="{8147A994-2817-4377-B814-E5C44136B219}" destId="{20ADEA82-65FA-4E6F-B543-BCAE4AB47873}" srcOrd="0" destOrd="0" presId="urn:microsoft.com/office/officeart/2005/8/layout/hList7"/>
    <dgm:cxn modelId="{03BD727C-BDD1-46F7-BB27-BFE79E742C98}" srcId="{A009822C-1D46-48AF-B60E-3F585B4BD8CC}" destId="{2A53DFBA-7293-4EF9-AF15-F7E8DBDB2067}" srcOrd="0" destOrd="0" parTransId="{0583D37F-948B-4832-B0A6-E29937FE436D}" sibTransId="{13EC944C-81F1-470D-9899-F01687E7BC93}"/>
    <dgm:cxn modelId="{455ACFC0-6AF5-4DE6-AAD0-E717E7102905}" srcId="{A009822C-1D46-48AF-B60E-3F585B4BD8CC}" destId="{E1252F30-B4B3-4CA0-BC98-EFE6D3A11678}" srcOrd="3" destOrd="0" parTransId="{3B01EE24-3095-445F-8AE6-18ED74114F36}" sibTransId="{28153E20-0932-4E2B-BC82-9E69706762B6}"/>
    <dgm:cxn modelId="{450F692F-A927-48BA-98BA-F97B1B33ADE0}" type="presOf" srcId="{B041825C-0AD0-43B7-926E-380DA4DC2491}" destId="{4F1F05A7-CF43-434A-B27F-36EC72EAA923}" srcOrd="0" destOrd="0" presId="urn:microsoft.com/office/officeart/2005/8/layout/hList7"/>
    <dgm:cxn modelId="{89998DB2-9742-42F5-8083-A25DF82E3981}" type="presOf" srcId="{8147A994-2817-4377-B814-E5C44136B219}" destId="{54DA4AF1-554E-4073-A91D-763DDD43366B}" srcOrd="1" destOrd="0" presId="urn:microsoft.com/office/officeart/2005/8/layout/hList7"/>
    <dgm:cxn modelId="{9315F474-186C-4914-B590-09EA2C4172EB}" type="presOf" srcId="{B041825C-0AD0-43B7-926E-380DA4DC2491}" destId="{54EC28D3-654A-42B7-8510-439D2F37E030}" srcOrd="1" destOrd="0" presId="urn:microsoft.com/office/officeart/2005/8/layout/hList7"/>
    <dgm:cxn modelId="{490D44D6-FA50-426E-A6EB-3F853641E356}" type="presOf" srcId="{E1252F30-B4B3-4CA0-BC98-EFE6D3A11678}" destId="{75B8D599-BA7B-4E4E-9928-46A6003E92A6}" srcOrd="0" destOrd="0" presId="urn:microsoft.com/office/officeart/2005/8/layout/hList7"/>
    <dgm:cxn modelId="{EACE7E60-F3BA-43C5-98D6-E1C35AF2EC8D}" srcId="{A009822C-1D46-48AF-B60E-3F585B4BD8CC}" destId="{8147A994-2817-4377-B814-E5C44136B219}" srcOrd="1" destOrd="0" parTransId="{49838972-6AC0-4D99-804F-65592A39A9C4}" sibTransId="{495EE380-1D03-4EB6-BB44-F1EA4B39D48A}"/>
    <dgm:cxn modelId="{FBE6618F-416D-474F-A770-78350056AABC}" type="presOf" srcId="{2A53DFBA-7293-4EF9-AF15-F7E8DBDB2067}" destId="{F44F4D1A-34BA-4B41-AEBC-D2040EB62D4A}" srcOrd="1" destOrd="0" presId="urn:microsoft.com/office/officeart/2005/8/layout/hList7"/>
    <dgm:cxn modelId="{4B19B033-6873-4850-803D-752A915F4F75}" type="presOf" srcId="{EC090338-6CC0-44E4-BBC9-E7C4E89134A2}" destId="{DD407C80-4979-4761-90EC-CA165EF54363}" srcOrd="0" destOrd="0" presId="urn:microsoft.com/office/officeart/2005/8/layout/hList7"/>
    <dgm:cxn modelId="{4A84E27C-73E6-4A39-B657-7742B74EA441}" type="presOf" srcId="{28153E20-0932-4E2B-BC82-9E69706762B6}" destId="{6EF38A8A-DAA8-463F-95C3-59A9936FE75D}" srcOrd="0" destOrd="0" presId="urn:microsoft.com/office/officeart/2005/8/layout/hList7"/>
    <dgm:cxn modelId="{0868AE1C-85F3-4650-B2FC-BCE3BC13393F}" type="presOf" srcId="{EC090338-6CC0-44E4-BBC9-E7C4E89134A2}" destId="{65496B5F-7FA9-4116-B271-394A0E08277F}" srcOrd="1" destOrd="0" presId="urn:microsoft.com/office/officeart/2005/8/layout/hList7"/>
    <dgm:cxn modelId="{FFF6A59D-83B2-4B4C-B68A-A1EE4434D4ED}" type="presOf" srcId="{2A53DFBA-7293-4EF9-AF15-F7E8DBDB2067}" destId="{BCF4C83D-E6E5-43D9-826C-A6B217E964F1}" srcOrd="0" destOrd="0" presId="urn:microsoft.com/office/officeart/2005/8/layout/hList7"/>
    <dgm:cxn modelId="{B1E03F78-D5F8-4362-BB22-567581230B26}" type="presOf" srcId="{495EE380-1D03-4EB6-BB44-F1EA4B39D48A}" destId="{BF535B06-C5EC-413F-82E8-72864864B346}" srcOrd="0" destOrd="0" presId="urn:microsoft.com/office/officeart/2005/8/layout/hList7"/>
    <dgm:cxn modelId="{683D0B7B-FDAE-482F-92CE-385292791A2F}" type="presOf" srcId="{24064A43-0F10-4766-8C24-974E1F6745A4}" destId="{AD1A3B53-3C12-4AAC-8D6A-B087AF9D3419}" srcOrd="0" destOrd="0" presId="urn:microsoft.com/office/officeart/2005/8/layout/hList7"/>
    <dgm:cxn modelId="{5C15416D-DFA7-4EAA-B878-ED8429DF45DD}" type="presOf" srcId="{13EC944C-81F1-470D-9899-F01687E7BC93}" destId="{F893CB3E-28AA-4954-AED4-58F087B5DA2C}" srcOrd="0" destOrd="0" presId="urn:microsoft.com/office/officeart/2005/8/layout/hList7"/>
    <dgm:cxn modelId="{64871AC7-9B19-4A57-A92B-4D66E3B298E8}" srcId="{A009822C-1D46-48AF-B60E-3F585B4BD8CC}" destId="{B041825C-0AD0-43B7-926E-380DA4DC2491}" srcOrd="2" destOrd="0" parTransId="{35733CC4-A44A-4111-9E33-83B5463798E7}" sibTransId="{745E6997-D4BD-4D3D-A06C-6029936E51AE}"/>
    <dgm:cxn modelId="{D365B724-E1BF-460E-A344-A663FF91073D}" type="presOf" srcId="{442FDCD7-C828-4552-847F-416BD8496719}" destId="{24AEFA22-4F91-4148-A342-286EC6F59A46}" srcOrd="1" destOrd="0" presId="urn:microsoft.com/office/officeart/2005/8/layout/hList7"/>
    <dgm:cxn modelId="{7E91B95D-8875-47D1-A252-BD9D79D507EA}" type="presParOf" srcId="{2FB27FFC-5FCC-4A5F-A4EA-3D49C3BB9762}" destId="{C703FFD8-DD2B-4CA5-926F-DBE31399F72F}" srcOrd="0" destOrd="0" presId="urn:microsoft.com/office/officeart/2005/8/layout/hList7"/>
    <dgm:cxn modelId="{270A7FCD-2FA6-4CF2-A632-D7905548749E}" type="presParOf" srcId="{2FB27FFC-5FCC-4A5F-A4EA-3D49C3BB9762}" destId="{F2011E79-BCBD-4057-8EFC-D3057F650456}" srcOrd="1" destOrd="0" presId="urn:microsoft.com/office/officeart/2005/8/layout/hList7"/>
    <dgm:cxn modelId="{402F4BAE-0962-44CF-8791-173BB75BD313}" type="presParOf" srcId="{F2011E79-BCBD-4057-8EFC-D3057F650456}" destId="{BA3424D3-CB84-4088-A654-14CCC2710D90}" srcOrd="0" destOrd="0" presId="urn:microsoft.com/office/officeart/2005/8/layout/hList7"/>
    <dgm:cxn modelId="{A248833B-436C-4570-A35E-E7A97ADF0D4D}" type="presParOf" srcId="{BA3424D3-CB84-4088-A654-14CCC2710D90}" destId="{BCF4C83D-E6E5-43D9-826C-A6B217E964F1}" srcOrd="0" destOrd="0" presId="urn:microsoft.com/office/officeart/2005/8/layout/hList7"/>
    <dgm:cxn modelId="{920E913B-C6F3-4E49-8018-1BD4FFE4D42F}" type="presParOf" srcId="{BA3424D3-CB84-4088-A654-14CCC2710D90}" destId="{F44F4D1A-34BA-4B41-AEBC-D2040EB62D4A}" srcOrd="1" destOrd="0" presId="urn:microsoft.com/office/officeart/2005/8/layout/hList7"/>
    <dgm:cxn modelId="{C5CC6265-7B68-4BC1-A60E-D3892CD539D4}" type="presParOf" srcId="{BA3424D3-CB84-4088-A654-14CCC2710D90}" destId="{AB59176F-7BB6-4CB0-9CFC-98DDED9422D3}" srcOrd="2" destOrd="0" presId="urn:microsoft.com/office/officeart/2005/8/layout/hList7"/>
    <dgm:cxn modelId="{5A668A87-2318-48C7-B0B9-FD5EE3AAA95D}" type="presParOf" srcId="{BA3424D3-CB84-4088-A654-14CCC2710D90}" destId="{8CDA321F-B222-47C5-9325-365FD237B743}" srcOrd="3" destOrd="0" presId="urn:microsoft.com/office/officeart/2005/8/layout/hList7"/>
    <dgm:cxn modelId="{CDC2D1C6-DDA0-4A0F-8144-ADEB174EE4DD}" type="presParOf" srcId="{F2011E79-BCBD-4057-8EFC-D3057F650456}" destId="{F893CB3E-28AA-4954-AED4-58F087B5DA2C}" srcOrd="1" destOrd="0" presId="urn:microsoft.com/office/officeart/2005/8/layout/hList7"/>
    <dgm:cxn modelId="{BF915AF1-9D66-4B70-9270-2C3321628781}" type="presParOf" srcId="{F2011E79-BCBD-4057-8EFC-D3057F650456}" destId="{921E7D02-EFCB-41FC-BA2A-08358E41C4DE}" srcOrd="2" destOrd="0" presId="urn:microsoft.com/office/officeart/2005/8/layout/hList7"/>
    <dgm:cxn modelId="{00006E02-E83F-4F89-86CE-F43DAA4593A4}" type="presParOf" srcId="{921E7D02-EFCB-41FC-BA2A-08358E41C4DE}" destId="{20ADEA82-65FA-4E6F-B543-BCAE4AB47873}" srcOrd="0" destOrd="0" presId="urn:microsoft.com/office/officeart/2005/8/layout/hList7"/>
    <dgm:cxn modelId="{78983637-2AF3-489F-9928-2959B5144D5D}" type="presParOf" srcId="{921E7D02-EFCB-41FC-BA2A-08358E41C4DE}" destId="{54DA4AF1-554E-4073-A91D-763DDD43366B}" srcOrd="1" destOrd="0" presId="urn:microsoft.com/office/officeart/2005/8/layout/hList7"/>
    <dgm:cxn modelId="{5361CBB4-8663-4047-8EB9-DC7ADB0F0289}" type="presParOf" srcId="{921E7D02-EFCB-41FC-BA2A-08358E41C4DE}" destId="{EF4E840B-12BE-4466-919A-66B33A974208}" srcOrd="2" destOrd="0" presId="urn:microsoft.com/office/officeart/2005/8/layout/hList7"/>
    <dgm:cxn modelId="{C83D96AE-6404-4C03-8A40-475170A5EB53}" type="presParOf" srcId="{921E7D02-EFCB-41FC-BA2A-08358E41C4DE}" destId="{3FB5E083-5E1D-49F8-ACAB-66BE76A0C4CF}" srcOrd="3" destOrd="0" presId="urn:microsoft.com/office/officeart/2005/8/layout/hList7"/>
    <dgm:cxn modelId="{7C674B31-0CA1-42BA-8451-3C04C67E6CB5}" type="presParOf" srcId="{F2011E79-BCBD-4057-8EFC-D3057F650456}" destId="{BF535B06-C5EC-413F-82E8-72864864B346}" srcOrd="3" destOrd="0" presId="urn:microsoft.com/office/officeart/2005/8/layout/hList7"/>
    <dgm:cxn modelId="{E68AC422-998E-49A0-8A3D-9D1D9759A19F}" type="presParOf" srcId="{F2011E79-BCBD-4057-8EFC-D3057F650456}" destId="{F53A35C7-6462-4B26-8A08-09CA1197D2F9}" srcOrd="4" destOrd="0" presId="urn:microsoft.com/office/officeart/2005/8/layout/hList7"/>
    <dgm:cxn modelId="{9A5F692C-D835-4D35-B1B2-B014C8C499A5}" type="presParOf" srcId="{F53A35C7-6462-4B26-8A08-09CA1197D2F9}" destId="{4F1F05A7-CF43-434A-B27F-36EC72EAA923}" srcOrd="0" destOrd="0" presId="urn:microsoft.com/office/officeart/2005/8/layout/hList7"/>
    <dgm:cxn modelId="{A64AAE06-58FE-4AA8-9828-92B140CAF1A9}" type="presParOf" srcId="{F53A35C7-6462-4B26-8A08-09CA1197D2F9}" destId="{54EC28D3-654A-42B7-8510-439D2F37E030}" srcOrd="1" destOrd="0" presId="urn:microsoft.com/office/officeart/2005/8/layout/hList7"/>
    <dgm:cxn modelId="{5B54D1E8-FB93-41A3-96BE-CAE149929D41}" type="presParOf" srcId="{F53A35C7-6462-4B26-8A08-09CA1197D2F9}" destId="{73CD7656-6A82-415A-9181-BF9DE1E44651}" srcOrd="2" destOrd="0" presId="urn:microsoft.com/office/officeart/2005/8/layout/hList7"/>
    <dgm:cxn modelId="{01EC35E8-451F-4EC2-88CB-95DBBAA3CCD1}" type="presParOf" srcId="{F53A35C7-6462-4B26-8A08-09CA1197D2F9}" destId="{15433B02-DC1D-47D6-9E7A-2719C16BCD31}" srcOrd="3" destOrd="0" presId="urn:microsoft.com/office/officeart/2005/8/layout/hList7"/>
    <dgm:cxn modelId="{27E5CDAC-695F-4F53-B317-CEEB34406424}" type="presParOf" srcId="{F2011E79-BCBD-4057-8EFC-D3057F650456}" destId="{C63FBAAC-2706-4466-85E3-71F4C0203DE4}" srcOrd="5" destOrd="0" presId="urn:microsoft.com/office/officeart/2005/8/layout/hList7"/>
    <dgm:cxn modelId="{1D58183B-F15A-4C92-AF1A-3036D8DB2A59}" type="presParOf" srcId="{F2011E79-BCBD-4057-8EFC-D3057F650456}" destId="{50C4F530-AB4C-41F5-B04B-3AA64342BB1D}" srcOrd="6" destOrd="0" presId="urn:microsoft.com/office/officeart/2005/8/layout/hList7"/>
    <dgm:cxn modelId="{187407F8-B7BD-4837-9691-719939CD7485}" type="presParOf" srcId="{50C4F530-AB4C-41F5-B04B-3AA64342BB1D}" destId="{75B8D599-BA7B-4E4E-9928-46A6003E92A6}" srcOrd="0" destOrd="0" presId="urn:microsoft.com/office/officeart/2005/8/layout/hList7"/>
    <dgm:cxn modelId="{CCE7794C-B8F6-43BB-9364-FFB1D84B558F}" type="presParOf" srcId="{50C4F530-AB4C-41F5-B04B-3AA64342BB1D}" destId="{496DD47F-B7F8-44A6-8E3D-FE2F8A396FA6}" srcOrd="1" destOrd="0" presId="urn:microsoft.com/office/officeart/2005/8/layout/hList7"/>
    <dgm:cxn modelId="{3A170CAE-BBE4-4F4A-94A0-55D1B4324D02}" type="presParOf" srcId="{50C4F530-AB4C-41F5-B04B-3AA64342BB1D}" destId="{B302A00C-ED39-4BA3-9D06-402C6147D214}" srcOrd="2" destOrd="0" presId="urn:microsoft.com/office/officeart/2005/8/layout/hList7"/>
    <dgm:cxn modelId="{3E426CB8-A62D-40AB-8C21-9694A20D4C9C}" type="presParOf" srcId="{50C4F530-AB4C-41F5-B04B-3AA64342BB1D}" destId="{09F6C92C-3C18-434F-9365-DD560CD79C58}" srcOrd="3" destOrd="0" presId="urn:microsoft.com/office/officeart/2005/8/layout/hList7"/>
    <dgm:cxn modelId="{5BB044BC-7C86-4E71-9C27-603AECB4695E}" type="presParOf" srcId="{F2011E79-BCBD-4057-8EFC-D3057F650456}" destId="{6EF38A8A-DAA8-463F-95C3-59A9936FE75D}" srcOrd="7" destOrd="0" presId="urn:microsoft.com/office/officeart/2005/8/layout/hList7"/>
    <dgm:cxn modelId="{DF76A2FA-133C-4805-B715-2DCB7B2038A9}" type="presParOf" srcId="{F2011E79-BCBD-4057-8EFC-D3057F650456}" destId="{2CD4CBFD-C3F6-4968-ACA8-CF4C40580EEA}" srcOrd="8" destOrd="0" presId="urn:microsoft.com/office/officeart/2005/8/layout/hList7"/>
    <dgm:cxn modelId="{0FC9629B-3AC5-4918-B4A5-7B76D429FD81}" type="presParOf" srcId="{2CD4CBFD-C3F6-4968-ACA8-CF4C40580EEA}" destId="{DD407C80-4979-4761-90EC-CA165EF54363}" srcOrd="0" destOrd="0" presId="urn:microsoft.com/office/officeart/2005/8/layout/hList7"/>
    <dgm:cxn modelId="{051DE9C2-B021-46C3-9A10-03B59142DFCE}" type="presParOf" srcId="{2CD4CBFD-C3F6-4968-ACA8-CF4C40580EEA}" destId="{65496B5F-7FA9-4116-B271-394A0E08277F}" srcOrd="1" destOrd="0" presId="urn:microsoft.com/office/officeart/2005/8/layout/hList7"/>
    <dgm:cxn modelId="{5B382E9B-D9BA-4593-B735-37338427B18A}" type="presParOf" srcId="{2CD4CBFD-C3F6-4968-ACA8-CF4C40580EEA}" destId="{5162C686-C119-4EC4-96DE-AE866182B160}" srcOrd="2" destOrd="0" presId="urn:microsoft.com/office/officeart/2005/8/layout/hList7"/>
    <dgm:cxn modelId="{F397FEC4-45FC-4493-86E8-569E91077C3E}" type="presParOf" srcId="{2CD4CBFD-C3F6-4968-ACA8-CF4C40580EEA}" destId="{5830F083-CA34-427F-9D81-D1E60B13A9B0}" srcOrd="3" destOrd="0" presId="urn:microsoft.com/office/officeart/2005/8/layout/hList7"/>
    <dgm:cxn modelId="{2D664A31-1E09-4652-9FA7-1EBD80E63505}" type="presParOf" srcId="{F2011E79-BCBD-4057-8EFC-D3057F650456}" destId="{AD1A3B53-3C12-4AAC-8D6A-B087AF9D3419}" srcOrd="9" destOrd="0" presId="urn:microsoft.com/office/officeart/2005/8/layout/hList7"/>
    <dgm:cxn modelId="{D15F6922-75C2-4663-A924-283147D1B3C7}" type="presParOf" srcId="{F2011E79-BCBD-4057-8EFC-D3057F650456}" destId="{908DF8EE-C775-491C-99C7-9C64CD3FFEB7}" srcOrd="10" destOrd="0" presId="urn:microsoft.com/office/officeart/2005/8/layout/hList7"/>
    <dgm:cxn modelId="{4FE51C4D-EB4B-4DBB-9C09-7FE9CE0DBB4D}" type="presParOf" srcId="{908DF8EE-C775-491C-99C7-9C64CD3FFEB7}" destId="{76C0D8FC-078D-4891-9439-8C2C91D3AF74}" srcOrd="0" destOrd="0" presId="urn:microsoft.com/office/officeart/2005/8/layout/hList7"/>
    <dgm:cxn modelId="{0BE4E0ED-B8B5-4EA4-A694-5B5772378177}" type="presParOf" srcId="{908DF8EE-C775-491C-99C7-9C64CD3FFEB7}" destId="{24AEFA22-4F91-4148-A342-286EC6F59A46}" srcOrd="1" destOrd="0" presId="urn:microsoft.com/office/officeart/2005/8/layout/hList7"/>
    <dgm:cxn modelId="{F961811A-7941-4216-8E51-B1C0F7942E34}" type="presParOf" srcId="{908DF8EE-C775-491C-99C7-9C64CD3FFEB7}" destId="{67EDB9A3-35DD-4E92-9F59-4EA3C249EC69}" srcOrd="2" destOrd="0" presId="urn:microsoft.com/office/officeart/2005/8/layout/hList7"/>
    <dgm:cxn modelId="{2FD9F9C9-B2A1-4953-8836-CB00E7BBEB82}" type="presParOf" srcId="{908DF8EE-C775-491C-99C7-9C64CD3FFEB7}" destId="{EB8A0CF5-E0CB-4BAA-86DD-0EA9D2E0955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021077-5308-4943-8913-3450800B0B42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5B6B57FC-3A2F-4EB1-92F6-8EDDDD79D1C2}">
      <dgm:prSet/>
      <dgm:spPr/>
      <dgm:t>
        <a:bodyPr/>
        <a:lstStyle/>
        <a:p>
          <a:pPr rtl="0"/>
          <a:r>
            <a:rPr lang="en-US" b="1" smtClean="0"/>
            <a:t>Car manufacturing </a:t>
          </a:r>
          <a:endParaRPr lang="en-US" b="1"/>
        </a:p>
      </dgm:t>
    </dgm:pt>
    <dgm:pt modelId="{B4133DC7-D881-4B2A-A9DD-C47B6C7068F4}" type="parTrans" cxnId="{EE1E7CA4-0847-4B9A-82BE-21B4A689DB8B}">
      <dgm:prSet/>
      <dgm:spPr/>
      <dgm:t>
        <a:bodyPr/>
        <a:lstStyle/>
        <a:p>
          <a:endParaRPr lang="en-US"/>
        </a:p>
      </dgm:t>
    </dgm:pt>
    <dgm:pt modelId="{EA4B233E-4126-4CD2-BDD0-CC82D1AD691F}" type="sibTrans" cxnId="{EE1E7CA4-0847-4B9A-82BE-21B4A689DB8B}">
      <dgm:prSet/>
      <dgm:spPr/>
      <dgm:t>
        <a:bodyPr/>
        <a:lstStyle/>
        <a:p>
          <a:endParaRPr lang="en-US"/>
        </a:p>
      </dgm:t>
    </dgm:pt>
    <dgm:pt modelId="{88B8B4F0-CB6A-4AD8-885D-BFE40DDDD77F}">
      <dgm:prSet/>
      <dgm:spPr/>
      <dgm:t>
        <a:bodyPr/>
        <a:lstStyle/>
        <a:p>
          <a:pPr rtl="0"/>
          <a:r>
            <a:rPr lang="en-US" b="1" smtClean="0"/>
            <a:t>number of cars under construction,</a:t>
          </a:r>
          <a:endParaRPr lang="en-US" b="1"/>
        </a:p>
      </dgm:t>
    </dgm:pt>
    <dgm:pt modelId="{5461C605-6D87-4F3A-ADB0-8EA00DCBDAA7}" type="parTrans" cxnId="{8F6D8CDD-AA7D-4EF4-99BC-265C2977DEB3}">
      <dgm:prSet/>
      <dgm:spPr/>
      <dgm:t>
        <a:bodyPr/>
        <a:lstStyle/>
        <a:p>
          <a:endParaRPr lang="en-US" b="1"/>
        </a:p>
      </dgm:t>
    </dgm:pt>
    <dgm:pt modelId="{7F5015FE-D966-410A-A8A2-E58E315D5E54}" type="sibTrans" cxnId="{8F6D8CDD-AA7D-4EF4-99BC-265C2977DEB3}">
      <dgm:prSet/>
      <dgm:spPr/>
      <dgm:t>
        <a:bodyPr/>
        <a:lstStyle/>
        <a:p>
          <a:endParaRPr lang="en-US"/>
        </a:p>
      </dgm:t>
    </dgm:pt>
    <dgm:pt modelId="{D3E88612-AE86-416F-B6AC-D064832F3B40}">
      <dgm:prSet/>
      <dgm:spPr/>
      <dgm:t>
        <a:bodyPr/>
        <a:lstStyle/>
        <a:p>
          <a:pPr rtl="0"/>
          <a:r>
            <a:rPr lang="en-US" b="1" smtClean="0"/>
            <a:t>the items in stock that are used to build the car,</a:t>
          </a:r>
          <a:endParaRPr lang="en-US" b="1"/>
        </a:p>
      </dgm:t>
    </dgm:pt>
    <dgm:pt modelId="{8AB982BE-3E9C-4BDF-8FF9-55969FE50A2D}" type="parTrans" cxnId="{6CE6C992-B9B5-4443-9ED4-64001A3AC6E3}">
      <dgm:prSet/>
      <dgm:spPr/>
      <dgm:t>
        <a:bodyPr/>
        <a:lstStyle/>
        <a:p>
          <a:endParaRPr lang="en-US" b="1"/>
        </a:p>
      </dgm:t>
    </dgm:pt>
    <dgm:pt modelId="{5392914F-BEEF-44BD-94B9-6E1AA91B46F6}" type="sibTrans" cxnId="{6CE6C992-B9B5-4443-9ED4-64001A3AC6E3}">
      <dgm:prSet/>
      <dgm:spPr/>
      <dgm:t>
        <a:bodyPr/>
        <a:lstStyle/>
        <a:p>
          <a:endParaRPr lang="en-US"/>
        </a:p>
      </dgm:t>
    </dgm:pt>
    <dgm:pt modelId="{DA39FC3B-A510-41A7-B665-70B2408DEA8C}">
      <dgm:prSet/>
      <dgm:spPr/>
      <dgm:t>
        <a:bodyPr/>
        <a:lstStyle/>
        <a:p>
          <a:pPr rtl="0"/>
          <a:r>
            <a:rPr lang="en-US" b="1" smtClean="0"/>
            <a:t>the specifications of each item </a:t>
          </a:r>
          <a:endParaRPr lang="en-US" b="1"/>
        </a:p>
      </dgm:t>
    </dgm:pt>
    <dgm:pt modelId="{17A82B98-9E19-4E00-8FDC-0FC14524070C}" type="parTrans" cxnId="{D38E593B-9BE6-4613-9069-55CF63D6FC52}">
      <dgm:prSet/>
      <dgm:spPr/>
      <dgm:t>
        <a:bodyPr/>
        <a:lstStyle/>
        <a:p>
          <a:endParaRPr lang="en-US" b="1"/>
        </a:p>
      </dgm:t>
    </dgm:pt>
    <dgm:pt modelId="{F851D11F-6C57-48A8-9495-94C035EE3CE4}" type="sibTrans" cxnId="{D38E593B-9BE6-4613-9069-55CF63D6FC52}">
      <dgm:prSet/>
      <dgm:spPr/>
      <dgm:t>
        <a:bodyPr/>
        <a:lstStyle/>
        <a:p>
          <a:endParaRPr lang="en-US"/>
        </a:p>
      </dgm:t>
    </dgm:pt>
    <dgm:pt modelId="{F7479873-E468-4D68-9731-1267AFD43DBA}">
      <dgm:prSet/>
      <dgm:spPr/>
      <dgm:t>
        <a:bodyPr/>
        <a:lstStyle/>
        <a:p>
          <a:pPr rtl="0"/>
          <a:r>
            <a:rPr lang="en-US" b="1" smtClean="0"/>
            <a:t>weight,</a:t>
          </a:r>
          <a:endParaRPr lang="en-US" b="1"/>
        </a:p>
      </dgm:t>
    </dgm:pt>
    <dgm:pt modelId="{DE36100C-D4E1-4928-95BF-1259CEC03400}" type="parTrans" cxnId="{7DE12EAD-64CF-4E93-B80D-25E81F35653D}">
      <dgm:prSet/>
      <dgm:spPr/>
      <dgm:t>
        <a:bodyPr/>
        <a:lstStyle/>
        <a:p>
          <a:endParaRPr lang="en-US" b="1"/>
        </a:p>
      </dgm:t>
    </dgm:pt>
    <dgm:pt modelId="{EEC74B32-5F9A-4AA0-B791-F73447987C83}" type="sibTrans" cxnId="{7DE12EAD-64CF-4E93-B80D-25E81F35653D}">
      <dgm:prSet/>
      <dgm:spPr/>
      <dgm:t>
        <a:bodyPr/>
        <a:lstStyle/>
        <a:p>
          <a:endParaRPr lang="en-US"/>
        </a:p>
      </dgm:t>
    </dgm:pt>
    <dgm:pt modelId="{2C12A921-2C1A-4C2A-B3A7-4A135BC3C86A}">
      <dgm:prSet/>
      <dgm:spPr/>
      <dgm:t>
        <a:bodyPr/>
        <a:lstStyle/>
        <a:p>
          <a:pPr rtl="0"/>
          <a:r>
            <a:rPr lang="en-US" b="1" smtClean="0"/>
            <a:t>Width, </a:t>
          </a:r>
          <a:endParaRPr lang="en-US" b="1"/>
        </a:p>
      </dgm:t>
    </dgm:pt>
    <dgm:pt modelId="{5A671934-18D8-44E5-A567-CF4A143FA885}" type="parTrans" cxnId="{5D4D9613-999A-42D3-917E-3FCACC2B1D2C}">
      <dgm:prSet/>
      <dgm:spPr/>
      <dgm:t>
        <a:bodyPr/>
        <a:lstStyle/>
        <a:p>
          <a:endParaRPr lang="en-US" b="1"/>
        </a:p>
      </dgm:t>
    </dgm:pt>
    <dgm:pt modelId="{65A99FA8-ED3F-464F-B29B-31E9F4963C7A}" type="sibTrans" cxnId="{5D4D9613-999A-42D3-917E-3FCACC2B1D2C}">
      <dgm:prSet/>
      <dgm:spPr/>
      <dgm:t>
        <a:bodyPr/>
        <a:lstStyle/>
        <a:p>
          <a:endParaRPr lang="en-US"/>
        </a:p>
      </dgm:t>
    </dgm:pt>
    <dgm:pt modelId="{06CB1E07-B8A1-47D6-873F-E4C8182EE9AF}">
      <dgm:prSet/>
      <dgm:spPr/>
      <dgm:t>
        <a:bodyPr/>
        <a:lstStyle/>
        <a:p>
          <a:pPr rtl="0"/>
          <a:r>
            <a:rPr lang="en-US" b="1" smtClean="0"/>
            <a:t>height, </a:t>
          </a:r>
          <a:endParaRPr lang="en-US" b="1"/>
        </a:p>
      </dgm:t>
    </dgm:pt>
    <dgm:pt modelId="{7AABC51F-214A-4C5E-896C-E35D3FAE1CCB}" type="parTrans" cxnId="{2849A638-2B04-4BC9-A9E3-6791BBB2A9AD}">
      <dgm:prSet/>
      <dgm:spPr/>
      <dgm:t>
        <a:bodyPr/>
        <a:lstStyle/>
        <a:p>
          <a:endParaRPr lang="en-US" b="1"/>
        </a:p>
      </dgm:t>
    </dgm:pt>
    <dgm:pt modelId="{DE99BCEF-5DB2-4468-A851-F15817B0FF77}" type="sibTrans" cxnId="{2849A638-2B04-4BC9-A9E3-6791BBB2A9AD}">
      <dgm:prSet/>
      <dgm:spPr/>
      <dgm:t>
        <a:bodyPr/>
        <a:lstStyle/>
        <a:p>
          <a:endParaRPr lang="en-US"/>
        </a:p>
      </dgm:t>
    </dgm:pt>
    <dgm:pt modelId="{B30B0D08-0CA6-4E90-B735-B996727E63EC}">
      <dgm:prSet/>
      <dgm:spPr/>
      <dgm:t>
        <a:bodyPr/>
        <a:lstStyle/>
        <a:p>
          <a:pPr rtl="0"/>
          <a:r>
            <a:rPr lang="en-US" b="1" smtClean="0"/>
            <a:t>the number of cars ready to be sent out of the factory,</a:t>
          </a:r>
          <a:endParaRPr lang="en-US" b="1"/>
        </a:p>
      </dgm:t>
    </dgm:pt>
    <dgm:pt modelId="{435371D9-C5A6-4B26-8494-DDCF387B164B}" type="parTrans" cxnId="{DA04CCC1-0E33-4D1E-A339-EA0D47607D34}">
      <dgm:prSet/>
      <dgm:spPr/>
      <dgm:t>
        <a:bodyPr/>
        <a:lstStyle/>
        <a:p>
          <a:endParaRPr lang="en-US" b="1"/>
        </a:p>
      </dgm:t>
    </dgm:pt>
    <dgm:pt modelId="{093A5632-DE40-4963-9A43-E34DCB5FCE52}" type="sibTrans" cxnId="{DA04CCC1-0E33-4D1E-A339-EA0D47607D34}">
      <dgm:prSet/>
      <dgm:spPr/>
      <dgm:t>
        <a:bodyPr/>
        <a:lstStyle/>
        <a:p>
          <a:endParaRPr lang="en-US"/>
        </a:p>
      </dgm:t>
    </dgm:pt>
    <dgm:pt modelId="{F9A99FA5-BE2C-48D1-B305-0AD42983A874}">
      <dgm:prSet/>
      <dgm:spPr/>
      <dgm:t>
        <a:bodyPr/>
        <a:lstStyle/>
        <a:p>
          <a:pPr rtl="0"/>
          <a:r>
            <a:rPr lang="en-US" b="1" smtClean="0"/>
            <a:t>details about each robot used, </a:t>
          </a:r>
          <a:endParaRPr lang="en-US" b="1"/>
        </a:p>
      </dgm:t>
    </dgm:pt>
    <dgm:pt modelId="{9B33BB6E-3DB3-44BB-B5BF-E7B2866C261E}" type="parTrans" cxnId="{22ABD8BF-D514-483D-A839-85DFFA3C1775}">
      <dgm:prSet/>
      <dgm:spPr/>
      <dgm:t>
        <a:bodyPr/>
        <a:lstStyle/>
        <a:p>
          <a:endParaRPr lang="en-US" b="1"/>
        </a:p>
      </dgm:t>
    </dgm:pt>
    <dgm:pt modelId="{C20CBD1E-FFA2-4662-8C26-05E18D1E9217}" type="sibTrans" cxnId="{22ABD8BF-D514-483D-A839-85DFFA3C1775}">
      <dgm:prSet/>
      <dgm:spPr/>
      <dgm:t>
        <a:bodyPr/>
        <a:lstStyle/>
        <a:p>
          <a:endParaRPr lang="en-US"/>
        </a:p>
      </dgm:t>
    </dgm:pt>
    <dgm:pt modelId="{42317E2F-39A8-46A5-8405-FBD361FBCE9E}">
      <dgm:prSet/>
      <dgm:spPr/>
      <dgm:t>
        <a:bodyPr/>
        <a:lstStyle/>
        <a:p>
          <a:pPr rtl="0"/>
          <a:r>
            <a:rPr lang="en-US" b="1" smtClean="0"/>
            <a:t>details about each employee.</a:t>
          </a:r>
          <a:endParaRPr lang="en-US" b="1"/>
        </a:p>
      </dgm:t>
    </dgm:pt>
    <dgm:pt modelId="{23158317-DB8F-45AD-B641-7C39B9C6D4E2}" type="parTrans" cxnId="{36E20084-7854-46EA-B177-E973082D8FD4}">
      <dgm:prSet/>
      <dgm:spPr/>
      <dgm:t>
        <a:bodyPr/>
        <a:lstStyle/>
        <a:p>
          <a:endParaRPr lang="en-US" b="1"/>
        </a:p>
      </dgm:t>
    </dgm:pt>
    <dgm:pt modelId="{EC2E3E70-0954-4763-8FAB-680CA9E79DDC}" type="sibTrans" cxnId="{36E20084-7854-46EA-B177-E973082D8FD4}">
      <dgm:prSet/>
      <dgm:spPr/>
      <dgm:t>
        <a:bodyPr/>
        <a:lstStyle/>
        <a:p>
          <a:endParaRPr lang="en-US"/>
        </a:p>
      </dgm:t>
    </dgm:pt>
    <dgm:pt modelId="{712C8CE2-66C7-4B61-894C-C42E70240C36}" type="pres">
      <dgm:prSet presAssocID="{99021077-5308-4943-8913-3450800B0B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FB51F11-95A1-484E-8F81-97058A4C5BB8}" type="pres">
      <dgm:prSet presAssocID="{5B6B57FC-3A2F-4EB1-92F6-8EDDDD79D1C2}" presName="hierRoot1" presStyleCnt="0">
        <dgm:presLayoutVars>
          <dgm:hierBranch val="init"/>
        </dgm:presLayoutVars>
      </dgm:prSet>
      <dgm:spPr/>
    </dgm:pt>
    <dgm:pt modelId="{530D358E-D08D-4F47-9ED9-84238C6C77DB}" type="pres">
      <dgm:prSet presAssocID="{5B6B57FC-3A2F-4EB1-92F6-8EDDDD79D1C2}" presName="rootComposite1" presStyleCnt="0"/>
      <dgm:spPr/>
    </dgm:pt>
    <dgm:pt modelId="{9FF795E1-6162-4DE9-AACD-9B774C1CCB2B}" type="pres">
      <dgm:prSet presAssocID="{5B6B57FC-3A2F-4EB1-92F6-8EDDDD79D1C2}" presName="rootText1" presStyleLbl="node0" presStyleIdx="0" presStyleCnt="1">
        <dgm:presLayoutVars>
          <dgm:chPref val="3"/>
        </dgm:presLayoutVars>
      </dgm:prSet>
      <dgm:spPr/>
    </dgm:pt>
    <dgm:pt modelId="{116347AB-2FC4-4343-A082-706ED5ED2213}" type="pres">
      <dgm:prSet presAssocID="{5B6B57FC-3A2F-4EB1-92F6-8EDDDD79D1C2}" presName="rootConnector1" presStyleLbl="node1" presStyleIdx="0" presStyleCnt="0"/>
      <dgm:spPr/>
    </dgm:pt>
    <dgm:pt modelId="{4782EE71-2856-48DA-BE27-F4E791E25E2E}" type="pres">
      <dgm:prSet presAssocID="{5B6B57FC-3A2F-4EB1-92F6-8EDDDD79D1C2}" presName="hierChild2" presStyleCnt="0"/>
      <dgm:spPr/>
    </dgm:pt>
    <dgm:pt modelId="{A6FC13D7-1F52-4EB8-B4C2-C3C22E4F2376}" type="pres">
      <dgm:prSet presAssocID="{5461C605-6D87-4F3A-ADB0-8EA00DCBDAA7}" presName="Name37" presStyleLbl="parChTrans1D2" presStyleIdx="0" presStyleCnt="6"/>
      <dgm:spPr/>
    </dgm:pt>
    <dgm:pt modelId="{D38A9121-86A5-4A98-96CA-30CA5F9781CA}" type="pres">
      <dgm:prSet presAssocID="{88B8B4F0-CB6A-4AD8-885D-BFE40DDDD77F}" presName="hierRoot2" presStyleCnt="0">
        <dgm:presLayoutVars>
          <dgm:hierBranch val="init"/>
        </dgm:presLayoutVars>
      </dgm:prSet>
      <dgm:spPr/>
    </dgm:pt>
    <dgm:pt modelId="{2767FB07-89E3-4F0B-BE05-3AA81D6EB011}" type="pres">
      <dgm:prSet presAssocID="{88B8B4F0-CB6A-4AD8-885D-BFE40DDDD77F}" presName="rootComposite" presStyleCnt="0"/>
      <dgm:spPr/>
    </dgm:pt>
    <dgm:pt modelId="{54584ABF-53ED-490D-9398-C4F0CC7C1FE5}" type="pres">
      <dgm:prSet presAssocID="{88B8B4F0-CB6A-4AD8-885D-BFE40DDDD77F}" presName="rootText" presStyleLbl="node2" presStyleIdx="0" presStyleCnt="6">
        <dgm:presLayoutVars>
          <dgm:chPref val="3"/>
        </dgm:presLayoutVars>
      </dgm:prSet>
      <dgm:spPr/>
    </dgm:pt>
    <dgm:pt modelId="{D9129D9A-6B6F-4B7F-85A6-AE8FBF7C7C9E}" type="pres">
      <dgm:prSet presAssocID="{88B8B4F0-CB6A-4AD8-885D-BFE40DDDD77F}" presName="rootConnector" presStyleLbl="node2" presStyleIdx="0" presStyleCnt="6"/>
      <dgm:spPr/>
    </dgm:pt>
    <dgm:pt modelId="{5D844CE3-5E4B-4697-8CA0-180F6CEA6ABE}" type="pres">
      <dgm:prSet presAssocID="{88B8B4F0-CB6A-4AD8-885D-BFE40DDDD77F}" presName="hierChild4" presStyleCnt="0"/>
      <dgm:spPr/>
    </dgm:pt>
    <dgm:pt modelId="{C60A50CD-7537-4C0C-BF6C-74882E64506D}" type="pres">
      <dgm:prSet presAssocID="{88B8B4F0-CB6A-4AD8-885D-BFE40DDDD77F}" presName="hierChild5" presStyleCnt="0"/>
      <dgm:spPr/>
    </dgm:pt>
    <dgm:pt modelId="{5FD702CE-9213-4D7E-B3B9-7CF44C549EFA}" type="pres">
      <dgm:prSet presAssocID="{8AB982BE-3E9C-4BDF-8FF9-55969FE50A2D}" presName="Name37" presStyleLbl="parChTrans1D2" presStyleIdx="1" presStyleCnt="6"/>
      <dgm:spPr/>
    </dgm:pt>
    <dgm:pt modelId="{BE7A32AE-0727-4811-BE31-F21FCAC5BEC8}" type="pres">
      <dgm:prSet presAssocID="{D3E88612-AE86-416F-B6AC-D064832F3B40}" presName="hierRoot2" presStyleCnt="0">
        <dgm:presLayoutVars>
          <dgm:hierBranch val="init"/>
        </dgm:presLayoutVars>
      </dgm:prSet>
      <dgm:spPr/>
    </dgm:pt>
    <dgm:pt modelId="{C5595F67-1D3A-4DD1-8BEB-A98CA5036C19}" type="pres">
      <dgm:prSet presAssocID="{D3E88612-AE86-416F-B6AC-D064832F3B40}" presName="rootComposite" presStyleCnt="0"/>
      <dgm:spPr/>
    </dgm:pt>
    <dgm:pt modelId="{D252FAA0-F8AE-4D88-B514-2893ABAEF69E}" type="pres">
      <dgm:prSet presAssocID="{D3E88612-AE86-416F-B6AC-D064832F3B40}" presName="rootText" presStyleLbl="node2" presStyleIdx="1" presStyleCnt="6">
        <dgm:presLayoutVars>
          <dgm:chPref val="3"/>
        </dgm:presLayoutVars>
      </dgm:prSet>
      <dgm:spPr/>
    </dgm:pt>
    <dgm:pt modelId="{B35F05DD-E506-4EB2-AA02-8B5E4EE06E71}" type="pres">
      <dgm:prSet presAssocID="{D3E88612-AE86-416F-B6AC-D064832F3B40}" presName="rootConnector" presStyleLbl="node2" presStyleIdx="1" presStyleCnt="6"/>
      <dgm:spPr/>
    </dgm:pt>
    <dgm:pt modelId="{A65B8D42-61FA-4616-8C92-6016A063CCC4}" type="pres">
      <dgm:prSet presAssocID="{D3E88612-AE86-416F-B6AC-D064832F3B40}" presName="hierChild4" presStyleCnt="0"/>
      <dgm:spPr/>
    </dgm:pt>
    <dgm:pt modelId="{18BB6FBE-8312-49A2-BF87-D5954B043D4C}" type="pres">
      <dgm:prSet presAssocID="{D3E88612-AE86-416F-B6AC-D064832F3B40}" presName="hierChild5" presStyleCnt="0"/>
      <dgm:spPr/>
    </dgm:pt>
    <dgm:pt modelId="{E93C44F1-4497-49A3-A794-0A7290572B3E}" type="pres">
      <dgm:prSet presAssocID="{17A82B98-9E19-4E00-8FDC-0FC14524070C}" presName="Name37" presStyleLbl="parChTrans1D2" presStyleIdx="2" presStyleCnt="6"/>
      <dgm:spPr/>
    </dgm:pt>
    <dgm:pt modelId="{9A578E1F-B90A-4B4E-9D06-6392DBFA4C1D}" type="pres">
      <dgm:prSet presAssocID="{DA39FC3B-A510-41A7-B665-70B2408DEA8C}" presName="hierRoot2" presStyleCnt="0">
        <dgm:presLayoutVars>
          <dgm:hierBranch val="init"/>
        </dgm:presLayoutVars>
      </dgm:prSet>
      <dgm:spPr/>
    </dgm:pt>
    <dgm:pt modelId="{0A7B0650-0D74-4778-8292-90E6180A27EA}" type="pres">
      <dgm:prSet presAssocID="{DA39FC3B-A510-41A7-B665-70B2408DEA8C}" presName="rootComposite" presStyleCnt="0"/>
      <dgm:spPr/>
    </dgm:pt>
    <dgm:pt modelId="{79689DEF-5BB2-4701-872B-2FE87B4D4147}" type="pres">
      <dgm:prSet presAssocID="{DA39FC3B-A510-41A7-B665-70B2408DEA8C}" presName="rootText" presStyleLbl="node2" presStyleIdx="2" presStyleCnt="6">
        <dgm:presLayoutVars>
          <dgm:chPref val="3"/>
        </dgm:presLayoutVars>
      </dgm:prSet>
      <dgm:spPr/>
    </dgm:pt>
    <dgm:pt modelId="{933A9978-BF09-4EE0-82CA-B059AEFD30AC}" type="pres">
      <dgm:prSet presAssocID="{DA39FC3B-A510-41A7-B665-70B2408DEA8C}" presName="rootConnector" presStyleLbl="node2" presStyleIdx="2" presStyleCnt="6"/>
      <dgm:spPr/>
    </dgm:pt>
    <dgm:pt modelId="{3BE2FA0B-88D6-48C9-B1EB-CEBF31C5E0BB}" type="pres">
      <dgm:prSet presAssocID="{DA39FC3B-A510-41A7-B665-70B2408DEA8C}" presName="hierChild4" presStyleCnt="0"/>
      <dgm:spPr/>
    </dgm:pt>
    <dgm:pt modelId="{229954F2-E98D-46F6-9689-FBBCDD1D729F}" type="pres">
      <dgm:prSet presAssocID="{DE36100C-D4E1-4928-95BF-1259CEC03400}" presName="Name37" presStyleLbl="parChTrans1D3" presStyleIdx="0" presStyleCnt="3"/>
      <dgm:spPr/>
    </dgm:pt>
    <dgm:pt modelId="{DEF3E1A6-62A3-4692-B53C-85176049D524}" type="pres">
      <dgm:prSet presAssocID="{F7479873-E468-4D68-9731-1267AFD43DBA}" presName="hierRoot2" presStyleCnt="0">
        <dgm:presLayoutVars>
          <dgm:hierBranch val="init"/>
        </dgm:presLayoutVars>
      </dgm:prSet>
      <dgm:spPr/>
    </dgm:pt>
    <dgm:pt modelId="{58AE2680-77B7-42AE-82EE-B93B01441CD1}" type="pres">
      <dgm:prSet presAssocID="{F7479873-E468-4D68-9731-1267AFD43DBA}" presName="rootComposite" presStyleCnt="0"/>
      <dgm:spPr/>
    </dgm:pt>
    <dgm:pt modelId="{D8AA7057-CC7C-4D1D-961A-214C14668E10}" type="pres">
      <dgm:prSet presAssocID="{F7479873-E468-4D68-9731-1267AFD43DBA}" presName="rootText" presStyleLbl="node3" presStyleIdx="0" presStyleCnt="3">
        <dgm:presLayoutVars>
          <dgm:chPref val="3"/>
        </dgm:presLayoutVars>
      </dgm:prSet>
      <dgm:spPr/>
    </dgm:pt>
    <dgm:pt modelId="{32602317-9D0A-4BA1-9313-FCB1FD4EBB26}" type="pres">
      <dgm:prSet presAssocID="{F7479873-E468-4D68-9731-1267AFD43DBA}" presName="rootConnector" presStyleLbl="node3" presStyleIdx="0" presStyleCnt="3"/>
      <dgm:spPr/>
    </dgm:pt>
    <dgm:pt modelId="{CFBB395E-4308-4DD6-A5B5-B0209BFD35D5}" type="pres">
      <dgm:prSet presAssocID="{F7479873-E468-4D68-9731-1267AFD43DBA}" presName="hierChild4" presStyleCnt="0"/>
      <dgm:spPr/>
    </dgm:pt>
    <dgm:pt modelId="{89ED79C1-093C-4438-88F0-45F1C7DA3113}" type="pres">
      <dgm:prSet presAssocID="{F7479873-E468-4D68-9731-1267AFD43DBA}" presName="hierChild5" presStyleCnt="0"/>
      <dgm:spPr/>
    </dgm:pt>
    <dgm:pt modelId="{F442EA44-FBCC-43F3-9BB8-A982712AFAC6}" type="pres">
      <dgm:prSet presAssocID="{5A671934-18D8-44E5-A567-CF4A143FA885}" presName="Name37" presStyleLbl="parChTrans1D3" presStyleIdx="1" presStyleCnt="3"/>
      <dgm:spPr/>
    </dgm:pt>
    <dgm:pt modelId="{E081D48A-8AF9-4AD9-8A6C-C056966239E9}" type="pres">
      <dgm:prSet presAssocID="{2C12A921-2C1A-4C2A-B3A7-4A135BC3C86A}" presName="hierRoot2" presStyleCnt="0">
        <dgm:presLayoutVars>
          <dgm:hierBranch val="init"/>
        </dgm:presLayoutVars>
      </dgm:prSet>
      <dgm:spPr/>
    </dgm:pt>
    <dgm:pt modelId="{0F13A26A-35FC-45EF-A236-4074B895560C}" type="pres">
      <dgm:prSet presAssocID="{2C12A921-2C1A-4C2A-B3A7-4A135BC3C86A}" presName="rootComposite" presStyleCnt="0"/>
      <dgm:spPr/>
    </dgm:pt>
    <dgm:pt modelId="{03A0E119-D109-4D5B-BBAA-8086FA28B563}" type="pres">
      <dgm:prSet presAssocID="{2C12A921-2C1A-4C2A-B3A7-4A135BC3C86A}" presName="rootText" presStyleLbl="node3" presStyleIdx="1" presStyleCnt="3">
        <dgm:presLayoutVars>
          <dgm:chPref val="3"/>
        </dgm:presLayoutVars>
      </dgm:prSet>
      <dgm:spPr/>
    </dgm:pt>
    <dgm:pt modelId="{410A5861-3F83-40B3-A99D-A4918B1A032B}" type="pres">
      <dgm:prSet presAssocID="{2C12A921-2C1A-4C2A-B3A7-4A135BC3C86A}" presName="rootConnector" presStyleLbl="node3" presStyleIdx="1" presStyleCnt="3"/>
      <dgm:spPr/>
    </dgm:pt>
    <dgm:pt modelId="{D26686F5-C5A7-4625-8657-FB6CCC6120DE}" type="pres">
      <dgm:prSet presAssocID="{2C12A921-2C1A-4C2A-B3A7-4A135BC3C86A}" presName="hierChild4" presStyleCnt="0"/>
      <dgm:spPr/>
    </dgm:pt>
    <dgm:pt modelId="{E8A7D620-30B9-4F82-AD98-C09B609EC1EE}" type="pres">
      <dgm:prSet presAssocID="{2C12A921-2C1A-4C2A-B3A7-4A135BC3C86A}" presName="hierChild5" presStyleCnt="0"/>
      <dgm:spPr/>
    </dgm:pt>
    <dgm:pt modelId="{1A04897A-8831-4F57-B597-C44AA4C3CB7C}" type="pres">
      <dgm:prSet presAssocID="{7AABC51F-214A-4C5E-896C-E35D3FAE1CCB}" presName="Name37" presStyleLbl="parChTrans1D3" presStyleIdx="2" presStyleCnt="3"/>
      <dgm:spPr/>
    </dgm:pt>
    <dgm:pt modelId="{EBE18ED1-B8CA-4385-9550-D65F527408D3}" type="pres">
      <dgm:prSet presAssocID="{06CB1E07-B8A1-47D6-873F-E4C8182EE9AF}" presName="hierRoot2" presStyleCnt="0">
        <dgm:presLayoutVars>
          <dgm:hierBranch val="init"/>
        </dgm:presLayoutVars>
      </dgm:prSet>
      <dgm:spPr/>
    </dgm:pt>
    <dgm:pt modelId="{E6A569E1-F1B9-4AE4-8F43-6D56DEF52D24}" type="pres">
      <dgm:prSet presAssocID="{06CB1E07-B8A1-47D6-873F-E4C8182EE9AF}" presName="rootComposite" presStyleCnt="0"/>
      <dgm:spPr/>
    </dgm:pt>
    <dgm:pt modelId="{8D879204-591C-4693-8128-760C5721251C}" type="pres">
      <dgm:prSet presAssocID="{06CB1E07-B8A1-47D6-873F-E4C8182EE9AF}" presName="rootText" presStyleLbl="node3" presStyleIdx="2" presStyleCnt="3">
        <dgm:presLayoutVars>
          <dgm:chPref val="3"/>
        </dgm:presLayoutVars>
      </dgm:prSet>
      <dgm:spPr/>
    </dgm:pt>
    <dgm:pt modelId="{BA37775B-74C9-4EA7-A954-677488D76E37}" type="pres">
      <dgm:prSet presAssocID="{06CB1E07-B8A1-47D6-873F-E4C8182EE9AF}" presName="rootConnector" presStyleLbl="node3" presStyleIdx="2" presStyleCnt="3"/>
      <dgm:spPr/>
    </dgm:pt>
    <dgm:pt modelId="{029C8EA0-2F2C-4C13-BEFE-8F175B48F5B0}" type="pres">
      <dgm:prSet presAssocID="{06CB1E07-B8A1-47D6-873F-E4C8182EE9AF}" presName="hierChild4" presStyleCnt="0"/>
      <dgm:spPr/>
    </dgm:pt>
    <dgm:pt modelId="{A0E752FA-E533-4FC1-B14F-8AC1B40D6D6B}" type="pres">
      <dgm:prSet presAssocID="{06CB1E07-B8A1-47D6-873F-E4C8182EE9AF}" presName="hierChild5" presStyleCnt="0"/>
      <dgm:spPr/>
    </dgm:pt>
    <dgm:pt modelId="{1BCAA224-D1AD-4138-B576-96109873A451}" type="pres">
      <dgm:prSet presAssocID="{DA39FC3B-A510-41A7-B665-70B2408DEA8C}" presName="hierChild5" presStyleCnt="0"/>
      <dgm:spPr/>
    </dgm:pt>
    <dgm:pt modelId="{027F295F-2909-43A2-BC6A-5D62F0F93E46}" type="pres">
      <dgm:prSet presAssocID="{435371D9-C5A6-4B26-8494-DDCF387B164B}" presName="Name37" presStyleLbl="parChTrans1D2" presStyleIdx="3" presStyleCnt="6"/>
      <dgm:spPr/>
    </dgm:pt>
    <dgm:pt modelId="{38A5C40A-AE2B-4EFF-9703-9CFE3718C4FA}" type="pres">
      <dgm:prSet presAssocID="{B30B0D08-0CA6-4E90-B735-B996727E63EC}" presName="hierRoot2" presStyleCnt="0">
        <dgm:presLayoutVars>
          <dgm:hierBranch val="init"/>
        </dgm:presLayoutVars>
      </dgm:prSet>
      <dgm:spPr/>
    </dgm:pt>
    <dgm:pt modelId="{AE54AE9D-ADA3-4981-8BAC-15EC659A5F49}" type="pres">
      <dgm:prSet presAssocID="{B30B0D08-0CA6-4E90-B735-B996727E63EC}" presName="rootComposite" presStyleCnt="0"/>
      <dgm:spPr/>
    </dgm:pt>
    <dgm:pt modelId="{7DCDC1E2-BFE0-4AA4-9F47-8C247FD8F486}" type="pres">
      <dgm:prSet presAssocID="{B30B0D08-0CA6-4E90-B735-B996727E63EC}" presName="rootText" presStyleLbl="node2" presStyleIdx="3" presStyleCnt="6">
        <dgm:presLayoutVars>
          <dgm:chPref val="3"/>
        </dgm:presLayoutVars>
      </dgm:prSet>
      <dgm:spPr/>
    </dgm:pt>
    <dgm:pt modelId="{8BA3FD86-A927-445E-9D16-35D037306D39}" type="pres">
      <dgm:prSet presAssocID="{B30B0D08-0CA6-4E90-B735-B996727E63EC}" presName="rootConnector" presStyleLbl="node2" presStyleIdx="3" presStyleCnt="6"/>
      <dgm:spPr/>
    </dgm:pt>
    <dgm:pt modelId="{3C54DA03-88BC-4ED7-B9DF-24900B179050}" type="pres">
      <dgm:prSet presAssocID="{B30B0D08-0CA6-4E90-B735-B996727E63EC}" presName="hierChild4" presStyleCnt="0"/>
      <dgm:spPr/>
    </dgm:pt>
    <dgm:pt modelId="{40BF0488-3942-41AF-918C-09CD3AF5A65B}" type="pres">
      <dgm:prSet presAssocID="{B30B0D08-0CA6-4E90-B735-B996727E63EC}" presName="hierChild5" presStyleCnt="0"/>
      <dgm:spPr/>
    </dgm:pt>
    <dgm:pt modelId="{256E7FCC-A272-4056-8DE4-BFEE7EB1683B}" type="pres">
      <dgm:prSet presAssocID="{9B33BB6E-3DB3-44BB-B5BF-E7B2866C261E}" presName="Name37" presStyleLbl="parChTrans1D2" presStyleIdx="4" presStyleCnt="6"/>
      <dgm:spPr/>
    </dgm:pt>
    <dgm:pt modelId="{8A2C5C25-3609-4B4A-9591-436657CF2268}" type="pres">
      <dgm:prSet presAssocID="{F9A99FA5-BE2C-48D1-B305-0AD42983A874}" presName="hierRoot2" presStyleCnt="0">
        <dgm:presLayoutVars>
          <dgm:hierBranch val="init"/>
        </dgm:presLayoutVars>
      </dgm:prSet>
      <dgm:spPr/>
    </dgm:pt>
    <dgm:pt modelId="{5AE0B237-9E7F-4553-95BA-5D7528BB5BF8}" type="pres">
      <dgm:prSet presAssocID="{F9A99FA5-BE2C-48D1-B305-0AD42983A874}" presName="rootComposite" presStyleCnt="0"/>
      <dgm:spPr/>
    </dgm:pt>
    <dgm:pt modelId="{5318A74A-78C6-44AB-BC46-9729F0ACB5EC}" type="pres">
      <dgm:prSet presAssocID="{F9A99FA5-BE2C-48D1-B305-0AD42983A874}" presName="rootText" presStyleLbl="node2" presStyleIdx="4" presStyleCnt="6">
        <dgm:presLayoutVars>
          <dgm:chPref val="3"/>
        </dgm:presLayoutVars>
      </dgm:prSet>
      <dgm:spPr/>
    </dgm:pt>
    <dgm:pt modelId="{166E3BF4-C8B6-4B6D-991A-AF029340967F}" type="pres">
      <dgm:prSet presAssocID="{F9A99FA5-BE2C-48D1-B305-0AD42983A874}" presName="rootConnector" presStyleLbl="node2" presStyleIdx="4" presStyleCnt="6"/>
      <dgm:spPr/>
    </dgm:pt>
    <dgm:pt modelId="{82F99FDD-C08D-43E9-AFEF-052A15EA6B76}" type="pres">
      <dgm:prSet presAssocID="{F9A99FA5-BE2C-48D1-B305-0AD42983A874}" presName="hierChild4" presStyleCnt="0"/>
      <dgm:spPr/>
    </dgm:pt>
    <dgm:pt modelId="{DAF887FA-5007-47D5-B007-815321408E13}" type="pres">
      <dgm:prSet presAssocID="{F9A99FA5-BE2C-48D1-B305-0AD42983A874}" presName="hierChild5" presStyleCnt="0"/>
      <dgm:spPr/>
    </dgm:pt>
    <dgm:pt modelId="{2C56FD66-914E-47E5-BF69-3E8200232B4D}" type="pres">
      <dgm:prSet presAssocID="{23158317-DB8F-45AD-B641-7C39B9C6D4E2}" presName="Name37" presStyleLbl="parChTrans1D2" presStyleIdx="5" presStyleCnt="6"/>
      <dgm:spPr/>
    </dgm:pt>
    <dgm:pt modelId="{ACE34F95-17B6-42CD-A5E0-DCB6A6A64673}" type="pres">
      <dgm:prSet presAssocID="{42317E2F-39A8-46A5-8405-FBD361FBCE9E}" presName="hierRoot2" presStyleCnt="0">
        <dgm:presLayoutVars>
          <dgm:hierBranch val="init"/>
        </dgm:presLayoutVars>
      </dgm:prSet>
      <dgm:spPr/>
    </dgm:pt>
    <dgm:pt modelId="{CE85C21D-F1FE-4DB9-B4C0-9563F143D1A4}" type="pres">
      <dgm:prSet presAssocID="{42317E2F-39A8-46A5-8405-FBD361FBCE9E}" presName="rootComposite" presStyleCnt="0"/>
      <dgm:spPr/>
    </dgm:pt>
    <dgm:pt modelId="{958EA0D5-BAC8-447A-A8FC-9325B4DDDC2C}" type="pres">
      <dgm:prSet presAssocID="{42317E2F-39A8-46A5-8405-FBD361FBCE9E}" presName="rootText" presStyleLbl="node2" presStyleIdx="5" presStyleCnt="6">
        <dgm:presLayoutVars>
          <dgm:chPref val="3"/>
        </dgm:presLayoutVars>
      </dgm:prSet>
      <dgm:spPr/>
    </dgm:pt>
    <dgm:pt modelId="{A484F062-6FC0-4FEA-8CA6-3E2C602852B2}" type="pres">
      <dgm:prSet presAssocID="{42317E2F-39A8-46A5-8405-FBD361FBCE9E}" presName="rootConnector" presStyleLbl="node2" presStyleIdx="5" presStyleCnt="6"/>
      <dgm:spPr/>
    </dgm:pt>
    <dgm:pt modelId="{1AC02D08-EB4B-4A45-B31A-F660761F4160}" type="pres">
      <dgm:prSet presAssocID="{42317E2F-39A8-46A5-8405-FBD361FBCE9E}" presName="hierChild4" presStyleCnt="0"/>
      <dgm:spPr/>
    </dgm:pt>
    <dgm:pt modelId="{D9BEBDFB-92B7-4B50-9F14-62C036FECE4D}" type="pres">
      <dgm:prSet presAssocID="{42317E2F-39A8-46A5-8405-FBD361FBCE9E}" presName="hierChild5" presStyleCnt="0"/>
      <dgm:spPr/>
    </dgm:pt>
    <dgm:pt modelId="{E4007A5B-28AC-45F9-82C3-F8522E9A2078}" type="pres">
      <dgm:prSet presAssocID="{5B6B57FC-3A2F-4EB1-92F6-8EDDDD79D1C2}" presName="hierChild3" presStyleCnt="0"/>
      <dgm:spPr/>
    </dgm:pt>
  </dgm:ptLst>
  <dgm:cxnLst>
    <dgm:cxn modelId="{8476711A-0A2E-48D8-A796-A654137D0B7C}" type="presOf" srcId="{88B8B4F0-CB6A-4AD8-885D-BFE40DDDD77F}" destId="{54584ABF-53ED-490D-9398-C4F0CC7C1FE5}" srcOrd="0" destOrd="0" presId="urn:microsoft.com/office/officeart/2005/8/layout/orgChart1"/>
    <dgm:cxn modelId="{5D4D9613-999A-42D3-917E-3FCACC2B1D2C}" srcId="{DA39FC3B-A510-41A7-B665-70B2408DEA8C}" destId="{2C12A921-2C1A-4C2A-B3A7-4A135BC3C86A}" srcOrd="1" destOrd="0" parTransId="{5A671934-18D8-44E5-A567-CF4A143FA885}" sibTransId="{65A99FA8-ED3F-464F-B29B-31E9F4963C7A}"/>
    <dgm:cxn modelId="{80A502FD-78FA-4D48-8DD4-F5FB218628AA}" type="presOf" srcId="{06CB1E07-B8A1-47D6-873F-E4C8182EE9AF}" destId="{BA37775B-74C9-4EA7-A954-677488D76E37}" srcOrd="1" destOrd="0" presId="urn:microsoft.com/office/officeart/2005/8/layout/orgChart1"/>
    <dgm:cxn modelId="{3CCBAA39-767E-42FB-A6E8-FD3FA39683F8}" type="presOf" srcId="{06CB1E07-B8A1-47D6-873F-E4C8182EE9AF}" destId="{8D879204-591C-4693-8128-760C5721251C}" srcOrd="0" destOrd="0" presId="urn:microsoft.com/office/officeart/2005/8/layout/orgChart1"/>
    <dgm:cxn modelId="{C6B24848-4963-42DE-83E9-37241537ED4A}" type="presOf" srcId="{DE36100C-D4E1-4928-95BF-1259CEC03400}" destId="{229954F2-E98D-46F6-9689-FBBCDD1D729F}" srcOrd="0" destOrd="0" presId="urn:microsoft.com/office/officeart/2005/8/layout/orgChart1"/>
    <dgm:cxn modelId="{C6D0C5DC-2EF6-46F1-9197-82C0B719319C}" type="presOf" srcId="{5A671934-18D8-44E5-A567-CF4A143FA885}" destId="{F442EA44-FBCC-43F3-9BB8-A982712AFAC6}" srcOrd="0" destOrd="0" presId="urn:microsoft.com/office/officeart/2005/8/layout/orgChart1"/>
    <dgm:cxn modelId="{A3F8BF03-4872-4471-8D88-6345803FC080}" type="presOf" srcId="{42317E2F-39A8-46A5-8405-FBD361FBCE9E}" destId="{958EA0D5-BAC8-447A-A8FC-9325B4DDDC2C}" srcOrd="0" destOrd="0" presId="urn:microsoft.com/office/officeart/2005/8/layout/orgChart1"/>
    <dgm:cxn modelId="{CB7992D0-C4FE-40F8-813C-C399EE9DACB3}" type="presOf" srcId="{2C12A921-2C1A-4C2A-B3A7-4A135BC3C86A}" destId="{03A0E119-D109-4D5B-BBAA-8086FA28B563}" srcOrd="0" destOrd="0" presId="urn:microsoft.com/office/officeart/2005/8/layout/orgChart1"/>
    <dgm:cxn modelId="{BBDA9C9F-ED77-4576-8E7B-E8C1C5A8208B}" type="presOf" srcId="{5461C605-6D87-4F3A-ADB0-8EA00DCBDAA7}" destId="{A6FC13D7-1F52-4EB8-B4C2-C3C22E4F2376}" srcOrd="0" destOrd="0" presId="urn:microsoft.com/office/officeart/2005/8/layout/orgChart1"/>
    <dgm:cxn modelId="{7DE12EAD-64CF-4E93-B80D-25E81F35653D}" srcId="{DA39FC3B-A510-41A7-B665-70B2408DEA8C}" destId="{F7479873-E468-4D68-9731-1267AFD43DBA}" srcOrd="0" destOrd="0" parTransId="{DE36100C-D4E1-4928-95BF-1259CEC03400}" sibTransId="{EEC74B32-5F9A-4AA0-B791-F73447987C83}"/>
    <dgm:cxn modelId="{838D867E-7D41-4EF3-9CD0-6D8B0C6092D7}" type="presOf" srcId="{5B6B57FC-3A2F-4EB1-92F6-8EDDDD79D1C2}" destId="{116347AB-2FC4-4343-A082-706ED5ED2213}" srcOrd="1" destOrd="0" presId="urn:microsoft.com/office/officeart/2005/8/layout/orgChart1"/>
    <dgm:cxn modelId="{43ED97DA-F7C5-4764-8614-E66EAA878E36}" type="presOf" srcId="{F7479873-E468-4D68-9731-1267AFD43DBA}" destId="{D8AA7057-CC7C-4D1D-961A-214C14668E10}" srcOrd="0" destOrd="0" presId="urn:microsoft.com/office/officeart/2005/8/layout/orgChart1"/>
    <dgm:cxn modelId="{8C03EFA8-2DC5-409D-8C61-F61029B6C651}" type="presOf" srcId="{8AB982BE-3E9C-4BDF-8FF9-55969FE50A2D}" destId="{5FD702CE-9213-4D7E-B3B9-7CF44C549EFA}" srcOrd="0" destOrd="0" presId="urn:microsoft.com/office/officeart/2005/8/layout/orgChart1"/>
    <dgm:cxn modelId="{0C1D2C01-4D70-4DF5-B8EA-957A5FFDCC23}" type="presOf" srcId="{435371D9-C5A6-4B26-8494-DDCF387B164B}" destId="{027F295F-2909-43A2-BC6A-5D62F0F93E46}" srcOrd="0" destOrd="0" presId="urn:microsoft.com/office/officeart/2005/8/layout/orgChart1"/>
    <dgm:cxn modelId="{DF8BB5DE-4F51-4A0D-9189-C74AA7175E82}" type="presOf" srcId="{17A82B98-9E19-4E00-8FDC-0FC14524070C}" destId="{E93C44F1-4497-49A3-A794-0A7290572B3E}" srcOrd="0" destOrd="0" presId="urn:microsoft.com/office/officeart/2005/8/layout/orgChart1"/>
    <dgm:cxn modelId="{73B50ECF-C89A-4F87-9012-9A06AB984DFC}" type="presOf" srcId="{9B33BB6E-3DB3-44BB-B5BF-E7B2866C261E}" destId="{256E7FCC-A272-4056-8DE4-BFEE7EB1683B}" srcOrd="0" destOrd="0" presId="urn:microsoft.com/office/officeart/2005/8/layout/orgChart1"/>
    <dgm:cxn modelId="{EE1E7CA4-0847-4B9A-82BE-21B4A689DB8B}" srcId="{99021077-5308-4943-8913-3450800B0B42}" destId="{5B6B57FC-3A2F-4EB1-92F6-8EDDDD79D1C2}" srcOrd="0" destOrd="0" parTransId="{B4133DC7-D881-4B2A-A9DD-C47B6C7068F4}" sibTransId="{EA4B233E-4126-4CD2-BDD0-CC82D1AD691F}"/>
    <dgm:cxn modelId="{17AF5466-812E-4DAD-9D87-70B6499C19F9}" type="presOf" srcId="{DA39FC3B-A510-41A7-B665-70B2408DEA8C}" destId="{933A9978-BF09-4EE0-82CA-B059AEFD30AC}" srcOrd="1" destOrd="0" presId="urn:microsoft.com/office/officeart/2005/8/layout/orgChart1"/>
    <dgm:cxn modelId="{6492A123-5194-4BC1-9793-3E04C8757B5F}" type="presOf" srcId="{42317E2F-39A8-46A5-8405-FBD361FBCE9E}" destId="{A484F062-6FC0-4FEA-8CA6-3E2C602852B2}" srcOrd="1" destOrd="0" presId="urn:microsoft.com/office/officeart/2005/8/layout/orgChart1"/>
    <dgm:cxn modelId="{449042B6-B476-4119-8186-55C813226D12}" type="presOf" srcId="{B30B0D08-0CA6-4E90-B735-B996727E63EC}" destId="{7DCDC1E2-BFE0-4AA4-9F47-8C247FD8F486}" srcOrd="0" destOrd="0" presId="urn:microsoft.com/office/officeart/2005/8/layout/orgChart1"/>
    <dgm:cxn modelId="{CE7D2F7D-094F-4F82-A062-BDBA693ACD98}" type="presOf" srcId="{2C12A921-2C1A-4C2A-B3A7-4A135BC3C86A}" destId="{410A5861-3F83-40B3-A99D-A4918B1A032B}" srcOrd="1" destOrd="0" presId="urn:microsoft.com/office/officeart/2005/8/layout/orgChart1"/>
    <dgm:cxn modelId="{86C007D0-AA83-4237-BD75-C36580F0922A}" type="presOf" srcId="{88B8B4F0-CB6A-4AD8-885D-BFE40DDDD77F}" destId="{D9129D9A-6B6F-4B7F-85A6-AE8FBF7C7C9E}" srcOrd="1" destOrd="0" presId="urn:microsoft.com/office/officeart/2005/8/layout/orgChart1"/>
    <dgm:cxn modelId="{1A5DEF1E-FDCB-4413-8372-9144E6659535}" type="presOf" srcId="{B30B0D08-0CA6-4E90-B735-B996727E63EC}" destId="{8BA3FD86-A927-445E-9D16-35D037306D39}" srcOrd="1" destOrd="0" presId="urn:microsoft.com/office/officeart/2005/8/layout/orgChart1"/>
    <dgm:cxn modelId="{86F195CE-C753-4ED1-A8DD-132764535C32}" type="presOf" srcId="{D3E88612-AE86-416F-B6AC-D064832F3B40}" destId="{B35F05DD-E506-4EB2-AA02-8B5E4EE06E71}" srcOrd="1" destOrd="0" presId="urn:microsoft.com/office/officeart/2005/8/layout/orgChart1"/>
    <dgm:cxn modelId="{22EED922-5163-43DC-891A-E842680D1302}" type="presOf" srcId="{5B6B57FC-3A2F-4EB1-92F6-8EDDDD79D1C2}" destId="{9FF795E1-6162-4DE9-AACD-9B774C1CCB2B}" srcOrd="0" destOrd="0" presId="urn:microsoft.com/office/officeart/2005/8/layout/orgChart1"/>
    <dgm:cxn modelId="{DA04CCC1-0E33-4D1E-A339-EA0D47607D34}" srcId="{5B6B57FC-3A2F-4EB1-92F6-8EDDDD79D1C2}" destId="{B30B0D08-0CA6-4E90-B735-B996727E63EC}" srcOrd="3" destOrd="0" parTransId="{435371D9-C5A6-4B26-8494-DDCF387B164B}" sibTransId="{093A5632-DE40-4963-9A43-E34DCB5FCE52}"/>
    <dgm:cxn modelId="{D5CF2559-1003-429A-BFE9-ADFFF2B8263A}" type="presOf" srcId="{DA39FC3B-A510-41A7-B665-70B2408DEA8C}" destId="{79689DEF-5BB2-4701-872B-2FE87B4D4147}" srcOrd="0" destOrd="0" presId="urn:microsoft.com/office/officeart/2005/8/layout/orgChart1"/>
    <dgm:cxn modelId="{618C51E6-561E-4C48-A420-2C957489B1EF}" type="presOf" srcId="{D3E88612-AE86-416F-B6AC-D064832F3B40}" destId="{D252FAA0-F8AE-4D88-B514-2893ABAEF69E}" srcOrd="0" destOrd="0" presId="urn:microsoft.com/office/officeart/2005/8/layout/orgChart1"/>
    <dgm:cxn modelId="{35068279-DFDE-48CE-9C02-FCB3DD039A16}" type="presOf" srcId="{F7479873-E468-4D68-9731-1267AFD43DBA}" destId="{32602317-9D0A-4BA1-9313-FCB1FD4EBB26}" srcOrd="1" destOrd="0" presId="urn:microsoft.com/office/officeart/2005/8/layout/orgChart1"/>
    <dgm:cxn modelId="{D38E593B-9BE6-4613-9069-55CF63D6FC52}" srcId="{5B6B57FC-3A2F-4EB1-92F6-8EDDDD79D1C2}" destId="{DA39FC3B-A510-41A7-B665-70B2408DEA8C}" srcOrd="2" destOrd="0" parTransId="{17A82B98-9E19-4E00-8FDC-0FC14524070C}" sibTransId="{F851D11F-6C57-48A8-9495-94C035EE3CE4}"/>
    <dgm:cxn modelId="{855C4777-D8FC-4C40-BA79-3842F24EA821}" type="presOf" srcId="{F9A99FA5-BE2C-48D1-B305-0AD42983A874}" destId="{166E3BF4-C8B6-4B6D-991A-AF029340967F}" srcOrd="1" destOrd="0" presId="urn:microsoft.com/office/officeart/2005/8/layout/orgChart1"/>
    <dgm:cxn modelId="{2849A638-2B04-4BC9-A9E3-6791BBB2A9AD}" srcId="{DA39FC3B-A510-41A7-B665-70B2408DEA8C}" destId="{06CB1E07-B8A1-47D6-873F-E4C8182EE9AF}" srcOrd="2" destOrd="0" parTransId="{7AABC51F-214A-4C5E-896C-E35D3FAE1CCB}" sibTransId="{DE99BCEF-5DB2-4468-A851-F15817B0FF77}"/>
    <dgm:cxn modelId="{36E20084-7854-46EA-B177-E973082D8FD4}" srcId="{5B6B57FC-3A2F-4EB1-92F6-8EDDDD79D1C2}" destId="{42317E2F-39A8-46A5-8405-FBD361FBCE9E}" srcOrd="5" destOrd="0" parTransId="{23158317-DB8F-45AD-B641-7C39B9C6D4E2}" sibTransId="{EC2E3E70-0954-4763-8FAB-680CA9E79DDC}"/>
    <dgm:cxn modelId="{8F6D8CDD-AA7D-4EF4-99BC-265C2977DEB3}" srcId="{5B6B57FC-3A2F-4EB1-92F6-8EDDDD79D1C2}" destId="{88B8B4F0-CB6A-4AD8-885D-BFE40DDDD77F}" srcOrd="0" destOrd="0" parTransId="{5461C605-6D87-4F3A-ADB0-8EA00DCBDAA7}" sibTransId="{7F5015FE-D966-410A-A8A2-E58E315D5E54}"/>
    <dgm:cxn modelId="{012E13EF-B201-4E34-A644-32F44ECE6031}" type="presOf" srcId="{99021077-5308-4943-8913-3450800B0B42}" destId="{712C8CE2-66C7-4B61-894C-C42E70240C36}" srcOrd="0" destOrd="0" presId="urn:microsoft.com/office/officeart/2005/8/layout/orgChart1"/>
    <dgm:cxn modelId="{7E351246-F866-4F01-8857-B6D88DB9ABFB}" type="presOf" srcId="{F9A99FA5-BE2C-48D1-B305-0AD42983A874}" destId="{5318A74A-78C6-44AB-BC46-9729F0ACB5EC}" srcOrd="0" destOrd="0" presId="urn:microsoft.com/office/officeart/2005/8/layout/orgChart1"/>
    <dgm:cxn modelId="{6CE6C992-B9B5-4443-9ED4-64001A3AC6E3}" srcId="{5B6B57FC-3A2F-4EB1-92F6-8EDDDD79D1C2}" destId="{D3E88612-AE86-416F-B6AC-D064832F3B40}" srcOrd="1" destOrd="0" parTransId="{8AB982BE-3E9C-4BDF-8FF9-55969FE50A2D}" sibTransId="{5392914F-BEEF-44BD-94B9-6E1AA91B46F6}"/>
    <dgm:cxn modelId="{22ABD8BF-D514-483D-A839-85DFFA3C1775}" srcId="{5B6B57FC-3A2F-4EB1-92F6-8EDDDD79D1C2}" destId="{F9A99FA5-BE2C-48D1-B305-0AD42983A874}" srcOrd="4" destOrd="0" parTransId="{9B33BB6E-3DB3-44BB-B5BF-E7B2866C261E}" sibTransId="{C20CBD1E-FFA2-4662-8C26-05E18D1E9217}"/>
    <dgm:cxn modelId="{EF91DAA3-0DD9-47E9-82B8-AD494E205325}" type="presOf" srcId="{7AABC51F-214A-4C5E-896C-E35D3FAE1CCB}" destId="{1A04897A-8831-4F57-B597-C44AA4C3CB7C}" srcOrd="0" destOrd="0" presId="urn:microsoft.com/office/officeart/2005/8/layout/orgChart1"/>
    <dgm:cxn modelId="{307BD8D8-A576-489F-B377-DA798AADF8BF}" type="presOf" srcId="{23158317-DB8F-45AD-B641-7C39B9C6D4E2}" destId="{2C56FD66-914E-47E5-BF69-3E8200232B4D}" srcOrd="0" destOrd="0" presId="urn:microsoft.com/office/officeart/2005/8/layout/orgChart1"/>
    <dgm:cxn modelId="{24382462-FCBD-4C1A-873D-03CCE5703C9F}" type="presParOf" srcId="{712C8CE2-66C7-4B61-894C-C42E70240C36}" destId="{5FB51F11-95A1-484E-8F81-97058A4C5BB8}" srcOrd="0" destOrd="0" presId="urn:microsoft.com/office/officeart/2005/8/layout/orgChart1"/>
    <dgm:cxn modelId="{7BCA8836-D816-42CF-87B2-A288CA71F915}" type="presParOf" srcId="{5FB51F11-95A1-484E-8F81-97058A4C5BB8}" destId="{530D358E-D08D-4F47-9ED9-84238C6C77DB}" srcOrd="0" destOrd="0" presId="urn:microsoft.com/office/officeart/2005/8/layout/orgChart1"/>
    <dgm:cxn modelId="{91A8A415-38AC-4ABB-8BF1-305C371140AB}" type="presParOf" srcId="{530D358E-D08D-4F47-9ED9-84238C6C77DB}" destId="{9FF795E1-6162-4DE9-AACD-9B774C1CCB2B}" srcOrd="0" destOrd="0" presId="urn:microsoft.com/office/officeart/2005/8/layout/orgChart1"/>
    <dgm:cxn modelId="{D03FA00F-3774-41E8-BD0B-14773859230F}" type="presParOf" srcId="{530D358E-D08D-4F47-9ED9-84238C6C77DB}" destId="{116347AB-2FC4-4343-A082-706ED5ED2213}" srcOrd="1" destOrd="0" presId="urn:microsoft.com/office/officeart/2005/8/layout/orgChart1"/>
    <dgm:cxn modelId="{818757BF-0250-43E8-8565-D38B931F1091}" type="presParOf" srcId="{5FB51F11-95A1-484E-8F81-97058A4C5BB8}" destId="{4782EE71-2856-48DA-BE27-F4E791E25E2E}" srcOrd="1" destOrd="0" presId="urn:microsoft.com/office/officeart/2005/8/layout/orgChart1"/>
    <dgm:cxn modelId="{A9052B6A-64B7-4020-9E8D-002283461876}" type="presParOf" srcId="{4782EE71-2856-48DA-BE27-F4E791E25E2E}" destId="{A6FC13D7-1F52-4EB8-B4C2-C3C22E4F2376}" srcOrd="0" destOrd="0" presId="urn:microsoft.com/office/officeart/2005/8/layout/orgChart1"/>
    <dgm:cxn modelId="{63B01E0B-9CAB-46D5-9D02-9DFAEA176AEB}" type="presParOf" srcId="{4782EE71-2856-48DA-BE27-F4E791E25E2E}" destId="{D38A9121-86A5-4A98-96CA-30CA5F9781CA}" srcOrd="1" destOrd="0" presId="urn:microsoft.com/office/officeart/2005/8/layout/orgChart1"/>
    <dgm:cxn modelId="{9261A123-AFEB-4667-9C40-07D23062FE30}" type="presParOf" srcId="{D38A9121-86A5-4A98-96CA-30CA5F9781CA}" destId="{2767FB07-89E3-4F0B-BE05-3AA81D6EB011}" srcOrd="0" destOrd="0" presId="urn:microsoft.com/office/officeart/2005/8/layout/orgChart1"/>
    <dgm:cxn modelId="{61F27BF1-5843-4400-993F-4F58E6252285}" type="presParOf" srcId="{2767FB07-89E3-4F0B-BE05-3AA81D6EB011}" destId="{54584ABF-53ED-490D-9398-C4F0CC7C1FE5}" srcOrd="0" destOrd="0" presId="urn:microsoft.com/office/officeart/2005/8/layout/orgChart1"/>
    <dgm:cxn modelId="{772DB0B2-C291-4334-8CF1-AED2CCBC68D5}" type="presParOf" srcId="{2767FB07-89E3-4F0B-BE05-3AA81D6EB011}" destId="{D9129D9A-6B6F-4B7F-85A6-AE8FBF7C7C9E}" srcOrd="1" destOrd="0" presId="urn:microsoft.com/office/officeart/2005/8/layout/orgChart1"/>
    <dgm:cxn modelId="{7CE72D1E-6BF7-4BCF-AE1E-A3F03BB49BCE}" type="presParOf" srcId="{D38A9121-86A5-4A98-96CA-30CA5F9781CA}" destId="{5D844CE3-5E4B-4697-8CA0-180F6CEA6ABE}" srcOrd="1" destOrd="0" presId="urn:microsoft.com/office/officeart/2005/8/layout/orgChart1"/>
    <dgm:cxn modelId="{4168EC5C-C1CE-4694-B629-A01E068BCF19}" type="presParOf" srcId="{D38A9121-86A5-4A98-96CA-30CA5F9781CA}" destId="{C60A50CD-7537-4C0C-BF6C-74882E64506D}" srcOrd="2" destOrd="0" presId="urn:microsoft.com/office/officeart/2005/8/layout/orgChart1"/>
    <dgm:cxn modelId="{C8CE353A-57DA-4EA3-A157-DAA205552C97}" type="presParOf" srcId="{4782EE71-2856-48DA-BE27-F4E791E25E2E}" destId="{5FD702CE-9213-4D7E-B3B9-7CF44C549EFA}" srcOrd="2" destOrd="0" presId="urn:microsoft.com/office/officeart/2005/8/layout/orgChart1"/>
    <dgm:cxn modelId="{F2A4F2E0-9E21-4C77-A6ED-99972791DE69}" type="presParOf" srcId="{4782EE71-2856-48DA-BE27-F4E791E25E2E}" destId="{BE7A32AE-0727-4811-BE31-F21FCAC5BEC8}" srcOrd="3" destOrd="0" presId="urn:microsoft.com/office/officeart/2005/8/layout/orgChart1"/>
    <dgm:cxn modelId="{89F9E933-597E-4CB6-B8BC-E9BCB4254E2F}" type="presParOf" srcId="{BE7A32AE-0727-4811-BE31-F21FCAC5BEC8}" destId="{C5595F67-1D3A-4DD1-8BEB-A98CA5036C19}" srcOrd="0" destOrd="0" presId="urn:microsoft.com/office/officeart/2005/8/layout/orgChart1"/>
    <dgm:cxn modelId="{D48F703C-FB6A-4995-8957-6ACC07BF8979}" type="presParOf" srcId="{C5595F67-1D3A-4DD1-8BEB-A98CA5036C19}" destId="{D252FAA0-F8AE-4D88-B514-2893ABAEF69E}" srcOrd="0" destOrd="0" presId="urn:microsoft.com/office/officeart/2005/8/layout/orgChart1"/>
    <dgm:cxn modelId="{6D3A401D-9682-49D5-8987-3135641F028B}" type="presParOf" srcId="{C5595F67-1D3A-4DD1-8BEB-A98CA5036C19}" destId="{B35F05DD-E506-4EB2-AA02-8B5E4EE06E71}" srcOrd="1" destOrd="0" presId="urn:microsoft.com/office/officeart/2005/8/layout/orgChart1"/>
    <dgm:cxn modelId="{C83AB18E-2F07-4983-BD17-44311DBED4A7}" type="presParOf" srcId="{BE7A32AE-0727-4811-BE31-F21FCAC5BEC8}" destId="{A65B8D42-61FA-4616-8C92-6016A063CCC4}" srcOrd="1" destOrd="0" presId="urn:microsoft.com/office/officeart/2005/8/layout/orgChart1"/>
    <dgm:cxn modelId="{FFDF8367-5688-43B5-9CF1-54DF07857F20}" type="presParOf" srcId="{BE7A32AE-0727-4811-BE31-F21FCAC5BEC8}" destId="{18BB6FBE-8312-49A2-BF87-D5954B043D4C}" srcOrd="2" destOrd="0" presId="urn:microsoft.com/office/officeart/2005/8/layout/orgChart1"/>
    <dgm:cxn modelId="{E250D33A-4536-4F6F-9CF8-299FAE5D44F4}" type="presParOf" srcId="{4782EE71-2856-48DA-BE27-F4E791E25E2E}" destId="{E93C44F1-4497-49A3-A794-0A7290572B3E}" srcOrd="4" destOrd="0" presId="urn:microsoft.com/office/officeart/2005/8/layout/orgChart1"/>
    <dgm:cxn modelId="{3ECC94DB-F37F-4924-9402-195BE12CB983}" type="presParOf" srcId="{4782EE71-2856-48DA-BE27-F4E791E25E2E}" destId="{9A578E1F-B90A-4B4E-9D06-6392DBFA4C1D}" srcOrd="5" destOrd="0" presId="urn:microsoft.com/office/officeart/2005/8/layout/orgChart1"/>
    <dgm:cxn modelId="{34548335-58C2-45B0-8ADE-D65CAB531AE2}" type="presParOf" srcId="{9A578E1F-B90A-4B4E-9D06-6392DBFA4C1D}" destId="{0A7B0650-0D74-4778-8292-90E6180A27EA}" srcOrd="0" destOrd="0" presId="urn:microsoft.com/office/officeart/2005/8/layout/orgChart1"/>
    <dgm:cxn modelId="{91345202-D5F5-4179-8AA6-C0F984E6D5FD}" type="presParOf" srcId="{0A7B0650-0D74-4778-8292-90E6180A27EA}" destId="{79689DEF-5BB2-4701-872B-2FE87B4D4147}" srcOrd="0" destOrd="0" presId="urn:microsoft.com/office/officeart/2005/8/layout/orgChart1"/>
    <dgm:cxn modelId="{6725248F-9BA9-4474-8291-825860A26739}" type="presParOf" srcId="{0A7B0650-0D74-4778-8292-90E6180A27EA}" destId="{933A9978-BF09-4EE0-82CA-B059AEFD30AC}" srcOrd="1" destOrd="0" presId="urn:microsoft.com/office/officeart/2005/8/layout/orgChart1"/>
    <dgm:cxn modelId="{23CF67EA-853F-4454-A72F-4F909B2325A5}" type="presParOf" srcId="{9A578E1F-B90A-4B4E-9D06-6392DBFA4C1D}" destId="{3BE2FA0B-88D6-48C9-B1EB-CEBF31C5E0BB}" srcOrd="1" destOrd="0" presId="urn:microsoft.com/office/officeart/2005/8/layout/orgChart1"/>
    <dgm:cxn modelId="{C172E7B2-A3AB-4579-8459-B841C4A86772}" type="presParOf" srcId="{3BE2FA0B-88D6-48C9-B1EB-CEBF31C5E0BB}" destId="{229954F2-E98D-46F6-9689-FBBCDD1D729F}" srcOrd="0" destOrd="0" presId="urn:microsoft.com/office/officeart/2005/8/layout/orgChart1"/>
    <dgm:cxn modelId="{4EB25965-4550-44BD-ACC9-855CA076DC35}" type="presParOf" srcId="{3BE2FA0B-88D6-48C9-B1EB-CEBF31C5E0BB}" destId="{DEF3E1A6-62A3-4692-B53C-85176049D524}" srcOrd="1" destOrd="0" presId="urn:microsoft.com/office/officeart/2005/8/layout/orgChart1"/>
    <dgm:cxn modelId="{55180D75-F9B7-401B-B071-76EAD31CCD7F}" type="presParOf" srcId="{DEF3E1A6-62A3-4692-B53C-85176049D524}" destId="{58AE2680-77B7-42AE-82EE-B93B01441CD1}" srcOrd="0" destOrd="0" presId="urn:microsoft.com/office/officeart/2005/8/layout/orgChart1"/>
    <dgm:cxn modelId="{70461571-234E-4897-AC46-2D6AC64CE33F}" type="presParOf" srcId="{58AE2680-77B7-42AE-82EE-B93B01441CD1}" destId="{D8AA7057-CC7C-4D1D-961A-214C14668E10}" srcOrd="0" destOrd="0" presId="urn:microsoft.com/office/officeart/2005/8/layout/orgChart1"/>
    <dgm:cxn modelId="{4C4DD490-F051-42B6-95C1-D2FEEA40BBF5}" type="presParOf" srcId="{58AE2680-77B7-42AE-82EE-B93B01441CD1}" destId="{32602317-9D0A-4BA1-9313-FCB1FD4EBB26}" srcOrd="1" destOrd="0" presId="urn:microsoft.com/office/officeart/2005/8/layout/orgChart1"/>
    <dgm:cxn modelId="{E61908AE-6F03-42A3-9F04-C8DE6F7A7999}" type="presParOf" srcId="{DEF3E1A6-62A3-4692-B53C-85176049D524}" destId="{CFBB395E-4308-4DD6-A5B5-B0209BFD35D5}" srcOrd="1" destOrd="0" presId="urn:microsoft.com/office/officeart/2005/8/layout/orgChart1"/>
    <dgm:cxn modelId="{EDD817F9-456A-41D8-8DFC-E0A0E4AD168B}" type="presParOf" srcId="{DEF3E1A6-62A3-4692-B53C-85176049D524}" destId="{89ED79C1-093C-4438-88F0-45F1C7DA3113}" srcOrd="2" destOrd="0" presId="urn:microsoft.com/office/officeart/2005/8/layout/orgChart1"/>
    <dgm:cxn modelId="{6915C362-27E3-406E-AACF-596E404A47CC}" type="presParOf" srcId="{3BE2FA0B-88D6-48C9-B1EB-CEBF31C5E0BB}" destId="{F442EA44-FBCC-43F3-9BB8-A982712AFAC6}" srcOrd="2" destOrd="0" presId="urn:microsoft.com/office/officeart/2005/8/layout/orgChart1"/>
    <dgm:cxn modelId="{89501FC0-DE3C-40E7-BF87-B94A4EDF0438}" type="presParOf" srcId="{3BE2FA0B-88D6-48C9-B1EB-CEBF31C5E0BB}" destId="{E081D48A-8AF9-4AD9-8A6C-C056966239E9}" srcOrd="3" destOrd="0" presId="urn:microsoft.com/office/officeart/2005/8/layout/orgChart1"/>
    <dgm:cxn modelId="{BA42032F-0B33-4F23-A73B-EC1442565135}" type="presParOf" srcId="{E081D48A-8AF9-4AD9-8A6C-C056966239E9}" destId="{0F13A26A-35FC-45EF-A236-4074B895560C}" srcOrd="0" destOrd="0" presId="urn:microsoft.com/office/officeart/2005/8/layout/orgChart1"/>
    <dgm:cxn modelId="{0A21E4F7-FFB5-4DDD-9866-5505825D41E5}" type="presParOf" srcId="{0F13A26A-35FC-45EF-A236-4074B895560C}" destId="{03A0E119-D109-4D5B-BBAA-8086FA28B563}" srcOrd="0" destOrd="0" presId="urn:microsoft.com/office/officeart/2005/8/layout/orgChart1"/>
    <dgm:cxn modelId="{F2F89B58-2317-4844-8F4C-13091E98C71B}" type="presParOf" srcId="{0F13A26A-35FC-45EF-A236-4074B895560C}" destId="{410A5861-3F83-40B3-A99D-A4918B1A032B}" srcOrd="1" destOrd="0" presId="urn:microsoft.com/office/officeart/2005/8/layout/orgChart1"/>
    <dgm:cxn modelId="{2DF525C0-C0EC-470B-B599-5C5897AA33E0}" type="presParOf" srcId="{E081D48A-8AF9-4AD9-8A6C-C056966239E9}" destId="{D26686F5-C5A7-4625-8657-FB6CCC6120DE}" srcOrd="1" destOrd="0" presId="urn:microsoft.com/office/officeart/2005/8/layout/orgChart1"/>
    <dgm:cxn modelId="{7607F6D3-5838-499F-B098-9F171A1A2AD3}" type="presParOf" srcId="{E081D48A-8AF9-4AD9-8A6C-C056966239E9}" destId="{E8A7D620-30B9-4F82-AD98-C09B609EC1EE}" srcOrd="2" destOrd="0" presId="urn:microsoft.com/office/officeart/2005/8/layout/orgChart1"/>
    <dgm:cxn modelId="{9FD3529D-FCCA-4B5A-A9F2-DD87AD66FDFE}" type="presParOf" srcId="{3BE2FA0B-88D6-48C9-B1EB-CEBF31C5E0BB}" destId="{1A04897A-8831-4F57-B597-C44AA4C3CB7C}" srcOrd="4" destOrd="0" presId="urn:microsoft.com/office/officeart/2005/8/layout/orgChart1"/>
    <dgm:cxn modelId="{A83048AB-3AEF-416D-BEC0-E933413D532D}" type="presParOf" srcId="{3BE2FA0B-88D6-48C9-B1EB-CEBF31C5E0BB}" destId="{EBE18ED1-B8CA-4385-9550-D65F527408D3}" srcOrd="5" destOrd="0" presId="urn:microsoft.com/office/officeart/2005/8/layout/orgChart1"/>
    <dgm:cxn modelId="{86FDD2C6-90D6-455D-9FEB-26B7709BD4BC}" type="presParOf" srcId="{EBE18ED1-B8CA-4385-9550-D65F527408D3}" destId="{E6A569E1-F1B9-4AE4-8F43-6D56DEF52D24}" srcOrd="0" destOrd="0" presId="urn:microsoft.com/office/officeart/2005/8/layout/orgChart1"/>
    <dgm:cxn modelId="{B8A4C49D-9601-404E-BDD9-90348B4F7A6D}" type="presParOf" srcId="{E6A569E1-F1B9-4AE4-8F43-6D56DEF52D24}" destId="{8D879204-591C-4693-8128-760C5721251C}" srcOrd="0" destOrd="0" presId="urn:microsoft.com/office/officeart/2005/8/layout/orgChart1"/>
    <dgm:cxn modelId="{E70D2C33-D511-419B-ADC1-46FCCF9B1481}" type="presParOf" srcId="{E6A569E1-F1B9-4AE4-8F43-6D56DEF52D24}" destId="{BA37775B-74C9-4EA7-A954-677488D76E37}" srcOrd="1" destOrd="0" presId="urn:microsoft.com/office/officeart/2005/8/layout/orgChart1"/>
    <dgm:cxn modelId="{928173CF-312B-4911-B690-F1D8F3FB8AF1}" type="presParOf" srcId="{EBE18ED1-B8CA-4385-9550-D65F527408D3}" destId="{029C8EA0-2F2C-4C13-BEFE-8F175B48F5B0}" srcOrd="1" destOrd="0" presId="urn:microsoft.com/office/officeart/2005/8/layout/orgChart1"/>
    <dgm:cxn modelId="{6EB8059D-9855-466E-B460-257611A7BCB2}" type="presParOf" srcId="{EBE18ED1-B8CA-4385-9550-D65F527408D3}" destId="{A0E752FA-E533-4FC1-B14F-8AC1B40D6D6B}" srcOrd="2" destOrd="0" presId="urn:microsoft.com/office/officeart/2005/8/layout/orgChart1"/>
    <dgm:cxn modelId="{729E2422-F114-4170-8289-56FD1EDFF6CD}" type="presParOf" srcId="{9A578E1F-B90A-4B4E-9D06-6392DBFA4C1D}" destId="{1BCAA224-D1AD-4138-B576-96109873A451}" srcOrd="2" destOrd="0" presId="urn:microsoft.com/office/officeart/2005/8/layout/orgChart1"/>
    <dgm:cxn modelId="{42AB2553-6905-490D-A079-54B8A9005AA8}" type="presParOf" srcId="{4782EE71-2856-48DA-BE27-F4E791E25E2E}" destId="{027F295F-2909-43A2-BC6A-5D62F0F93E46}" srcOrd="6" destOrd="0" presId="urn:microsoft.com/office/officeart/2005/8/layout/orgChart1"/>
    <dgm:cxn modelId="{FE5B5ACE-4EBC-4883-A984-12F436FB4E82}" type="presParOf" srcId="{4782EE71-2856-48DA-BE27-F4E791E25E2E}" destId="{38A5C40A-AE2B-4EFF-9703-9CFE3718C4FA}" srcOrd="7" destOrd="0" presId="urn:microsoft.com/office/officeart/2005/8/layout/orgChart1"/>
    <dgm:cxn modelId="{0A07412D-8073-41AA-8911-85687D3F6BB6}" type="presParOf" srcId="{38A5C40A-AE2B-4EFF-9703-9CFE3718C4FA}" destId="{AE54AE9D-ADA3-4981-8BAC-15EC659A5F49}" srcOrd="0" destOrd="0" presId="urn:microsoft.com/office/officeart/2005/8/layout/orgChart1"/>
    <dgm:cxn modelId="{E449BFEF-2A03-4F6B-AE66-DA4A221DCC09}" type="presParOf" srcId="{AE54AE9D-ADA3-4981-8BAC-15EC659A5F49}" destId="{7DCDC1E2-BFE0-4AA4-9F47-8C247FD8F486}" srcOrd="0" destOrd="0" presId="urn:microsoft.com/office/officeart/2005/8/layout/orgChart1"/>
    <dgm:cxn modelId="{1913CF62-BD20-4E42-97DD-13BA1810B6D0}" type="presParOf" srcId="{AE54AE9D-ADA3-4981-8BAC-15EC659A5F49}" destId="{8BA3FD86-A927-445E-9D16-35D037306D39}" srcOrd="1" destOrd="0" presId="urn:microsoft.com/office/officeart/2005/8/layout/orgChart1"/>
    <dgm:cxn modelId="{A9A3D8B5-BCB6-4A1D-BC9F-BA5421653ADE}" type="presParOf" srcId="{38A5C40A-AE2B-4EFF-9703-9CFE3718C4FA}" destId="{3C54DA03-88BC-4ED7-B9DF-24900B179050}" srcOrd="1" destOrd="0" presId="urn:microsoft.com/office/officeart/2005/8/layout/orgChart1"/>
    <dgm:cxn modelId="{F11DF620-7929-4A9D-8EDC-04E15FF27FC2}" type="presParOf" srcId="{38A5C40A-AE2B-4EFF-9703-9CFE3718C4FA}" destId="{40BF0488-3942-41AF-918C-09CD3AF5A65B}" srcOrd="2" destOrd="0" presId="urn:microsoft.com/office/officeart/2005/8/layout/orgChart1"/>
    <dgm:cxn modelId="{07D852FF-59FF-421B-862A-87EB25C58EB4}" type="presParOf" srcId="{4782EE71-2856-48DA-BE27-F4E791E25E2E}" destId="{256E7FCC-A272-4056-8DE4-BFEE7EB1683B}" srcOrd="8" destOrd="0" presId="urn:microsoft.com/office/officeart/2005/8/layout/orgChart1"/>
    <dgm:cxn modelId="{B2DA9242-6B08-4055-8423-18965970F985}" type="presParOf" srcId="{4782EE71-2856-48DA-BE27-F4E791E25E2E}" destId="{8A2C5C25-3609-4B4A-9591-436657CF2268}" srcOrd="9" destOrd="0" presId="urn:microsoft.com/office/officeart/2005/8/layout/orgChart1"/>
    <dgm:cxn modelId="{CCF45C6F-2555-4E4A-8514-52FF97C9CC38}" type="presParOf" srcId="{8A2C5C25-3609-4B4A-9591-436657CF2268}" destId="{5AE0B237-9E7F-4553-95BA-5D7528BB5BF8}" srcOrd="0" destOrd="0" presId="urn:microsoft.com/office/officeart/2005/8/layout/orgChart1"/>
    <dgm:cxn modelId="{DF6C254E-4D10-4E46-A132-DCF92C0178D5}" type="presParOf" srcId="{5AE0B237-9E7F-4553-95BA-5D7528BB5BF8}" destId="{5318A74A-78C6-44AB-BC46-9729F0ACB5EC}" srcOrd="0" destOrd="0" presId="urn:microsoft.com/office/officeart/2005/8/layout/orgChart1"/>
    <dgm:cxn modelId="{5DE3A7F7-4CB6-47E6-9D0F-566E4B7F3B97}" type="presParOf" srcId="{5AE0B237-9E7F-4553-95BA-5D7528BB5BF8}" destId="{166E3BF4-C8B6-4B6D-991A-AF029340967F}" srcOrd="1" destOrd="0" presId="urn:microsoft.com/office/officeart/2005/8/layout/orgChart1"/>
    <dgm:cxn modelId="{7720B993-5459-4183-BEB6-DA05633038A3}" type="presParOf" srcId="{8A2C5C25-3609-4B4A-9591-436657CF2268}" destId="{82F99FDD-C08D-43E9-AFEF-052A15EA6B76}" srcOrd="1" destOrd="0" presId="urn:microsoft.com/office/officeart/2005/8/layout/orgChart1"/>
    <dgm:cxn modelId="{B2A1EAA6-4C59-4CBF-BF15-F728691C3549}" type="presParOf" srcId="{8A2C5C25-3609-4B4A-9591-436657CF2268}" destId="{DAF887FA-5007-47D5-B007-815321408E13}" srcOrd="2" destOrd="0" presId="urn:microsoft.com/office/officeart/2005/8/layout/orgChart1"/>
    <dgm:cxn modelId="{53E2B1EF-6DCF-49BC-A420-9BD18FD31EB2}" type="presParOf" srcId="{4782EE71-2856-48DA-BE27-F4E791E25E2E}" destId="{2C56FD66-914E-47E5-BF69-3E8200232B4D}" srcOrd="10" destOrd="0" presId="urn:microsoft.com/office/officeart/2005/8/layout/orgChart1"/>
    <dgm:cxn modelId="{E45C0D99-4756-4982-BDA3-B0EB24D16047}" type="presParOf" srcId="{4782EE71-2856-48DA-BE27-F4E791E25E2E}" destId="{ACE34F95-17B6-42CD-A5E0-DCB6A6A64673}" srcOrd="11" destOrd="0" presId="urn:microsoft.com/office/officeart/2005/8/layout/orgChart1"/>
    <dgm:cxn modelId="{C03CCCF2-6B7F-41BE-A519-39815DB3F225}" type="presParOf" srcId="{ACE34F95-17B6-42CD-A5E0-DCB6A6A64673}" destId="{CE85C21D-F1FE-4DB9-B4C0-9563F143D1A4}" srcOrd="0" destOrd="0" presId="urn:microsoft.com/office/officeart/2005/8/layout/orgChart1"/>
    <dgm:cxn modelId="{A9BBFA55-DB8A-4E9B-9822-169BB63D7C82}" type="presParOf" srcId="{CE85C21D-F1FE-4DB9-B4C0-9563F143D1A4}" destId="{958EA0D5-BAC8-447A-A8FC-9325B4DDDC2C}" srcOrd="0" destOrd="0" presId="urn:microsoft.com/office/officeart/2005/8/layout/orgChart1"/>
    <dgm:cxn modelId="{13574EA0-5185-4F32-967E-2B3BA6C578C6}" type="presParOf" srcId="{CE85C21D-F1FE-4DB9-B4C0-9563F143D1A4}" destId="{A484F062-6FC0-4FEA-8CA6-3E2C602852B2}" srcOrd="1" destOrd="0" presId="urn:microsoft.com/office/officeart/2005/8/layout/orgChart1"/>
    <dgm:cxn modelId="{8C5DC1C7-8E75-408A-8967-4C91D32F8EFB}" type="presParOf" srcId="{ACE34F95-17B6-42CD-A5E0-DCB6A6A64673}" destId="{1AC02D08-EB4B-4A45-B31A-F660761F4160}" srcOrd="1" destOrd="0" presId="urn:microsoft.com/office/officeart/2005/8/layout/orgChart1"/>
    <dgm:cxn modelId="{66C01B57-11A6-4702-AA65-A74C1F7B0C58}" type="presParOf" srcId="{ACE34F95-17B6-42CD-A5E0-DCB6A6A64673}" destId="{D9BEBDFB-92B7-4B50-9F14-62C036FECE4D}" srcOrd="2" destOrd="0" presId="urn:microsoft.com/office/officeart/2005/8/layout/orgChart1"/>
    <dgm:cxn modelId="{CB2E6D23-511E-4BA3-B19C-ED5F68D6BFF9}" type="presParOf" srcId="{5FB51F11-95A1-484E-8F81-97058A4C5BB8}" destId="{E4007A5B-28AC-45F9-82C3-F8522E9A207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CA2DCE-E799-4FC0-B55D-A7388116A867}">
      <dsp:nvSpPr>
        <dsp:cNvPr id="0" name=""/>
        <dsp:cNvSpPr/>
      </dsp:nvSpPr>
      <dsp:spPr>
        <a:xfrm>
          <a:off x="4924721" y="1315825"/>
          <a:ext cx="4231132" cy="402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446"/>
              </a:lnTo>
              <a:lnTo>
                <a:pt x="4231132" y="274446"/>
              </a:lnTo>
              <a:lnTo>
                <a:pt x="4231132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D9CE9-869B-4EFA-BC64-86BC4E1942BD}">
      <dsp:nvSpPr>
        <dsp:cNvPr id="0" name=""/>
        <dsp:cNvSpPr/>
      </dsp:nvSpPr>
      <dsp:spPr>
        <a:xfrm>
          <a:off x="4924721" y="1315825"/>
          <a:ext cx="2538679" cy="402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446"/>
              </a:lnTo>
              <a:lnTo>
                <a:pt x="2538679" y="274446"/>
              </a:lnTo>
              <a:lnTo>
                <a:pt x="2538679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F716E-209B-41A6-B083-4981EE9715C4}">
      <dsp:nvSpPr>
        <dsp:cNvPr id="0" name=""/>
        <dsp:cNvSpPr/>
      </dsp:nvSpPr>
      <dsp:spPr>
        <a:xfrm>
          <a:off x="4924721" y="1315825"/>
          <a:ext cx="846226" cy="402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446"/>
              </a:lnTo>
              <a:lnTo>
                <a:pt x="846226" y="274446"/>
              </a:lnTo>
              <a:lnTo>
                <a:pt x="846226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368DCF-6D2D-4005-AC82-6A6D4FF24790}">
      <dsp:nvSpPr>
        <dsp:cNvPr id="0" name=""/>
        <dsp:cNvSpPr/>
      </dsp:nvSpPr>
      <dsp:spPr>
        <a:xfrm>
          <a:off x="4078494" y="1315825"/>
          <a:ext cx="846226" cy="402726"/>
        </a:xfrm>
        <a:custGeom>
          <a:avLst/>
          <a:gdLst/>
          <a:ahLst/>
          <a:cxnLst/>
          <a:rect l="0" t="0" r="0" b="0"/>
          <a:pathLst>
            <a:path>
              <a:moveTo>
                <a:pt x="846226" y="0"/>
              </a:moveTo>
              <a:lnTo>
                <a:pt x="846226" y="274446"/>
              </a:lnTo>
              <a:lnTo>
                <a:pt x="0" y="274446"/>
              </a:lnTo>
              <a:lnTo>
                <a:pt x="0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754342-E9CA-4C87-ABDC-94412F7E6F9D}">
      <dsp:nvSpPr>
        <dsp:cNvPr id="0" name=""/>
        <dsp:cNvSpPr/>
      </dsp:nvSpPr>
      <dsp:spPr>
        <a:xfrm>
          <a:off x="2386041" y="1315825"/>
          <a:ext cx="2538679" cy="402726"/>
        </a:xfrm>
        <a:custGeom>
          <a:avLst/>
          <a:gdLst/>
          <a:ahLst/>
          <a:cxnLst/>
          <a:rect l="0" t="0" r="0" b="0"/>
          <a:pathLst>
            <a:path>
              <a:moveTo>
                <a:pt x="2538679" y="0"/>
              </a:moveTo>
              <a:lnTo>
                <a:pt x="2538679" y="274446"/>
              </a:lnTo>
              <a:lnTo>
                <a:pt x="0" y="274446"/>
              </a:lnTo>
              <a:lnTo>
                <a:pt x="0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82E0A4-C6CB-4249-94BE-99AC3EBA1942}">
      <dsp:nvSpPr>
        <dsp:cNvPr id="0" name=""/>
        <dsp:cNvSpPr/>
      </dsp:nvSpPr>
      <dsp:spPr>
        <a:xfrm>
          <a:off x="693588" y="1315825"/>
          <a:ext cx="4231132" cy="402726"/>
        </a:xfrm>
        <a:custGeom>
          <a:avLst/>
          <a:gdLst/>
          <a:ahLst/>
          <a:cxnLst/>
          <a:rect l="0" t="0" r="0" b="0"/>
          <a:pathLst>
            <a:path>
              <a:moveTo>
                <a:pt x="4231132" y="0"/>
              </a:moveTo>
              <a:lnTo>
                <a:pt x="4231132" y="274446"/>
              </a:lnTo>
              <a:lnTo>
                <a:pt x="0" y="274446"/>
              </a:lnTo>
              <a:lnTo>
                <a:pt x="0" y="402726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DC4EB-63B1-42E9-A429-68371212ED47}">
      <dsp:nvSpPr>
        <dsp:cNvPr id="0" name=""/>
        <dsp:cNvSpPr/>
      </dsp:nvSpPr>
      <dsp:spPr>
        <a:xfrm>
          <a:off x="4232354" y="436518"/>
          <a:ext cx="1384734" cy="8793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5AA07-5DAB-4739-B61F-7F38B3C560FF}">
      <dsp:nvSpPr>
        <dsp:cNvPr id="0" name=""/>
        <dsp:cNvSpPr/>
      </dsp:nvSpPr>
      <dsp:spPr>
        <a:xfrm>
          <a:off x="4386213" y="582685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A clothing store</a:t>
          </a:r>
          <a:endParaRPr lang="en-US" sz="1600" kern="1200" dirty="0"/>
        </a:p>
      </dsp:txBody>
      <dsp:txXfrm>
        <a:off x="4411967" y="608439"/>
        <a:ext cx="1333226" cy="827798"/>
      </dsp:txXfrm>
    </dsp:sp>
    <dsp:sp modelId="{D454C02E-1E6F-4922-9E57-27956722A056}">
      <dsp:nvSpPr>
        <dsp:cNvPr id="0" name=""/>
        <dsp:cNvSpPr/>
      </dsp:nvSpPr>
      <dsp:spPr>
        <a:xfrm>
          <a:off x="1221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334F55-95EF-475E-9B21-6DBD9277DBDF}">
      <dsp:nvSpPr>
        <dsp:cNvPr id="0" name=""/>
        <dsp:cNvSpPr/>
      </dsp:nvSpPr>
      <dsp:spPr>
        <a:xfrm>
          <a:off x="155080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patient's current medication</a:t>
          </a:r>
          <a:endParaRPr lang="en-US" sz="1600" kern="1200" dirty="0"/>
        </a:p>
      </dsp:txBody>
      <dsp:txXfrm>
        <a:off x="180834" y="1890472"/>
        <a:ext cx="1333226" cy="827798"/>
      </dsp:txXfrm>
    </dsp:sp>
    <dsp:sp modelId="{488EC8AE-C0A4-47AF-AFC1-7B7EFFFE1071}">
      <dsp:nvSpPr>
        <dsp:cNvPr id="0" name=""/>
        <dsp:cNvSpPr/>
      </dsp:nvSpPr>
      <dsp:spPr>
        <a:xfrm>
          <a:off x="1693674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5DAAEF-424C-41CD-B5D4-61DF554361E4}">
      <dsp:nvSpPr>
        <dsp:cNvPr id="0" name=""/>
        <dsp:cNvSpPr/>
      </dsp:nvSpPr>
      <dsp:spPr>
        <a:xfrm>
          <a:off x="1847533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previous medication</a:t>
          </a:r>
          <a:endParaRPr lang="en-US" sz="1600" kern="1200"/>
        </a:p>
      </dsp:txBody>
      <dsp:txXfrm>
        <a:off x="1873287" y="1890472"/>
        <a:ext cx="1333226" cy="827798"/>
      </dsp:txXfrm>
    </dsp:sp>
    <dsp:sp modelId="{BF4F355E-D350-4A09-AD5C-872A952A9B00}">
      <dsp:nvSpPr>
        <dsp:cNvPr id="0" name=""/>
        <dsp:cNvSpPr/>
      </dsp:nvSpPr>
      <dsp:spPr>
        <a:xfrm>
          <a:off x="3386127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13FD1-405F-4804-B3D4-5B64DE36FFEA}">
      <dsp:nvSpPr>
        <dsp:cNvPr id="0" name=""/>
        <dsp:cNvSpPr/>
      </dsp:nvSpPr>
      <dsp:spPr>
        <a:xfrm>
          <a:off x="3539986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health conditions</a:t>
          </a:r>
          <a:endParaRPr lang="en-US" sz="1600" kern="1200"/>
        </a:p>
      </dsp:txBody>
      <dsp:txXfrm>
        <a:off x="3565740" y="1890472"/>
        <a:ext cx="1333226" cy="827798"/>
      </dsp:txXfrm>
    </dsp:sp>
    <dsp:sp modelId="{C3121AB5-C7FB-4311-A005-330A6E8079FE}">
      <dsp:nvSpPr>
        <dsp:cNvPr id="0" name=""/>
        <dsp:cNvSpPr/>
      </dsp:nvSpPr>
      <dsp:spPr>
        <a:xfrm>
          <a:off x="5078580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9D47B5-9112-41D8-91A0-AB02C22122A9}">
      <dsp:nvSpPr>
        <dsp:cNvPr id="0" name=""/>
        <dsp:cNvSpPr/>
      </dsp:nvSpPr>
      <dsp:spPr>
        <a:xfrm>
          <a:off x="5232440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history of illnesses</a:t>
          </a:r>
          <a:endParaRPr lang="en-US" sz="1600" kern="1200"/>
        </a:p>
      </dsp:txBody>
      <dsp:txXfrm>
        <a:off x="5258194" y="1890472"/>
        <a:ext cx="1333226" cy="827798"/>
      </dsp:txXfrm>
    </dsp:sp>
    <dsp:sp modelId="{0A9C8F5A-E4E7-453E-BA8E-8122C07A914A}">
      <dsp:nvSpPr>
        <dsp:cNvPr id="0" name=""/>
        <dsp:cNvSpPr/>
      </dsp:nvSpPr>
      <dsp:spPr>
        <a:xfrm>
          <a:off x="6771033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98380-5E18-4306-A98E-34F89D3DE16B}">
      <dsp:nvSpPr>
        <dsp:cNvPr id="0" name=""/>
        <dsp:cNvSpPr/>
      </dsp:nvSpPr>
      <dsp:spPr>
        <a:xfrm>
          <a:off x="6924893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Address</a:t>
          </a:r>
          <a:endParaRPr lang="en-US" sz="1600" kern="1200"/>
        </a:p>
      </dsp:txBody>
      <dsp:txXfrm>
        <a:off x="6950647" y="1890472"/>
        <a:ext cx="1333226" cy="827798"/>
      </dsp:txXfrm>
    </dsp:sp>
    <dsp:sp modelId="{9DA5B02E-28FC-4E63-A73F-C24390B7EEBA}">
      <dsp:nvSpPr>
        <dsp:cNvPr id="0" name=""/>
        <dsp:cNvSpPr/>
      </dsp:nvSpPr>
      <dsp:spPr>
        <a:xfrm>
          <a:off x="8463487" y="1718552"/>
          <a:ext cx="1384734" cy="8793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858174-4542-40A4-9409-F416C02F7C2F}">
      <dsp:nvSpPr>
        <dsp:cNvPr id="0" name=""/>
        <dsp:cNvSpPr/>
      </dsp:nvSpPr>
      <dsp:spPr>
        <a:xfrm>
          <a:off x="8617346" y="1864718"/>
          <a:ext cx="1384734" cy="87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family details</a:t>
          </a:r>
          <a:endParaRPr lang="en-US" sz="1600" kern="1200"/>
        </a:p>
      </dsp:txBody>
      <dsp:txXfrm>
        <a:off x="8643100" y="1890472"/>
        <a:ext cx="1333226" cy="827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4C83D-E6E5-43D9-826C-A6B217E964F1}">
      <dsp:nvSpPr>
        <dsp:cNvPr id="0" name=""/>
        <dsp:cNvSpPr/>
      </dsp:nvSpPr>
      <dsp:spPr>
        <a:xfrm>
          <a:off x="128" y="0"/>
          <a:ext cx="1709811" cy="4351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the items for sale,</a:t>
          </a:r>
          <a:endParaRPr lang="en-US" sz="2000" kern="1200"/>
        </a:p>
      </dsp:txBody>
      <dsp:txXfrm>
        <a:off x="128" y="1740535"/>
        <a:ext cx="1709811" cy="1740535"/>
      </dsp:txXfrm>
    </dsp:sp>
    <dsp:sp modelId="{8CDA321F-B222-47C5-9325-365FD237B743}">
      <dsp:nvSpPr>
        <dsp:cNvPr id="0" name=""/>
        <dsp:cNvSpPr/>
      </dsp:nvSpPr>
      <dsp:spPr>
        <a:xfrm>
          <a:off x="130536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DEA82-65FA-4E6F-B543-BCAE4AB47873}">
      <dsp:nvSpPr>
        <dsp:cNvPr id="0" name=""/>
        <dsp:cNvSpPr/>
      </dsp:nvSpPr>
      <dsp:spPr>
        <a:xfrm>
          <a:off x="1761234" y="0"/>
          <a:ext cx="1709811" cy="43513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the cost of each item, </a:t>
          </a:r>
          <a:endParaRPr lang="en-US" sz="2000" kern="1200"/>
        </a:p>
      </dsp:txBody>
      <dsp:txXfrm>
        <a:off x="1761234" y="1740535"/>
        <a:ext cx="1709811" cy="1740535"/>
      </dsp:txXfrm>
    </dsp:sp>
    <dsp:sp modelId="{3FB5E083-5E1D-49F8-ACAB-66BE76A0C4CF}">
      <dsp:nvSpPr>
        <dsp:cNvPr id="0" name=""/>
        <dsp:cNvSpPr/>
      </dsp:nvSpPr>
      <dsp:spPr>
        <a:xfrm>
          <a:off x="1891642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1F05A7-CF43-434A-B27F-36EC72EAA923}">
      <dsp:nvSpPr>
        <dsp:cNvPr id="0" name=""/>
        <dsp:cNvSpPr/>
      </dsp:nvSpPr>
      <dsp:spPr>
        <a:xfrm>
          <a:off x="3522340" y="0"/>
          <a:ext cx="1709811" cy="435133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the number of items sold,</a:t>
          </a:r>
          <a:endParaRPr lang="en-US" sz="2000" kern="1200"/>
        </a:p>
      </dsp:txBody>
      <dsp:txXfrm>
        <a:off x="3522340" y="1740535"/>
        <a:ext cx="1709811" cy="1740535"/>
      </dsp:txXfrm>
    </dsp:sp>
    <dsp:sp modelId="{15433B02-DC1D-47D6-9E7A-2719C16BCD31}">
      <dsp:nvSpPr>
        <dsp:cNvPr id="0" name=""/>
        <dsp:cNvSpPr/>
      </dsp:nvSpPr>
      <dsp:spPr>
        <a:xfrm>
          <a:off x="3652749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6000" r="-2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B8D599-BA7B-4E4E-9928-46A6003E92A6}">
      <dsp:nvSpPr>
        <dsp:cNvPr id="0" name=""/>
        <dsp:cNvSpPr/>
      </dsp:nvSpPr>
      <dsp:spPr>
        <a:xfrm>
          <a:off x="5283447" y="0"/>
          <a:ext cx="1709811" cy="435133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the number of items in stock,</a:t>
          </a:r>
          <a:endParaRPr lang="en-US" sz="2000" kern="1200"/>
        </a:p>
      </dsp:txBody>
      <dsp:txXfrm>
        <a:off x="5283447" y="1740535"/>
        <a:ext cx="1709811" cy="1740535"/>
      </dsp:txXfrm>
    </dsp:sp>
    <dsp:sp modelId="{09F6C92C-3C18-434F-9365-DD560CD79C58}">
      <dsp:nvSpPr>
        <dsp:cNvPr id="0" name=""/>
        <dsp:cNvSpPr/>
      </dsp:nvSpPr>
      <dsp:spPr>
        <a:xfrm>
          <a:off x="5413855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5000" r="-1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407C80-4979-4761-90EC-CA165EF54363}">
      <dsp:nvSpPr>
        <dsp:cNvPr id="0" name=""/>
        <dsp:cNvSpPr/>
      </dsp:nvSpPr>
      <dsp:spPr>
        <a:xfrm>
          <a:off x="7044553" y="0"/>
          <a:ext cx="1709811" cy="435133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the number of items due to be delivered,</a:t>
          </a:r>
          <a:endParaRPr lang="en-US" sz="2000" kern="1200"/>
        </a:p>
      </dsp:txBody>
      <dsp:txXfrm>
        <a:off x="7044553" y="1740535"/>
        <a:ext cx="1709811" cy="1740535"/>
      </dsp:txXfrm>
    </dsp:sp>
    <dsp:sp modelId="{5830F083-CA34-427F-9D81-D1E60B13A9B0}">
      <dsp:nvSpPr>
        <dsp:cNvPr id="0" name=""/>
        <dsp:cNvSpPr/>
      </dsp:nvSpPr>
      <dsp:spPr>
        <a:xfrm>
          <a:off x="7174961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9000" r="-4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0D8FC-078D-4891-9439-8C2C91D3AF74}">
      <dsp:nvSpPr>
        <dsp:cNvPr id="0" name=""/>
        <dsp:cNvSpPr/>
      </dsp:nvSpPr>
      <dsp:spPr>
        <a:xfrm>
          <a:off x="8805659" y="0"/>
          <a:ext cx="1709811" cy="435133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how much money the store has made that day.</a:t>
          </a:r>
          <a:endParaRPr lang="en-US" sz="2000" kern="1200"/>
        </a:p>
      </dsp:txBody>
      <dsp:txXfrm>
        <a:off x="8805659" y="1740535"/>
        <a:ext cx="1709811" cy="1740535"/>
      </dsp:txXfrm>
    </dsp:sp>
    <dsp:sp modelId="{EB8A0CF5-E0CB-4BAA-86DD-0EA9D2E09555}">
      <dsp:nvSpPr>
        <dsp:cNvPr id="0" name=""/>
        <dsp:cNvSpPr/>
      </dsp:nvSpPr>
      <dsp:spPr>
        <a:xfrm>
          <a:off x="8936067" y="261080"/>
          <a:ext cx="1448995" cy="1448995"/>
        </a:xfrm>
        <a:prstGeom prst="ellipse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3FFD8-DD2B-4CA5-926F-DBE31399F72F}">
      <dsp:nvSpPr>
        <dsp:cNvPr id="0" name=""/>
        <dsp:cNvSpPr/>
      </dsp:nvSpPr>
      <dsp:spPr>
        <a:xfrm>
          <a:off x="420623" y="3481070"/>
          <a:ext cx="9674352" cy="652700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6FD66-914E-47E5-BF69-3E8200232B4D}">
      <dsp:nvSpPr>
        <dsp:cNvPr id="0" name=""/>
        <dsp:cNvSpPr/>
      </dsp:nvSpPr>
      <dsp:spPr>
        <a:xfrm>
          <a:off x="5257800" y="653156"/>
          <a:ext cx="3936410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3936410" y="136635"/>
              </a:lnTo>
              <a:lnTo>
                <a:pt x="3936410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E7FCC-A272-4056-8DE4-BFEE7EB1683B}">
      <dsp:nvSpPr>
        <dsp:cNvPr id="0" name=""/>
        <dsp:cNvSpPr/>
      </dsp:nvSpPr>
      <dsp:spPr>
        <a:xfrm>
          <a:off x="5257800" y="653156"/>
          <a:ext cx="2361846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2361846" y="136635"/>
              </a:lnTo>
              <a:lnTo>
                <a:pt x="2361846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7F295F-2909-43A2-BC6A-5D62F0F93E46}">
      <dsp:nvSpPr>
        <dsp:cNvPr id="0" name=""/>
        <dsp:cNvSpPr/>
      </dsp:nvSpPr>
      <dsp:spPr>
        <a:xfrm>
          <a:off x="5257800" y="653156"/>
          <a:ext cx="787282" cy="273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635"/>
              </a:lnTo>
              <a:lnTo>
                <a:pt x="787282" y="136635"/>
              </a:lnTo>
              <a:lnTo>
                <a:pt x="787282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4897A-8831-4F57-B597-C44AA4C3CB7C}">
      <dsp:nvSpPr>
        <dsp:cNvPr id="0" name=""/>
        <dsp:cNvSpPr/>
      </dsp:nvSpPr>
      <dsp:spPr>
        <a:xfrm>
          <a:off x="3950000" y="1577074"/>
          <a:ext cx="195193" cy="2446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46430"/>
              </a:lnTo>
              <a:lnTo>
                <a:pt x="195193" y="244643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42EA44-FBCC-43F3-9BB8-A982712AFAC6}">
      <dsp:nvSpPr>
        <dsp:cNvPr id="0" name=""/>
        <dsp:cNvSpPr/>
      </dsp:nvSpPr>
      <dsp:spPr>
        <a:xfrm>
          <a:off x="3950000" y="1577074"/>
          <a:ext cx="195193" cy="15225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512"/>
              </a:lnTo>
              <a:lnTo>
                <a:pt x="195193" y="152251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954F2-E98D-46F6-9689-FBBCDD1D729F}">
      <dsp:nvSpPr>
        <dsp:cNvPr id="0" name=""/>
        <dsp:cNvSpPr/>
      </dsp:nvSpPr>
      <dsp:spPr>
        <a:xfrm>
          <a:off x="3950000" y="1577074"/>
          <a:ext cx="195193" cy="598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8594"/>
              </a:lnTo>
              <a:lnTo>
                <a:pt x="195193" y="59859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C44F1-4497-49A3-A794-0A7290572B3E}">
      <dsp:nvSpPr>
        <dsp:cNvPr id="0" name=""/>
        <dsp:cNvSpPr/>
      </dsp:nvSpPr>
      <dsp:spPr>
        <a:xfrm>
          <a:off x="4470517" y="653156"/>
          <a:ext cx="787282" cy="273271"/>
        </a:xfrm>
        <a:custGeom>
          <a:avLst/>
          <a:gdLst/>
          <a:ahLst/>
          <a:cxnLst/>
          <a:rect l="0" t="0" r="0" b="0"/>
          <a:pathLst>
            <a:path>
              <a:moveTo>
                <a:pt x="787282" y="0"/>
              </a:moveTo>
              <a:lnTo>
                <a:pt x="787282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702CE-9213-4D7E-B3B9-7CF44C549EFA}">
      <dsp:nvSpPr>
        <dsp:cNvPr id="0" name=""/>
        <dsp:cNvSpPr/>
      </dsp:nvSpPr>
      <dsp:spPr>
        <a:xfrm>
          <a:off x="2895953" y="653156"/>
          <a:ext cx="2361846" cy="273271"/>
        </a:xfrm>
        <a:custGeom>
          <a:avLst/>
          <a:gdLst/>
          <a:ahLst/>
          <a:cxnLst/>
          <a:rect l="0" t="0" r="0" b="0"/>
          <a:pathLst>
            <a:path>
              <a:moveTo>
                <a:pt x="2361846" y="0"/>
              </a:moveTo>
              <a:lnTo>
                <a:pt x="2361846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C13D7-1F52-4EB8-B4C2-C3C22E4F2376}">
      <dsp:nvSpPr>
        <dsp:cNvPr id="0" name=""/>
        <dsp:cNvSpPr/>
      </dsp:nvSpPr>
      <dsp:spPr>
        <a:xfrm>
          <a:off x="1321389" y="653156"/>
          <a:ext cx="3936410" cy="273271"/>
        </a:xfrm>
        <a:custGeom>
          <a:avLst/>
          <a:gdLst/>
          <a:ahLst/>
          <a:cxnLst/>
          <a:rect l="0" t="0" r="0" b="0"/>
          <a:pathLst>
            <a:path>
              <a:moveTo>
                <a:pt x="3936410" y="0"/>
              </a:moveTo>
              <a:lnTo>
                <a:pt x="3936410" y="136635"/>
              </a:lnTo>
              <a:lnTo>
                <a:pt x="0" y="136635"/>
              </a:lnTo>
              <a:lnTo>
                <a:pt x="0" y="27327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F795E1-6162-4DE9-AACD-9B774C1CCB2B}">
      <dsp:nvSpPr>
        <dsp:cNvPr id="0" name=""/>
        <dsp:cNvSpPr/>
      </dsp:nvSpPr>
      <dsp:spPr>
        <a:xfrm>
          <a:off x="4607153" y="2510"/>
          <a:ext cx="1301292" cy="65064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Car manufacturing </a:t>
          </a:r>
          <a:endParaRPr lang="en-US" sz="1200" b="1" kern="1200"/>
        </a:p>
      </dsp:txBody>
      <dsp:txXfrm>
        <a:off x="4607153" y="2510"/>
        <a:ext cx="1301292" cy="650646"/>
      </dsp:txXfrm>
    </dsp:sp>
    <dsp:sp modelId="{54584ABF-53ED-490D-9398-C4F0CC7C1FE5}">
      <dsp:nvSpPr>
        <dsp:cNvPr id="0" name=""/>
        <dsp:cNvSpPr/>
      </dsp:nvSpPr>
      <dsp:spPr>
        <a:xfrm>
          <a:off x="670743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number of cars under construction,</a:t>
          </a:r>
          <a:endParaRPr lang="en-US" sz="1200" b="1" kern="1200"/>
        </a:p>
      </dsp:txBody>
      <dsp:txXfrm>
        <a:off x="670743" y="926428"/>
        <a:ext cx="1301292" cy="650646"/>
      </dsp:txXfrm>
    </dsp:sp>
    <dsp:sp modelId="{D252FAA0-F8AE-4D88-B514-2893ABAEF69E}">
      <dsp:nvSpPr>
        <dsp:cNvPr id="0" name=""/>
        <dsp:cNvSpPr/>
      </dsp:nvSpPr>
      <dsp:spPr>
        <a:xfrm>
          <a:off x="2245307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the items in stock that are used to build the car,</a:t>
          </a:r>
          <a:endParaRPr lang="en-US" sz="1200" b="1" kern="1200"/>
        </a:p>
      </dsp:txBody>
      <dsp:txXfrm>
        <a:off x="2245307" y="926428"/>
        <a:ext cx="1301292" cy="650646"/>
      </dsp:txXfrm>
    </dsp:sp>
    <dsp:sp modelId="{79689DEF-5BB2-4701-872B-2FE87B4D4147}">
      <dsp:nvSpPr>
        <dsp:cNvPr id="0" name=""/>
        <dsp:cNvSpPr/>
      </dsp:nvSpPr>
      <dsp:spPr>
        <a:xfrm>
          <a:off x="3819871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the specifications of each item </a:t>
          </a:r>
          <a:endParaRPr lang="en-US" sz="1200" b="1" kern="1200"/>
        </a:p>
      </dsp:txBody>
      <dsp:txXfrm>
        <a:off x="3819871" y="926428"/>
        <a:ext cx="1301292" cy="650646"/>
      </dsp:txXfrm>
    </dsp:sp>
    <dsp:sp modelId="{D8AA7057-CC7C-4D1D-961A-214C14668E10}">
      <dsp:nvSpPr>
        <dsp:cNvPr id="0" name=""/>
        <dsp:cNvSpPr/>
      </dsp:nvSpPr>
      <dsp:spPr>
        <a:xfrm>
          <a:off x="4145194" y="1850345"/>
          <a:ext cx="1301292" cy="6506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weight,</a:t>
          </a:r>
          <a:endParaRPr lang="en-US" sz="1200" b="1" kern="1200"/>
        </a:p>
      </dsp:txBody>
      <dsp:txXfrm>
        <a:off x="4145194" y="1850345"/>
        <a:ext cx="1301292" cy="650646"/>
      </dsp:txXfrm>
    </dsp:sp>
    <dsp:sp modelId="{03A0E119-D109-4D5B-BBAA-8086FA28B563}">
      <dsp:nvSpPr>
        <dsp:cNvPr id="0" name=""/>
        <dsp:cNvSpPr/>
      </dsp:nvSpPr>
      <dsp:spPr>
        <a:xfrm>
          <a:off x="4145194" y="2774263"/>
          <a:ext cx="1301292" cy="6506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Width, </a:t>
          </a:r>
          <a:endParaRPr lang="en-US" sz="1200" b="1" kern="1200"/>
        </a:p>
      </dsp:txBody>
      <dsp:txXfrm>
        <a:off x="4145194" y="2774263"/>
        <a:ext cx="1301292" cy="650646"/>
      </dsp:txXfrm>
    </dsp:sp>
    <dsp:sp modelId="{8D879204-591C-4693-8128-760C5721251C}">
      <dsp:nvSpPr>
        <dsp:cNvPr id="0" name=""/>
        <dsp:cNvSpPr/>
      </dsp:nvSpPr>
      <dsp:spPr>
        <a:xfrm>
          <a:off x="4145194" y="3698181"/>
          <a:ext cx="1301292" cy="65064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height, </a:t>
          </a:r>
          <a:endParaRPr lang="en-US" sz="1200" b="1" kern="1200"/>
        </a:p>
      </dsp:txBody>
      <dsp:txXfrm>
        <a:off x="4145194" y="3698181"/>
        <a:ext cx="1301292" cy="650646"/>
      </dsp:txXfrm>
    </dsp:sp>
    <dsp:sp modelId="{7DCDC1E2-BFE0-4AA4-9F47-8C247FD8F486}">
      <dsp:nvSpPr>
        <dsp:cNvPr id="0" name=""/>
        <dsp:cNvSpPr/>
      </dsp:nvSpPr>
      <dsp:spPr>
        <a:xfrm>
          <a:off x="5394435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the number of cars ready to be sent out of the factory,</a:t>
          </a:r>
          <a:endParaRPr lang="en-US" sz="1200" b="1" kern="1200"/>
        </a:p>
      </dsp:txBody>
      <dsp:txXfrm>
        <a:off x="5394435" y="926428"/>
        <a:ext cx="1301292" cy="650646"/>
      </dsp:txXfrm>
    </dsp:sp>
    <dsp:sp modelId="{5318A74A-78C6-44AB-BC46-9729F0ACB5EC}">
      <dsp:nvSpPr>
        <dsp:cNvPr id="0" name=""/>
        <dsp:cNvSpPr/>
      </dsp:nvSpPr>
      <dsp:spPr>
        <a:xfrm>
          <a:off x="6968999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details about each robot used, </a:t>
          </a:r>
          <a:endParaRPr lang="en-US" sz="1200" b="1" kern="1200"/>
        </a:p>
      </dsp:txBody>
      <dsp:txXfrm>
        <a:off x="6968999" y="926428"/>
        <a:ext cx="1301292" cy="650646"/>
      </dsp:txXfrm>
    </dsp:sp>
    <dsp:sp modelId="{958EA0D5-BAC8-447A-A8FC-9325B4DDDC2C}">
      <dsp:nvSpPr>
        <dsp:cNvPr id="0" name=""/>
        <dsp:cNvSpPr/>
      </dsp:nvSpPr>
      <dsp:spPr>
        <a:xfrm>
          <a:off x="8543563" y="926428"/>
          <a:ext cx="1301292" cy="65064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details about each employee.</a:t>
          </a:r>
          <a:endParaRPr lang="en-US" sz="1200" b="1" kern="1200"/>
        </a:p>
      </dsp:txBody>
      <dsp:txXfrm>
        <a:off x="8543563" y="926428"/>
        <a:ext cx="1301292" cy="65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07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39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4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1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8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7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8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1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347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6D7C2-728A-41AB-BA83-E91A6E654AE8}" type="datetimeFigureOut">
              <a:rPr lang="en-US" smtClean="0"/>
              <a:t>10/12/2024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FBBD-933B-4AD0-9C84-06259E0A29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49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Week 7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79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Getting started: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mints) -Group Activity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Learners and their partners observe the picture in the Learner's Book, discuss and list what data might be stored in each of the given places. Possible answers include: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Clothing store 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 manufacturing. </a:t>
            </a:r>
          </a:p>
          <a:p>
            <a:pPr marL="514350" indent="-514350">
              <a:buAutoNum type="arabicPeriod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45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Hospital: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354818"/>
              </p:ext>
            </p:extLst>
          </p:nvPr>
        </p:nvGraphicFramePr>
        <p:xfrm>
          <a:off x="1192823" y="2743200"/>
          <a:ext cx="10003302" cy="3180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Content Placeholder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3372" y="1745358"/>
            <a:ext cx="2945255" cy="245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 </a:t>
            </a:r>
            <a:r>
              <a:rPr lang="en-GB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clothing </a:t>
            </a:r>
            <a:r>
              <a:rPr lang="en-GB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store: 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2325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76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9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 manufacturing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9755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199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171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Week 7</vt:lpstr>
      <vt:lpstr>Getting started:  (5 mints) -Group Activity </vt:lpstr>
      <vt:lpstr>Hospital:</vt:lpstr>
      <vt:lpstr> A clothing store: </vt:lpstr>
      <vt:lpstr>Car manufacturing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9</cp:revision>
  <dcterms:created xsi:type="dcterms:W3CDTF">2024-10-11T21:56:14Z</dcterms:created>
  <dcterms:modified xsi:type="dcterms:W3CDTF">2024-10-11T22:37:51Z</dcterms:modified>
</cp:coreProperties>
</file>