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2" r:id="rId1"/>
  </p:sldMasterIdLst>
  <p:notesMasterIdLst>
    <p:notesMasterId r:id="rId13"/>
  </p:notesMasterIdLst>
  <p:sldIdLst>
    <p:sldId id="256" r:id="rId2"/>
    <p:sldId id="278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</p:sldIdLst>
  <p:sldSz cx="12192000" cy="6858000"/>
  <p:notesSz cx="6858000" cy="9144000"/>
  <p:embeddedFontLst>
    <p:embeddedFont>
      <p:font typeface="Barlow Condensed" panose="00000506000000000000" pitchFamily="2" charset="0"/>
      <p:regular r:id="rId14"/>
      <p:bold r:id="rId15"/>
      <p:italic r:id="rId16"/>
      <p:boldItalic r:id="rId17"/>
    </p:embeddedFont>
    <p:embeddedFont>
      <p:font typeface="Marck Script" panose="020B0604020202020204" charset="0"/>
      <p:regular r:id="rId18"/>
    </p:embeddedFont>
    <p:embeddedFont>
      <p:font typeface="Metal Mania" panose="020B0604020202020204" charset="0"/>
      <p:regular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-1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2" name="Google Shape;386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3" name="Google Shape;386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9" name="Google Shape;3969;g88b38cb92f_0_108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70" name="Google Shape;3970;g88b38cb92f_0_108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4" name="Google Shape;4134;g88b38cb92f_0_106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5" name="Google Shape;4135;g88b38cb92f_0_106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4" name="Google Shape;3874;g88b38cb92f_0_105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5" name="Google Shape;3875;g88b38cb92f_0_105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9050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7" name="Google Shape;3927;g88b38cb92f_0_106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8" name="Google Shape;3928;g88b38cb92f_0_106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3" name="Google Shape;3933;g88b38cb92f_0_108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34" name="Google Shape;3934;g88b38cb92f_0_108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9" name="Google Shape;3939;g88b38cb92f_0_108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0" name="Google Shape;3940;g88b38cb92f_0_108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5" name="Google Shape;3945;g88b38cb92f_0_108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6" name="Google Shape;3946;g88b38cb92f_0_108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1" name="Google Shape;3951;g88b38cb92f_0_108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2" name="Google Shape;3952;g88b38cb92f_0_108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7" name="Google Shape;3957;g88b38cb92f_0_108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8" name="Google Shape;3958;g88b38cb92f_0_108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3" name="Google Shape;3963;g88b38cb92f_0_108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64" name="Google Shape;3964;g88b38cb92f_0_108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slide" Target="../slides/slide9.xml"/><Relationship Id="rId3" Type="http://schemas.openxmlformats.org/officeDocument/2006/relationships/slide" Target="../slides/slide4.xml"/><Relationship Id="rId7" Type="http://schemas.openxmlformats.org/officeDocument/2006/relationships/slide" Target="../slides/slide8.xml"/><Relationship Id="rId2" Type="http://schemas.openxmlformats.org/officeDocument/2006/relationships/slide" Target="../slides/slide3.xml"/><Relationship Id="rId1" Type="http://schemas.openxmlformats.org/officeDocument/2006/relationships/slideMaster" Target="../slideMasters/slideMaster1.xml"/><Relationship Id="rId6" Type="http://schemas.openxmlformats.org/officeDocument/2006/relationships/slide" Target="../slides/slide7.xml"/><Relationship Id="rId5" Type="http://schemas.openxmlformats.org/officeDocument/2006/relationships/slide" Target="../slides/slide6.xml"/><Relationship Id="rId4" Type="http://schemas.openxmlformats.org/officeDocument/2006/relationships/slide" Target="../slides/slide5.xml"/><Relationship Id="rId9" Type="http://schemas.openxmlformats.org/officeDocument/2006/relationships/slide" Target="../slides/slide10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>
  <p:cSld name="CUSTOM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>
            <a:off x="7132957" y="4908749"/>
            <a:ext cx="3896416" cy="739066"/>
          </a:xfrm>
          <a:custGeom>
            <a:avLst/>
            <a:gdLst/>
            <a:ahLst/>
            <a:cxnLst/>
            <a:rect l="l" t="t" r="r" b="b"/>
            <a:pathLst>
              <a:path w="1365885" h="259079" extrusionOk="0">
                <a:moveTo>
                  <a:pt x="1365885" y="129540"/>
                </a:moveTo>
                <a:cubicBezTo>
                  <a:pt x="1365885" y="201083"/>
                  <a:pt x="1060121" y="259080"/>
                  <a:pt x="682943" y="259080"/>
                </a:cubicBezTo>
                <a:cubicBezTo>
                  <a:pt x="305764" y="259080"/>
                  <a:pt x="0" y="201083"/>
                  <a:pt x="0" y="129540"/>
                </a:cubicBezTo>
                <a:cubicBezTo>
                  <a:pt x="0" y="57997"/>
                  <a:pt x="305764" y="0"/>
                  <a:pt x="682943" y="0"/>
                </a:cubicBezTo>
                <a:cubicBezTo>
                  <a:pt x="1060121" y="0"/>
                  <a:pt x="1365885" y="57997"/>
                  <a:pt x="1365885" y="129540"/>
                </a:cubicBezTo>
                <a:close/>
              </a:path>
            </a:pathLst>
          </a:custGeom>
          <a:solidFill>
            <a:srgbClr val="000000">
              <a:alpha val="176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 rtl="0">
              <a:buNone/>
              <a:defRPr sz="1300">
                <a:solidFill>
                  <a:schemeClr val="dk2"/>
                </a:solidFill>
              </a:defRPr>
            </a:lvl1pPr>
            <a:lvl2pPr lvl="1" algn="r" rtl="0">
              <a:buNone/>
              <a:defRPr sz="1300">
                <a:solidFill>
                  <a:schemeClr val="dk2"/>
                </a:solidFill>
              </a:defRPr>
            </a:lvl2pPr>
            <a:lvl3pPr lvl="2" algn="r" rtl="0">
              <a:buNone/>
              <a:defRPr sz="1300">
                <a:solidFill>
                  <a:schemeClr val="dk2"/>
                </a:solidFill>
              </a:defRPr>
            </a:lvl3pPr>
            <a:lvl4pPr lvl="3" algn="r" rtl="0">
              <a:buNone/>
              <a:defRPr sz="1300">
                <a:solidFill>
                  <a:schemeClr val="dk2"/>
                </a:solidFill>
              </a:defRPr>
            </a:lvl4pPr>
            <a:lvl5pPr lvl="4" algn="r" rtl="0">
              <a:buNone/>
              <a:defRPr sz="1300">
                <a:solidFill>
                  <a:schemeClr val="dk2"/>
                </a:solidFill>
              </a:defRPr>
            </a:lvl5pPr>
            <a:lvl6pPr lvl="5" algn="r" rtl="0">
              <a:buNone/>
              <a:defRPr sz="1300">
                <a:solidFill>
                  <a:schemeClr val="dk2"/>
                </a:solidFill>
              </a:defRPr>
            </a:lvl6pPr>
            <a:lvl7pPr lvl="6" algn="r" rtl="0">
              <a:buNone/>
              <a:defRPr sz="1300">
                <a:solidFill>
                  <a:schemeClr val="dk2"/>
                </a:solidFill>
              </a:defRPr>
            </a:lvl7pPr>
            <a:lvl8pPr lvl="7" algn="r" rtl="0">
              <a:buNone/>
              <a:defRPr sz="1300">
                <a:solidFill>
                  <a:schemeClr val="dk2"/>
                </a:solidFill>
              </a:defRPr>
            </a:lvl8pPr>
            <a:lvl9pPr lvl="8" algn="r" rtl="0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>
            <a:off x="8982764" y="5748784"/>
            <a:ext cx="794628" cy="692159"/>
            <a:chOff x="6980505" y="2818400"/>
            <a:chExt cx="411320" cy="358279"/>
          </a:xfrm>
        </p:grpSpPr>
        <p:sp>
          <p:nvSpPr>
            <p:cNvPr id="14" name="Google Shape;14;p2"/>
            <p:cNvSpPr/>
            <p:nvPr/>
          </p:nvSpPr>
          <p:spPr>
            <a:xfrm>
              <a:off x="6980505" y="2889544"/>
              <a:ext cx="409447" cy="287135"/>
            </a:xfrm>
            <a:custGeom>
              <a:avLst/>
              <a:gdLst/>
              <a:ahLst/>
              <a:cxnLst/>
              <a:rect l="l" t="t" r="r" b="b"/>
              <a:pathLst>
                <a:path w="409447" h="287135" extrusionOk="0">
                  <a:moveTo>
                    <a:pt x="268821" y="281176"/>
                  </a:moveTo>
                  <a:cubicBezTo>
                    <a:pt x="162105" y="303642"/>
                    <a:pt x="46027" y="260582"/>
                    <a:pt x="10455" y="185693"/>
                  </a:cubicBezTo>
                  <a:cubicBezTo>
                    <a:pt x="-25117" y="110804"/>
                    <a:pt x="32921" y="30298"/>
                    <a:pt x="141510" y="5959"/>
                  </a:cubicBezTo>
                  <a:cubicBezTo>
                    <a:pt x="248227" y="-16507"/>
                    <a:pt x="364305" y="26554"/>
                    <a:pt x="399877" y="101443"/>
                  </a:cubicBezTo>
                  <a:cubicBezTo>
                    <a:pt x="433577" y="176332"/>
                    <a:pt x="375538" y="256837"/>
                    <a:pt x="268821" y="28117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6981598" y="2949798"/>
              <a:ext cx="410016" cy="205944"/>
            </a:xfrm>
            <a:custGeom>
              <a:avLst/>
              <a:gdLst/>
              <a:ahLst/>
              <a:cxnLst/>
              <a:rect l="l" t="t" r="r" b="b"/>
              <a:pathLst>
                <a:path w="410016" h="205944" extrusionOk="0">
                  <a:moveTo>
                    <a:pt x="0" y="89867"/>
                  </a:moveTo>
                  <a:lnTo>
                    <a:pt x="1872" y="0"/>
                  </a:lnTo>
                  <a:lnTo>
                    <a:pt x="410017" y="13106"/>
                  </a:lnTo>
                  <a:lnTo>
                    <a:pt x="406272" y="101100"/>
                  </a:lnTo>
                  <a:lnTo>
                    <a:pt x="202200" y="205944"/>
                  </a:ln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6982377" y="2818400"/>
              <a:ext cx="409447" cy="287135"/>
            </a:xfrm>
            <a:custGeom>
              <a:avLst/>
              <a:gdLst/>
              <a:ahLst/>
              <a:cxnLst/>
              <a:rect l="l" t="t" r="r" b="b"/>
              <a:pathLst>
                <a:path w="409447" h="287135" extrusionOk="0">
                  <a:moveTo>
                    <a:pt x="268821" y="281176"/>
                  </a:moveTo>
                  <a:cubicBezTo>
                    <a:pt x="162105" y="303643"/>
                    <a:pt x="46027" y="260582"/>
                    <a:pt x="10455" y="185693"/>
                  </a:cubicBezTo>
                  <a:cubicBezTo>
                    <a:pt x="-25118" y="110804"/>
                    <a:pt x="32921" y="30298"/>
                    <a:pt x="141510" y="5959"/>
                  </a:cubicBezTo>
                  <a:cubicBezTo>
                    <a:pt x="248227" y="-16507"/>
                    <a:pt x="364304" y="26554"/>
                    <a:pt x="399877" y="101443"/>
                  </a:cubicBezTo>
                  <a:cubicBezTo>
                    <a:pt x="433577" y="178204"/>
                    <a:pt x="375538" y="258709"/>
                    <a:pt x="268821" y="28117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7035528" y="2855985"/>
              <a:ext cx="298414" cy="200730"/>
            </a:xfrm>
            <a:custGeom>
              <a:avLst/>
              <a:gdLst/>
              <a:ahLst/>
              <a:cxnLst/>
              <a:rect l="l" t="t" r="r" b="b"/>
              <a:pathLst>
                <a:path w="298414" h="200730" extrusionOk="0">
                  <a:moveTo>
                    <a:pt x="112699" y="2073"/>
                  </a:moveTo>
                  <a:cubicBezTo>
                    <a:pt x="32193" y="13307"/>
                    <a:pt x="-14612" y="65729"/>
                    <a:pt x="4110" y="120023"/>
                  </a:cubicBezTo>
                  <a:cubicBezTo>
                    <a:pt x="24704" y="174318"/>
                    <a:pt x="107082" y="209890"/>
                    <a:pt x="185715" y="198657"/>
                  </a:cubicBezTo>
                  <a:cubicBezTo>
                    <a:pt x="266221" y="187423"/>
                    <a:pt x="313026" y="135001"/>
                    <a:pt x="294304" y="80707"/>
                  </a:cubicBezTo>
                  <a:cubicBezTo>
                    <a:pt x="273710" y="26412"/>
                    <a:pt x="191332" y="-9160"/>
                    <a:pt x="112699" y="2073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7063976" y="2871164"/>
              <a:ext cx="297220" cy="195410"/>
            </a:xfrm>
            <a:custGeom>
              <a:avLst/>
              <a:gdLst/>
              <a:ahLst/>
              <a:cxnLst/>
              <a:rect l="l" t="t" r="r" b="b"/>
              <a:pathLst>
                <a:path w="297220" h="195410" extrusionOk="0">
                  <a:moveTo>
                    <a:pt x="0" y="170372"/>
                  </a:moveTo>
                  <a:lnTo>
                    <a:pt x="241517" y="0"/>
                  </a:lnTo>
                  <a:cubicBezTo>
                    <a:pt x="241517" y="0"/>
                    <a:pt x="357594" y="97355"/>
                    <a:pt x="254622" y="164756"/>
                  </a:cubicBezTo>
                  <a:cubicBezTo>
                    <a:pt x="151650" y="230283"/>
                    <a:pt x="0" y="170372"/>
                    <a:pt x="0" y="170372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7122015" y="3077109"/>
              <a:ext cx="24338" cy="5616"/>
            </a:xfrm>
            <a:custGeom>
              <a:avLst/>
              <a:gdLst/>
              <a:ahLst/>
              <a:cxnLst/>
              <a:rect l="l" t="t" r="r" b="b"/>
              <a:pathLst>
                <a:path w="24338" h="5616" extrusionOk="0">
                  <a:moveTo>
                    <a:pt x="0" y="0"/>
                  </a:moveTo>
                  <a:lnTo>
                    <a:pt x="24339" y="5617"/>
                  </a:lnTo>
                </a:path>
              </a:pathLst>
            </a:custGeom>
            <a:noFill/>
            <a:ln w="192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7185671" y="2837159"/>
              <a:ext cx="74888" cy="15283"/>
            </a:xfrm>
            <a:custGeom>
              <a:avLst/>
              <a:gdLst/>
              <a:ahLst/>
              <a:cxnLst/>
              <a:rect l="l" t="t" r="r" b="b"/>
              <a:pathLst>
                <a:path w="74888" h="15283" extrusionOk="0">
                  <a:moveTo>
                    <a:pt x="0" y="306"/>
                  </a:moveTo>
                  <a:cubicBezTo>
                    <a:pt x="0" y="306"/>
                    <a:pt x="37444" y="-3439"/>
                    <a:pt x="74889" y="15283"/>
                  </a:cubicBezTo>
                </a:path>
              </a:pathLst>
            </a:custGeom>
            <a:noFill/>
            <a:ln w="192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" name="Google Shape;21;p2"/>
          <p:cNvGrpSpPr/>
          <p:nvPr/>
        </p:nvGrpSpPr>
        <p:grpSpPr>
          <a:xfrm>
            <a:off x="8965194" y="5527918"/>
            <a:ext cx="794628" cy="692159"/>
            <a:chOff x="6980505" y="2818400"/>
            <a:chExt cx="411320" cy="358279"/>
          </a:xfrm>
        </p:grpSpPr>
        <p:sp>
          <p:nvSpPr>
            <p:cNvPr id="22" name="Google Shape;22;p2"/>
            <p:cNvSpPr/>
            <p:nvPr/>
          </p:nvSpPr>
          <p:spPr>
            <a:xfrm>
              <a:off x="6980505" y="2889544"/>
              <a:ext cx="409447" cy="287135"/>
            </a:xfrm>
            <a:custGeom>
              <a:avLst/>
              <a:gdLst/>
              <a:ahLst/>
              <a:cxnLst/>
              <a:rect l="l" t="t" r="r" b="b"/>
              <a:pathLst>
                <a:path w="409447" h="287135" extrusionOk="0">
                  <a:moveTo>
                    <a:pt x="268821" y="281176"/>
                  </a:moveTo>
                  <a:cubicBezTo>
                    <a:pt x="162105" y="303642"/>
                    <a:pt x="46027" y="260582"/>
                    <a:pt x="10455" y="185693"/>
                  </a:cubicBezTo>
                  <a:cubicBezTo>
                    <a:pt x="-25117" y="110804"/>
                    <a:pt x="32921" y="30298"/>
                    <a:pt x="141510" y="5959"/>
                  </a:cubicBezTo>
                  <a:cubicBezTo>
                    <a:pt x="248227" y="-16507"/>
                    <a:pt x="364305" y="26554"/>
                    <a:pt x="399877" y="101443"/>
                  </a:cubicBezTo>
                  <a:cubicBezTo>
                    <a:pt x="433577" y="176332"/>
                    <a:pt x="375538" y="256837"/>
                    <a:pt x="268821" y="28117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6981598" y="2949798"/>
              <a:ext cx="410016" cy="205944"/>
            </a:xfrm>
            <a:custGeom>
              <a:avLst/>
              <a:gdLst/>
              <a:ahLst/>
              <a:cxnLst/>
              <a:rect l="l" t="t" r="r" b="b"/>
              <a:pathLst>
                <a:path w="410016" h="205944" extrusionOk="0">
                  <a:moveTo>
                    <a:pt x="0" y="89867"/>
                  </a:moveTo>
                  <a:lnTo>
                    <a:pt x="1872" y="0"/>
                  </a:lnTo>
                  <a:lnTo>
                    <a:pt x="410017" y="13106"/>
                  </a:lnTo>
                  <a:lnTo>
                    <a:pt x="406272" y="101100"/>
                  </a:lnTo>
                  <a:lnTo>
                    <a:pt x="202200" y="205944"/>
                  </a:ln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6982377" y="2818400"/>
              <a:ext cx="409447" cy="287135"/>
            </a:xfrm>
            <a:custGeom>
              <a:avLst/>
              <a:gdLst/>
              <a:ahLst/>
              <a:cxnLst/>
              <a:rect l="l" t="t" r="r" b="b"/>
              <a:pathLst>
                <a:path w="409447" h="287135" extrusionOk="0">
                  <a:moveTo>
                    <a:pt x="268821" y="281176"/>
                  </a:moveTo>
                  <a:cubicBezTo>
                    <a:pt x="162105" y="303643"/>
                    <a:pt x="46027" y="260582"/>
                    <a:pt x="10455" y="185693"/>
                  </a:cubicBezTo>
                  <a:cubicBezTo>
                    <a:pt x="-25118" y="110804"/>
                    <a:pt x="32921" y="30298"/>
                    <a:pt x="141510" y="5959"/>
                  </a:cubicBezTo>
                  <a:cubicBezTo>
                    <a:pt x="248227" y="-16507"/>
                    <a:pt x="364304" y="26554"/>
                    <a:pt x="399877" y="101443"/>
                  </a:cubicBezTo>
                  <a:cubicBezTo>
                    <a:pt x="433577" y="178204"/>
                    <a:pt x="375538" y="258709"/>
                    <a:pt x="268821" y="28117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7035528" y="2855985"/>
              <a:ext cx="298414" cy="200730"/>
            </a:xfrm>
            <a:custGeom>
              <a:avLst/>
              <a:gdLst/>
              <a:ahLst/>
              <a:cxnLst/>
              <a:rect l="l" t="t" r="r" b="b"/>
              <a:pathLst>
                <a:path w="298414" h="200730" extrusionOk="0">
                  <a:moveTo>
                    <a:pt x="112699" y="2073"/>
                  </a:moveTo>
                  <a:cubicBezTo>
                    <a:pt x="32193" y="13307"/>
                    <a:pt x="-14612" y="65729"/>
                    <a:pt x="4110" y="120023"/>
                  </a:cubicBezTo>
                  <a:cubicBezTo>
                    <a:pt x="24704" y="174318"/>
                    <a:pt x="107082" y="209890"/>
                    <a:pt x="185715" y="198657"/>
                  </a:cubicBezTo>
                  <a:cubicBezTo>
                    <a:pt x="266221" y="187423"/>
                    <a:pt x="313026" y="135001"/>
                    <a:pt x="294304" y="80707"/>
                  </a:cubicBezTo>
                  <a:cubicBezTo>
                    <a:pt x="273710" y="26412"/>
                    <a:pt x="191332" y="-9160"/>
                    <a:pt x="112699" y="2073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7063976" y="2871164"/>
              <a:ext cx="297220" cy="195410"/>
            </a:xfrm>
            <a:custGeom>
              <a:avLst/>
              <a:gdLst/>
              <a:ahLst/>
              <a:cxnLst/>
              <a:rect l="l" t="t" r="r" b="b"/>
              <a:pathLst>
                <a:path w="297220" h="195410" extrusionOk="0">
                  <a:moveTo>
                    <a:pt x="0" y="170372"/>
                  </a:moveTo>
                  <a:lnTo>
                    <a:pt x="241517" y="0"/>
                  </a:lnTo>
                  <a:cubicBezTo>
                    <a:pt x="241517" y="0"/>
                    <a:pt x="357594" y="97355"/>
                    <a:pt x="254622" y="164756"/>
                  </a:cubicBezTo>
                  <a:cubicBezTo>
                    <a:pt x="151650" y="230283"/>
                    <a:pt x="0" y="170372"/>
                    <a:pt x="0" y="170372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7122015" y="3077109"/>
              <a:ext cx="24338" cy="5616"/>
            </a:xfrm>
            <a:custGeom>
              <a:avLst/>
              <a:gdLst/>
              <a:ahLst/>
              <a:cxnLst/>
              <a:rect l="l" t="t" r="r" b="b"/>
              <a:pathLst>
                <a:path w="24338" h="5616" extrusionOk="0">
                  <a:moveTo>
                    <a:pt x="0" y="0"/>
                  </a:moveTo>
                  <a:lnTo>
                    <a:pt x="24339" y="5617"/>
                  </a:lnTo>
                </a:path>
              </a:pathLst>
            </a:custGeom>
            <a:noFill/>
            <a:ln w="192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185671" y="2837159"/>
              <a:ext cx="74888" cy="15283"/>
            </a:xfrm>
            <a:custGeom>
              <a:avLst/>
              <a:gdLst/>
              <a:ahLst/>
              <a:cxnLst/>
              <a:rect l="l" t="t" r="r" b="b"/>
              <a:pathLst>
                <a:path w="74888" h="15283" extrusionOk="0">
                  <a:moveTo>
                    <a:pt x="0" y="306"/>
                  </a:moveTo>
                  <a:cubicBezTo>
                    <a:pt x="0" y="306"/>
                    <a:pt x="37444" y="-3439"/>
                    <a:pt x="74889" y="15283"/>
                  </a:cubicBezTo>
                </a:path>
              </a:pathLst>
            </a:custGeom>
            <a:noFill/>
            <a:ln w="192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" name="Google Shape;29;p2"/>
          <p:cNvGrpSpPr/>
          <p:nvPr/>
        </p:nvGrpSpPr>
        <p:grpSpPr>
          <a:xfrm>
            <a:off x="9959089" y="6024865"/>
            <a:ext cx="794628" cy="692159"/>
            <a:chOff x="6980505" y="2818400"/>
            <a:chExt cx="411320" cy="358279"/>
          </a:xfrm>
        </p:grpSpPr>
        <p:sp>
          <p:nvSpPr>
            <p:cNvPr id="30" name="Google Shape;30;p2"/>
            <p:cNvSpPr/>
            <p:nvPr/>
          </p:nvSpPr>
          <p:spPr>
            <a:xfrm>
              <a:off x="6980505" y="2889544"/>
              <a:ext cx="409447" cy="287135"/>
            </a:xfrm>
            <a:custGeom>
              <a:avLst/>
              <a:gdLst/>
              <a:ahLst/>
              <a:cxnLst/>
              <a:rect l="l" t="t" r="r" b="b"/>
              <a:pathLst>
                <a:path w="409447" h="287135" extrusionOk="0">
                  <a:moveTo>
                    <a:pt x="268821" y="281176"/>
                  </a:moveTo>
                  <a:cubicBezTo>
                    <a:pt x="162105" y="303642"/>
                    <a:pt x="46027" y="260582"/>
                    <a:pt x="10455" y="185693"/>
                  </a:cubicBezTo>
                  <a:cubicBezTo>
                    <a:pt x="-25117" y="110804"/>
                    <a:pt x="32921" y="30298"/>
                    <a:pt x="141510" y="5959"/>
                  </a:cubicBezTo>
                  <a:cubicBezTo>
                    <a:pt x="248227" y="-16507"/>
                    <a:pt x="364305" y="26554"/>
                    <a:pt x="399877" y="101443"/>
                  </a:cubicBezTo>
                  <a:cubicBezTo>
                    <a:pt x="433577" y="176332"/>
                    <a:pt x="375538" y="256837"/>
                    <a:pt x="268821" y="28117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6981598" y="2949798"/>
              <a:ext cx="410016" cy="205944"/>
            </a:xfrm>
            <a:custGeom>
              <a:avLst/>
              <a:gdLst/>
              <a:ahLst/>
              <a:cxnLst/>
              <a:rect l="l" t="t" r="r" b="b"/>
              <a:pathLst>
                <a:path w="410016" h="205944" extrusionOk="0">
                  <a:moveTo>
                    <a:pt x="0" y="89867"/>
                  </a:moveTo>
                  <a:lnTo>
                    <a:pt x="1872" y="0"/>
                  </a:lnTo>
                  <a:lnTo>
                    <a:pt x="410017" y="13106"/>
                  </a:lnTo>
                  <a:lnTo>
                    <a:pt x="406272" y="101100"/>
                  </a:lnTo>
                  <a:lnTo>
                    <a:pt x="202200" y="205944"/>
                  </a:ln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6982377" y="2818400"/>
              <a:ext cx="409447" cy="287135"/>
            </a:xfrm>
            <a:custGeom>
              <a:avLst/>
              <a:gdLst/>
              <a:ahLst/>
              <a:cxnLst/>
              <a:rect l="l" t="t" r="r" b="b"/>
              <a:pathLst>
                <a:path w="409447" h="287135" extrusionOk="0">
                  <a:moveTo>
                    <a:pt x="268821" y="281176"/>
                  </a:moveTo>
                  <a:cubicBezTo>
                    <a:pt x="162105" y="303643"/>
                    <a:pt x="46027" y="260582"/>
                    <a:pt x="10455" y="185693"/>
                  </a:cubicBezTo>
                  <a:cubicBezTo>
                    <a:pt x="-25118" y="110804"/>
                    <a:pt x="32921" y="30298"/>
                    <a:pt x="141510" y="5959"/>
                  </a:cubicBezTo>
                  <a:cubicBezTo>
                    <a:pt x="248227" y="-16507"/>
                    <a:pt x="364304" y="26554"/>
                    <a:pt x="399877" y="101443"/>
                  </a:cubicBezTo>
                  <a:cubicBezTo>
                    <a:pt x="433577" y="178204"/>
                    <a:pt x="375538" y="258709"/>
                    <a:pt x="268821" y="28117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7035528" y="2855985"/>
              <a:ext cx="298414" cy="200730"/>
            </a:xfrm>
            <a:custGeom>
              <a:avLst/>
              <a:gdLst/>
              <a:ahLst/>
              <a:cxnLst/>
              <a:rect l="l" t="t" r="r" b="b"/>
              <a:pathLst>
                <a:path w="298414" h="200730" extrusionOk="0">
                  <a:moveTo>
                    <a:pt x="112699" y="2073"/>
                  </a:moveTo>
                  <a:cubicBezTo>
                    <a:pt x="32193" y="13307"/>
                    <a:pt x="-14612" y="65729"/>
                    <a:pt x="4110" y="120023"/>
                  </a:cubicBezTo>
                  <a:cubicBezTo>
                    <a:pt x="24704" y="174318"/>
                    <a:pt x="107082" y="209890"/>
                    <a:pt x="185715" y="198657"/>
                  </a:cubicBezTo>
                  <a:cubicBezTo>
                    <a:pt x="266221" y="187423"/>
                    <a:pt x="313026" y="135001"/>
                    <a:pt x="294304" y="80707"/>
                  </a:cubicBezTo>
                  <a:cubicBezTo>
                    <a:pt x="273710" y="26412"/>
                    <a:pt x="191332" y="-9160"/>
                    <a:pt x="112699" y="2073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7063976" y="2871164"/>
              <a:ext cx="297220" cy="195410"/>
            </a:xfrm>
            <a:custGeom>
              <a:avLst/>
              <a:gdLst/>
              <a:ahLst/>
              <a:cxnLst/>
              <a:rect l="l" t="t" r="r" b="b"/>
              <a:pathLst>
                <a:path w="297220" h="195410" extrusionOk="0">
                  <a:moveTo>
                    <a:pt x="0" y="170372"/>
                  </a:moveTo>
                  <a:lnTo>
                    <a:pt x="241517" y="0"/>
                  </a:lnTo>
                  <a:cubicBezTo>
                    <a:pt x="241517" y="0"/>
                    <a:pt x="357594" y="97355"/>
                    <a:pt x="254622" y="164756"/>
                  </a:cubicBezTo>
                  <a:cubicBezTo>
                    <a:pt x="151650" y="230283"/>
                    <a:pt x="0" y="170372"/>
                    <a:pt x="0" y="170372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7122015" y="3077109"/>
              <a:ext cx="24338" cy="5616"/>
            </a:xfrm>
            <a:custGeom>
              <a:avLst/>
              <a:gdLst/>
              <a:ahLst/>
              <a:cxnLst/>
              <a:rect l="l" t="t" r="r" b="b"/>
              <a:pathLst>
                <a:path w="24338" h="5616" extrusionOk="0">
                  <a:moveTo>
                    <a:pt x="0" y="0"/>
                  </a:moveTo>
                  <a:lnTo>
                    <a:pt x="24339" y="5617"/>
                  </a:lnTo>
                </a:path>
              </a:pathLst>
            </a:custGeom>
            <a:noFill/>
            <a:ln w="192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7185671" y="2837159"/>
              <a:ext cx="74888" cy="15283"/>
            </a:xfrm>
            <a:custGeom>
              <a:avLst/>
              <a:gdLst/>
              <a:ahLst/>
              <a:cxnLst/>
              <a:rect l="l" t="t" r="r" b="b"/>
              <a:pathLst>
                <a:path w="74888" h="15283" extrusionOk="0">
                  <a:moveTo>
                    <a:pt x="0" y="306"/>
                  </a:moveTo>
                  <a:cubicBezTo>
                    <a:pt x="0" y="306"/>
                    <a:pt x="37444" y="-3439"/>
                    <a:pt x="74889" y="15283"/>
                  </a:cubicBezTo>
                </a:path>
              </a:pathLst>
            </a:custGeom>
            <a:noFill/>
            <a:ln w="192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" name="Google Shape;37;p2"/>
          <p:cNvGrpSpPr/>
          <p:nvPr/>
        </p:nvGrpSpPr>
        <p:grpSpPr>
          <a:xfrm>
            <a:off x="9941519" y="5803999"/>
            <a:ext cx="794628" cy="692159"/>
            <a:chOff x="6980505" y="2818400"/>
            <a:chExt cx="411320" cy="358279"/>
          </a:xfrm>
        </p:grpSpPr>
        <p:sp>
          <p:nvSpPr>
            <p:cNvPr id="38" name="Google Shape;38;p2"/>
            <p:cNvSpPr/>
            <p:nvPr/>
          </p:nvSpPr>
          <p:spPr>
            <a:xfrm>
              <a:off x="6980505" y="2889544"/>
              <a:ext cx="409447" cy="287135"/>
            </a:xfrm>
            <a:custGeom>
              <a:avLst/>
              <a:gdLst/>
              <a:ahLst/>
              <a:cxnLst/>
              <a:rect l="l" t="t" r="r" b="b"/>
              <a:pathLst>
                <a:path w="409447" h="287135" extrusionOk="0">
                  <a:moveTo>
                    <a:pt x="268821" y="281176"/>
                  </a:moveTo>
                  <a:cubicBezTo>
                    <a:pt x="162105" y="303642"/>
                    <a:pt x="46027" y="260582"/>
                    <a:pt x="10455" y="185693"/>
                  </a:cubicBezTo>
                  <a:cubicBezTo>
                    <a:pt x="-25117" y="110804"/>
                    <a:pt x="32921" y="30298"/>
                    <a:pt x="141510" y="5959"/>
                  </a:cubicBezTo>
                  <a:cubicBezTo>
                    <a:pt x="248227" y="-16507"/>
                    <a:pt x="364305" y="26554"/>
                    <a:pt x="399877" y="101443"/>
                  </a:cubicBezTo>
                  <a:cubicBezTo>
                    <a:pt x="433577" y="176332"/>
                    <a:pt x="375538" y="256837"/>
                    <a:pt x="268821" y="28117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6981598" y="2949798"/>
              <a:ext cx="410016" cy="205944"/>
            </a:xfrm>
            <a:custGeom>
              <a:avLst/>
              <a:gdLst/>
              <a:ahLst/>
              <a:cxnLst/>
              <a:rect l="l" t="t" r="r" b="b"/>
              <a:pathLst>
                <a:path w="410016" h="205944" extrusionOk="0">
                  <a:moveTo>
                    <a:pt x="0" y="89867"/>
                  </a:moveTo>
                  <a:lnTo>
                    <a:pt x="1872" y="0"/>
                  </a:lnTo>
                  <a:lnTo>
                    <a:pt x="410017" y="13106"/>
                  </a:lnTo>
                  <a:lnTo>
                    <a:pt x="406272" y="101100"/>
                  </a:lnTo>
                  <a:lnTo>
                    <a:pt x="202200" y="205944"/>
                  </a:ln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6982377" y="2818400"/>
              <a:ext cx="409447" cy="287135"/>
            </a:xfrm>
            <a:custGeom>
              <a:avLst/>
              <a:gdLst/>
              <a:ahLst/>
              <a:cxnLst/>
              <a:rect l="l" t="t" r="r" b="b"/>
              <a:pathLst>
                <a:path w="409447" h="287135" extrusionOk="0">
                  <a:moveTo>
                    <a:pt x="268821" y="281176"/>
                  </a:moveTo>
                  <a:cubicBezTo>
                    <a:pt x="162105" y="303643"/>
                    <a:pt x="46027" y="260582"/>
                    <a:pt x="10455" y="185693"/>
                  </a:cubicBezTo>
                  <a:cubicBezTo>
                    <a:pt x="-25118" y="110804"/>
                    <a:pt x="32921" y="30298"/>
                    <a:pt x="141510" y="5959"/>
                  </a:cubicBezTo>
                  <a:cubicBezTo>
                    <a:pt x="248227" y="-16507"/>
                    <a:pt x="364304" y="26554"/>
                    <a:pt x="399877" y="101443"/>
                  </a:cubicBezTo>
                  <a:cubicBezTo>
                    <a:pt x="433577" y="178204"/>
                    <a:pt x="375538" y="258709"/>
                    <a:pt x="268821" y="28117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7035528" y="2855985"/>
              <a:ext cx="298414" cy="200730"/>
            </a:xfrm>
            <a:custGeom>
              <a:avLst/>
              <a:gdLst/>
              <a:ahLst/>
              <a:cxnLst/>
              <a:rect l="l" t="t" r="r" b="b"/>
              <a:pathLst>
                <a:path w="298414" h="200730" extrusionOk="0">
                  <a:moveTo>
                    <a:pt x="112699" y="2073"/>
                  </a:moveTo>
                  <a:cubicBezTo>
                    <a:pt x="32193" y="13307"/>
                    <a:pt x="-14612" y="65729"/>
                    <a:pt x="4110" y="120023"/>
                  </a:cubicBezTo>
                  <a:cubicBezTo>
                    <a:pt x="24704" y="174318"/>
                    <a:pt x="107082" y="209890"/>
                    <a:pt x="185715" y="198657"/>
                  </a:cubicBezTo>
                  <a:cubicBezTo>
                    <a:pt x="266221" y="187423"/>
                    <a:pt x="313026" y="135001"/>
                    <a:pt x="294304" y="80707"/>
                  </a:cubicBezTo>
                  <a:cubicBezTo>
                    <a:pt x="273710" y="26412"/>
                    <a:pt x="191332" y="-9160"/>
                    <a:pt x="112699" y="2073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7078729" y="2871164"/>
              <a:ext cx="282359" cy="189059"/>
            </a:xfrm>
            <a:custGeom>
              <a:avLst/>
              <a:gdLst/>
              <a:ahLst/>
              <a:cxnLst/>
              <a:rect l="l" t="t" r="r" b="b"/>
              <a:pathLst>
                <a:path w="297220" h="195410" extrusionOk="0">
                  <a:moveTo>
                    <a:pt x="0" y="170372"/>
                  </a:moveTo>
                  <a:lnTo>
                    <a:pt x="241517" y="0"/>
                  </a:lnTo>
                  <a:cubicBezTo>
                    <a:pt x="241517" y="0"/>
                    <a:pt x="357594" y="97355"/>
                    <a:pt x="254622" y="164756"/>
                  </a:cubicBezTo>
                  <a:cubicBezTo>
                    <a:pt x="151650" y="230283"/>
                    <a:pt x="0" y="170372"/>
                    <a:pt x="0" y="170372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7122015" y="3077109"/>
              <a:ext cx="24338" cy="5616"/>
            </a:xfrm>
            <a:custGeom>
              <a:avLst/>
              <a:gdLst/>
              <a:ahLst/>
              <a:cxnLst/>
              <a:rect l="l" t="t" r="r" b="b"/>
              <a:pathLst>
                <a:path w="24338" h="5616" extrusionOk="0">
                  <a:moveTo>
                    <a:pt x="0" y="0"/>
                  </a:moveTo>
                  <a:lnTo>
                    <a:pt x="24339" y="5617"/>
                  </a:lnTo>
                </a:path>
              </a:pathLst>
            </a:custGeom>
            <a:noFill/>
            <a:ln w="192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7185671" y="2837159"/>
              <a:ext cx="74888" cy="15283"/>
            </a:xfrm>
            <a:custGeom>
              <a:avLst/>
              <a:gdLst/>
              <a:ahLst/>
              <a:cxnLst/>
              <a:rect l="l" t="t" r="r" b="b"/>
              <a:pathLst>
                <a:path w="74888" h="15283" extrusionOk="0">
                  <a:moveTo>
                    <a:pt x="0" y="306"/>
                  </a:moveTo>
                  <a:cubicBezTo>
                    <a:pt x="0" y="306"/>
                    <a:pt x="37444" y="-3439"/>
                    <a:pt x="74889" y="15283"/>
                  </a:cubicBezTo>
                </a:path>
              </a:pathLst>
            </a:custGeom>
            <a:noFill/>
            <a:ln w="192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" name="Google Shape;45;p2"/>
          <p:cNvSpPr/>
          <p:nvPr/>
        </p:nvSpPr>
        <p:spPr>
          <a:xfrm>
            <a:off x="10106522" y="5800049"/>
            <a:ext cx="237331" cy="237332"/>
          </a:xfrm>
          <a:custGeom>
            <a:avLst/>
            <a:gdLst/>
            <a:ahLst/>
            <a:cxnLst/>
            <a:rect l="l" t="t" r="r" b="b"/>
            <a:pathLst>
              <a:path w="151649" h="151650" extrusionOk="0">
                <a:moveTo>
                  <a:pt x="76761" y="0"/>
                </a:moveTo>
                <a:lnTo>
                  <a:pt x="97356" y="56167"/>
                </a:lnTo>
                <a:lnTo>
                  <a:pt x="151650" y="76761"/>
                </a:lnTo>
                <a:lnTo>
                  <a:pt x="97356" y="97356"/>
                </a:lnTo>
                <a:lnTo>
                  <a:pt x="76761" y="151650"/>
                </a:lnTo>
                <a:lnTo>
                  <a:pt x="56167" y="97356"/>
                </a:lnTo>
                <a:lnTo>
                  <a:pt x="0" y="76761"/>
                </a:lnTo>
                <a:lnTo>
                  <a:pt x="56167" y="56167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2"/>
          <p:cNvSpPr/>
          <p:nvPr/>
        </p:nvSpPr>
        <p:spPr>
          <a:xfrm>
            <a:off x="9479063" y="6181544"/>
            <a:ext cx="237331" cy="237332"/>
          </a:xfrm>
          <a:custGeom>
            <a:avLst/>
            <a:gdLst/>
            <a:ahLst/>
            <a:cxnLst/>
            <a:rect l="l" t="t" r="r" b="b"/>
            <a:pathLst>
              <a:path w="151649" h="151650" extrusionOk="0">
                <a:moveTo>
                  <a:pt x="76761" y="0"/>
                </a:moveTo>
                <a:lnTo>
                  <a:pt x="97356" y="56167"/>
                </a:lnTo>
                <a:lnTo>
                  <a:pt x="151650" y="76761"/>
                </a:lnTo>
                <a:lnTo>
                  <a:pt x="97356" y="97356"/>
                </a:lnTo>
                <a:lnTo>
                  <a:pt x="76761" y="151650"/>
                </a:lnTo>
                <a:lnTo>
                  <a:pt x="56167" y="97356"/>
                </a:lnTo>
                <a:lnTo>
                  <a:pt x="0" y="76761"/>
                </a:lnTo>
                <a:lnTo>
                  <a:pt x="56167" y="56167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7" name="Google Shape;47;p2"/>
          <p:cNvGrpSpPr/>
          <p:nvPr/>
        </p:nvGrpSpPr>
        <p:grpSpPr>
          <a:xfrm flipH="1">
            <a:off x="10931789" y="4600316"/>
            <a:ext cx="1087362" cy="1462197"/>
            <a:chOff x="3808245" y="4904805"/>
            <a:chExt cx="695022" cy="934610"/>
          </a:xfrm>
        </p:grpSpPr>
        <p:grpSp>
          <p:nvGrpSpPr>
            <p:cNvPr id="48" name="Google Shape;48;p2"/>
            <p:cNvGrpSpPr/>
            <p:nvPr/>
          </p:nvGrpSpPr>
          <p:grpSpPr>
            <a:xfrm>
              <a:off x="4177213" y="5145436"/>
              <a:ext cx="312192" cy="244800"/>
              <a:chOff x="5545605" y="2504907"/>
              <a:chExt cx="312192" cy="244800"/>
            </a:xfrm>
          </p:grpSpPr>
          <p:sp>
            <p:nvSpPr>
              <p:cNvPr id="49" name="Google Shape;49;p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" name="Google Shape;51;p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" name="Google Shape;53;p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5" name="Google Shape;55;p2"/>
            <p:cNvGrpSpPr/>
            <p:nvPr/>
          </p:nvGrpSpPr>
          <p:grpSpPr>
            <a:xfrm>
              <a:off x="4165984" y="5071643"/>
              <a:ext cx="312192" cy="244800"/>
              <a:chOff x="5545605" y="2504907"/>
              <a:chExt cx="312192" cy="244800"/>
            </a:xfrm>
          </p:grpSpPr>
          <p:sp>
            <p:nvSpPr>
              <p:cNvPr id="56" name="Google Shape;56;p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" name="Google Shape;60;p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" name="Google Shape;61;p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2" name="Google Shape;62;p2"/>
            <p:cNvGrpSpPr/>
            <p:nvPr/>
          </p:nvGrpSpPr>
          <p:grpSpPr>
            <a:xfrm>
              <a:off x="4169193" y="4978599"/>
              <a:ext cx="312192" cy="244800"/>
              <a:chOff x="5545605" y="2504907"/>
              <a:chExt cx="312192" cy="244800"/>
            </a:xfrm>
          </p:grpSpPr>
          <p:sp>
            <p:nvSpPr>
              <p:cNvPr id="63" name="Google Shape;63;p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9" name="Google Shape;69;p2"/>
            <p:cNvGrpSpPr/>
            <p:nvPr/>
          </p:nvGrpSpPr>
          <p:grpSpPr>
            <a:xfrm>
              <a:off x="4172401" y="4904805"/>
              <a:ext cx="312192" cy="244800"/>
              <a:chOff x="5545605" y="2504907"/>
              <a:chExt cx="312192" cy="244800"/>
            </a:xfrm>
          </p:grpSpPr>
          <p:sp>
            <p:nvSpPr>
              <p:cNvPr id="70" name="Google Shape;70;p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" name="Google Shape;71;p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" name="Google Shape;72;p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" name="Google Shape;73;p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" name="Google Shape;74;p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" name="Google Shape;75;p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6" name="Google Shape;76;p2"/>
            <p:cNvGrpSpPr/>
            <p:nvPr/>
          </p:nvGrpSpPr>
          <p:grpSpPr>
            <a:xfrm>
              <a:off x="3819474" y="5321899"/>
              <a:ext cx="312192" cy="244800"/>
              <a:chOff x="5545605" y="2504907"/>
              <a:chExt cx="312192" cy="244800"/>
            </a:xfrm>
          </p:grpSpPr>
          <p:sp>
            <p:nvSpPr>
              <p:cNvPr id="77" name="Google Shape;77;p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" name="Google Shape;78;p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" name="Google Shape;79;p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" name="Google Shape;80;p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" name="Google Shape;81;p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" name="Google Shape;82;p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3" name="Google Shape;83;p2"/>
            <p:cNvGrpSpPr/>
            <p:nvPr/>
          </p:nvGrpSpPr>
          <p:grpSpPr>
            <a:xfrm>
              <a:off x="3808245" y="5248106"/>
              <a:ext cx="312192" cy="244800"/>
              <a:chOff x="5545605" y="2504907"/>
              <a:chExt cx="312192" cy="244800"/>
            </a:xfrm>
          </p:grpSpPr>
          <p:sp>
            <p:nvSpPr>
              <p:cNvPr id="84" name="Google Shape;84;p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" name="Google Shape;85;p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" name="Google Shape;87;p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" name="Google Shape;88;p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" name="Google Shape;89;p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0" name="Google Shape;90;p2"/>
            <p:cNvGrpSpPr/>
            <p:nvPr/>
          </p:nvGrpSpPr>
          <p:grpSpPr>
            <a:xfrm>
              <a:off x="3811454" y="5155062"/>
              <a:ext cx="312192" cy="244800"/>
              <a:chOff x="5545605" y="2504907"/>
              <a:chExt cx="312192" cy="244800"/>
            </a:xfrm>
          </p:grpSpPr>
          <p:sp>
            <p:nvSpPr>
              <p:cNvPr id="91" name="Google Shape;91;p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7" name="Google Shape;97;p2"/>
            <p:cNvGrpSpPr/>
            <p:nvPr/>
          </p:nvGrpSpPr>
          <p:grpSpPr>
            <a:xfrm>
              <a:off x="3814662" y="5081268"/>
              <a:ext cx="312192" cy="244800"/>
              <a:chOff x="5545605" y="2504907"/>
              <a:chExt cx="312192" cy="244800"/>
            </a:xfrm>
          </p:grpSpPr>
          <p:sp>
            <p:nvSpPr>
              <p:cNvPr id="98" name="Google Shape;98;p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100;p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101;p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4" name="Google Shape;104;p2"/>
            <p:cNvGrpSpPr/>
            <p:nvPr/>
          </p:nvGrpSpPr>
          <p:grpSpPr>
            <a:xfrm>
              <a:off x="4159567" y="5594615"/>
              <a:ext cx="312192" cy="244800"/>
              <a:chOff x="5545605" y="2504907"/>
              <a:chExt cx="312192" cy="244800"/>
            </a:xfrm>
          </p:grpSpPr>
          <p:sp>
            <p:nvSpPr>
              <p:cNvPr id="105" name="Google Shape;105;p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" name="Google Shape;106;p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" name="Google Shape;107;p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" name="Google Shape;108;p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9" name="Google Shape;109;p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" name="Google Shape;110;p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1" name="Google Shape;111;p2"/>
            <p:cNvGrpSpPr/>
            <p:nvPr/>
          </p:nvGrpSpPr>
          <p:grpSpPr>
            <a:xfrm>
              <a:off x="4148338" y="5520822"/>
              <a:ext cx="312192" cy="244800"/>
              <a:chOff x="5545605" y="2504907"/>
              <a:chExt cx="312192" cy="244800"/>
            </a:xfrm>
          </p:grpSpPr>
          <p:sp>
            <p:nvSpPr>
              <p:cNvPr id="112" name="Google Shape;112;p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" name="Google Shape;113;p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" name="Google Shape;114;p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5" name="Google Shape;115;p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" name="Google Shape;116;p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117;p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8" name="Google Shape;118;p2"/>
            <p:cNvGrpSpPr/>
            <p:nvPr/>
          </p:nvGrpSpPr>
          <p:grpSpPr>
            <a:xfrm>
              <a:off x="4151547" y="5427778"/>
              <a:ext cx="312192" cy="244800"/>
              <a:chOff x="5545605" y="2504907"/>
              <a:chExt cx="312192" cy="244800"/>
            </a:xfrm>
          </p:grpSpPr>
          <p:sp>
            <p:nvSpPr>
              <p:cNvPr id="119" name="Google Shape;119;p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" name="Google Shape;120;p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" name="Google Shape;121;p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" name="Google Shape;122;p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" name="Google Shape;123;p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" name="Google Shape;124;p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5" name="Google Shape;125;p2"/>
            <p:cNvSpPr/>
            <p:nvPr/>
          </p:nvSpPr>
          <p:spPr>
            <a:xfrm>
              <a:off x="4185595" y="5417313"/>
              <a:ext cx="112333" cy="112333"/>
            </a:xfrm>
            <a:custGeom>
              <a:avLst/>
              <a:gdLst/>
              <a:ahLst/>
              <a:cxnLst/>
              <a:rect l="l" t="t" r="r" b="b"/>
              <a:pathLst>
                <a:path w="112333" h="112333" extrusionOk="0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4390934" y="4992197"/>
              <a:ext cx="112333" cy="112333"/>
            </a:xfrm>
            <a:custGeom>
              <a:avLst/>
              <a:gdLst/>
              <a:ahLst/>
              <a:cxnLst/>
              <a:rect l="l" t="t" r="r" b="b"/>
              <a:pathLst>
                <a:path w="112333" h="112333" extrusionOk="0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3811814" y="5101283"/>
              <a:ext cx="112333" cy="112333"/>
            </a:xfrm>
            <a:custGeom>
              <a:avLst/>
              <a:gdLst/>
              <a:ahLst/>
              <a:cxnLst/>
              <a:rect l="l" t="t" r="r" b="b"/>
              <a:pathLst>
                <a:path w="112333" h="112333" extrusionOk="0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4351730" y="5716306"/>
              <a:ext cx="112333" cy="112333"/>
            </a:xfrm>
            <a:custGeom>
              <a:avLst/>
              <a:gdLst/>
              <a:ahLst/>
              <a:cxnLst/>
              <a:rect l="l" t="t" r="r" b="b"/>
              <a:pathLst>
                <a:path w="112333" h="112333" extrusionOk="0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29" name="Google Shape;129;p2" descr="A picture containing cake, sitting, table, whit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-6569580">
            <a:off x="1339951" y="-648548"/>
            <a:ext cx="5510677" cy="7838477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</p:pic>
      <p:grpSp>
        <p:nvGrpSpPr>
          <p:cNvPr id="130" name="Google Shape;130;p2"/>
          <p:cNvGrpSpPr/>
          <p:nvPr/>
        </p:nvGrpSpPr>
        <p:grpSpPr>
          <a:xfrm>
            <a:off x="7539356" y="2730900"/>
            <a:ext cx="3126098" cy="1090057"/>
            <a:chOff x="9219899" y="3149713"/>
            <a:chExt cx="1994448" cy="492288"/>
          </a:xfrm>
        </p:grpSpPr>
        <p:sp>
          <p:nvSpPr>
            <p:cNvPr id="131" name="Google Shape;131;p2"/>
            <p:cNvSpPr/>
            <p:nvPr/>
          </p:nvSpPr>
          <p:spPr>
            <a:xfrm>
              <a:off x="9219899" y="3149713"/>
              <a:ext cx="1994448" cy="492288"/>
            </a:xfrm>
            <a:custGeom>
              <a:avLst/>
              <a:gdLst/>
              <a:ahLst/>
              <a:cxnLst/>
              <a:rect l="l" t="t" r="r" b="b"/>
              <a:pathLst>
                <a:path w="1126807" h="278129" extrusionOk="0">
                  <a:moveTo>
                    <a:pt x="0" y="7620"/>
                  </a:moveTo>
                  <a:lnTo>
                    <a:pt x="181928" y="278130"/>
                  </a:lnTo>
                  <a:lnTo>
                    <a:pt x="966788" y="278130"/>
                  </a:lnTo>
                  <a:lnTo>
                    <a:pt x="112680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9219899" y="3149713"/>
              <a:ext cx="1994448" cy="492288"/>
            </a:xfrm>
            <a:custGeom>
              <a:avLst/>
              <a:gdLst/>
              <a:ahLst/>
              <a:cxnLst/>
              <a:rect l="l" t="t" r="r" b="b"/>
              <a:pathLst>
                <a:path w="1126807" h="278129" extrusionOk="0">
                  <a:moveTo>
                    <a:pt x="0" y="7620"/>
                  </a:moveTo>
                  <a:lnTo>
                    <a:pt x="181928" y="278130"/>
                  </a:lnTo>
                  <a:lnTo>
                    <a:pt x="966788" y="278130"/>
                  </a:lnTo>
                  <a:lnTo>
                    <a:pt x="1126808" y="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3" name="Google Shape;133;p2"/>
          <p:cNvSpPr/>
          <p:nvPr/>
        </p:nvSpPr>
        <p:spPr>
          <a:xfrm>
            <a:off x="8025351" y="2691002"/>
            <a:ext cx="2177436" cy="1125713"/>
          </a:xfrm>
          <a:custGeom>
            <a:avLst/>
            <a:gdLst/>
            <a:ahLst/>
            <a:cxnLst/>
            <a:rect l="l" t="t" r="r" b="b"/>
            <a:pathLst>
              <a:path w="784860" h="405765" extrusionOk="0">
                <a:moveTo>
                  <a:pt x="0" y="0"/>
                </a:moveTo>
                <a:lnTo>
                  <a:pt x="784860" y="0"/>
                </a:lnTo>
                <a:lnTo>
                  <a:pt x="784860" y="405765"/>
                </a:lnTo>
                <a:lnTo>
                  <a:pt x="0" y="405765"/>
                </a:lnTo>
                <a:close/>
              </a:path>
            </a:pathLst>
          </a:custGeom>
          <a:solidFill>
            <a:srgbClr val="000000">
              <a:alpha val="298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"/>
          <p:cNvSpPr/>
          <p:nvPr/>
        </p:nvSpPr>
        <p:spPr>
          <a:xfrm>
            <a:off x="7508856" y="2670361"/>
            <a:ext cx="3198208" cy="1283643"/>
          </a:xfrm>
          <a:custGeom>
            <a:avLst/>
            <a:gdLst/>
            <a:ahLst/>
            <a:cxnLst/>
            <a:rect l="l" t="t" r="r" b="b"/>
            <a:pathLst>
              <a:path w="2040454" h="818963" extrusionOk="0">
                <a:moveTo>
                  <a:pt x="1976373" y="0"/>
                </a:moveTo>
                <a:lnTo>
                  <a:pt x="2040454" y="0"/>
                </a:lnTo>
                <a:lnTo>
                  <a:pt x="1745346" y="818963"/>
                </a:lnTo>
                <a:lnTo>
                  <a:pt x="1723424" y="818963"/>
                </a:lnTo>
                <a:lnTo>
                  <a:pt x="1676207" y="818963"/>
                </a:lnTo>
                <a:lnTo>
                  <a:pt x="386168" y="818963"/>
                </a:lnTo>
                <a:lnTo>
                  <a:pt x="317030" y="818963"/>
                </a:lnTo>
                <a:lnTo>
                  <a:pt x="317029" y="818963"/>
                </a:lnTo>
                <a:lnTo>
                  <a:pt x="317029" y="818962"/>
                </a:lnTo>
                <a:lnTo>
                  <a:pt x="0" y="30640"/>
                </a:lnTo>
                <a:lnTo>
                  <a:pt x="64081" y="30640"/>
                </a:lnTo>
                <a:lnTo>
                  <a:pt x="348610" y="727037"/>
                </a:lnTo>
                <a:lnTo>
                  <a:pt x="1709900" y="72703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2"/>
          <p:cNvSpPr/>
          <p:nvPr/>
        </p:nvSpPr>
        <p:spPr>
          <a:xfrm>
            <a:off x="7533338" y="2739077"/>
            <a:ext cx="3158230" cy="1196712"/>
          </a:xfrm>
          <a:custGeom>
            <a:avLst/>
            <a:gdLst/>
            <a:ahLst/>
            <a:cxnLst/>
            <a:rect l="l" t="t" r="r" b="b"/>
            <a:pathLst>
              <a:path w="2040454" h="495780" extrusionOk="0">
                <a:moveTo>
                  <a:pt x="1976373" y="0"/>
                </a:moveTo>
                <a:lnTo>
                  <a:pt x="2040454" y="0"/>
                </a:lnTo>
                <a:lnTo>
                  <a:pt x="1745346" y="495780"/>
                </a:lnTo>
                <a:lnTo>
                  <a:pt x="1723424" y="495780"/>
                </a:lnTo>
                <a:lnTo>
                  <a:pt x="1676207" y="495780"/>
                </a:lnTo>
                <a:lnTo>
                  <a:pt x="386168" y="495780"/>
                </a:lnTo>
                <a:lnTo>
                  <a:pt x="317029" y="495780"/>
                </a:lnTo>
                <a:lnTo>
                  <a:pt x="0" y="18549"/>
                </a:lnTo>
                <a:lnTo>
                  <a:pt x="64081" y="18549"/>
                </a:lnTo>
                <a:lnTo>
                  <a:pt x="348609" y="440130"/>
                </a:lnTo>
                <a:lnTo>
                  <a:pt x="1709900" y="440130"/>
                </a:lnTo>
                <a:close/>
              </a:path>
            </a:pathLst>
          </a:custGeom>
          <a:solidFill>
            <a:srgbClr val="FFFFFF">
              <a:alpha val="149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2"/>
          <p:cNvSpPr/>
          <p:nvPr/>
        </p:nvSpPr>
        <p:spPr>
          <a:xfrm>
            <a:off x="7799124" y="3544492"/>
            <a:ext cx="2533914" cy="609060"/>
          </a:xfrm>
          <a:custGeom>
            <a:avLst/>
            <a:gdLst/>
            <a:ahLst/>
            <a:cxnLst/>
            <a:rect l="l" t="t" r="r" b="b"/>
            <a:pathLst>
              <a:path w="946785" h="179069" extrusionOk="0">
                <a:moveTo>
                  <a:pt x="0" y="0"/>
                </a:moveTo>
                <a:lnTo>
                  <a:pt x="946785" y="0"/>
                </a:lnTo>
                <a:lnTo>
                  <a:pt x="946785" y="179070"/>
                </a:lnTo>
                <a:lnTo>
                  <a:pt x="0" y="179070"/>
                </a:lnTo>
                <a:close/>
              </a:path>
            </a:pathLst>
          </a:custGeom>
          <a:solidFill>
            <a:srgbClr val="23020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2"/>
          <p:cNvSpPr/>
          <p:nvPr/>
        </p:nvSpPr>
        <p:spPr>
          <a:xfrm>
            <a:off x="7462961" y="3422470"/>
            <a:ext cx="3305303" cy="484382"/>
          </a:xfrm>
          <a:custGeom>
            <a:avLst/>
            <a:gdLst/>
            <a:ahLst/>
            <a:cxnLst/>
            <a:rect l="l" t="t" r="r" b="b"/>
            <a:pathLst>
              <a:path w="2062377" h="315342" extrusionOk="0">
                <a:moveTo>
                  <a:pt x="322089" y="0"/>
                </a:moveTo>
                <a:lnTo>
                  <a:pt x="1750406" y="0"/>
                </a:lnTo>
                <a:lnTo>
                  <a:pt x="1766928" y="0"/>
                </a:lnTo>
                <a:lnTo>
                  <a:pt x="1766928" y="16701"/>
                </a:lnTo>
                <a:lnTo>
                  <a:pt x="2062377" y="315342"/>
                </a:lnTo>
                <a:lnTo>
                  <a:pt x="1856646" y="308599"/>
                </a:lnTo>
                <a:lnTo>
                  <a:pt x="1750406" y="200674"/>
                </a:lnTo>
                <a:lnTo>
                  <a:pt x="1750406" y="198383"/>
                </a:lnTo>
                <a:lnTo>
                  <a:pt x="322089" y="198383"/>
                </a:lnTo>
                <a:lnTo>
                  <a:pt x="322089" y="200674"/>
                </a:lnTo>
                <a:lnTo>
                  <a:pt x="202359" y="308599"/>
                </a:lnTo>
                <a:lnTo>
                  <a:pt x="0" y="31365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2"/>
          <p:cNvSpPr/>
          <p:nvPr/>
        </p:nvSpPr>
        <p:spPr>
          <a:xfrm>
            <a:off x="7959892" y="3414161"/>
            <a:ext cx="2346086" cy="349990"/>
          </a:xfrm>
          <a:custGeom>
            <a:avLst/>
            <a:gdLst/>
            <a:ahLst/>
            <a:cxnLst/>
            <a:rect l="l" t="t" r="r" b="b"/>
            <a:pathLst>
              <a:path w="805815" h="113347" extrusionOk="0">
                <a:moveTo>
                  <a:pt x="0" y="0"/>
                </a:moveTo>
                <a:lnTo>
                  <a:pt x="805815" y="0"/>
                </a:lnTo>
                <a:lnTo>
                  <a:pt x="805815" y="113348"/>
                </a:lnTo>
                <a:lnTo>
                  <a:pt x="0" y="113348"/>
                </a:lnTo>
                <a:close/>
              </a:path>
            </a:pathLst>
          </a:custGeom>
          <a:solidFill>
            <a:srgbClr val="000000">
              <a:alpha val="298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2"/>
          <p:cNvSpPr/>
          <p:nvPr/>
        </p:nvSpPr>
        <p:spPr>
          <a:xfrm>
            <a:off x="7652945" y="3908493"/>
            <a:ext cx="2831287" cy="1192835"/>
          </a:xfrm>
          <a:custGeom>
            <a:avLst/>
            <a:gdLst/>
            <a:ahLst/>
            <a:cxnLst/>
            <a:rect l="l" t="t" r="r" b="b"/>
            <a:pathLst>
              <a:path w="992505" h="418147" extrusionOk="0">
                <a:moveTo>
                  <a:pt x="0" y="0"/>
                </a:moveTo>
                <a:lnTo>
                  <a:pt x="992505" y="0"/>
                </a:lnTo>
                <a:lnTo>
                  <a:pt x="992505" y="418148"/>
                </a:lnTo>
                <a:lnTo>
                  <a:pt x="0" y="41814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"/>
          <p:cNvSpPr/>
          <p:nvPr/>
        </p:nvSpPr>
        <p:spPr>
          <a:xfrm>
            <a:off x="7867497" y="4641603"/>
            <a:ext cx="2510662" cy="48906"/>
          </a:xfrm>
          <a:custGeom>
            <a:avLst/>
            <a:gdLst/>
            <a:ahLst/>
            <a:cxnLst/>
            <a:rect l="l" t="t" r="r" b="b"/>
            <a:pathLst>
              <a:path w="880110" h="17144" extrusionOk="0">
                <a:moveTo>
                  <a:pt x="0" y="0"/>
                </a:moveTo>
                <a:lnTo>
                  <a:pt x="880110" y="0"/>
                </a:lnTo>
                <a:lnTo>
                  <a:pt x="880110" y="17145"/>
                </a:lnTo>
                <a:lnTo>
                  <a:pt x="0" y="17145"/>
                </a:lnTo>
                <a:close/>
              </a:path>
            </a:pathLst>
          </a:custGeom>
          <a:solidFill>
            <a:srgbClr val="000000">
              <a:alpha val="298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1" name="Google Shape;141;p2"/>
          <p:cNvGrpSpPr/>
          <p:nvPr/>
        </p:nvGrpSpPr>
        <p:grpSpPr>
          <a:xfrm>
            <a:off x="7557716" y="3933930"/>
            <a:ext cx="3131344" cy="1282054"/>
            <a:chOff x="5534024" y="3386071"/>
            <a:chExt cx="1098233" cy="449645"/>
          </a:xfrm>
        </p:grpSpPr>
        <p:grpSp>
          <p:nvGrpSpPr>
            <p:cNvPr id="142" name="Google Shape;142;p2"/>
            <p:cNvGrpSpPr/>
            <p:nvPr/>
          </p:nvGrpSpPr>
          <p:grpSpPr>
            <a:xfrm>
              <a:off x="6525577" y="3388994"/>
              <a:ext cx="106679" cy="446722"/>
              <a:chOff x="6525577" y="3388994"/>
              <a:chExt cx="106679" cy="446722"/>
            </a:xfrm>
          </p:grpSpPr>
          <p:sp>
            <p:nvSpPr>
              <p:cNvPr id="143" name="Google Shape;143;p2"/>
              <p:cNvSpPr/>
              <p:nvPr/>
            </p:nvSpPr>
            <p:spPr>
              <a:xfrm>
                <a:off x="6525577" y="3795712"/>
                <a:ext cx="40004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4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144;p2"/>
              <p:cNvSpPr/>
              <p:nvPr/>
            </p:nvSpPr>
            <p:spPr>
              <a:xfrm>
                <a:off x="6556057" y="3656647"/>
                <a:ext cx="40004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4" extrusionOk="0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5" name="Google Shape;145;p2"/>
              <p:cNvSpPr/>
              <p:nvPr/>
            </p:nvSpPr>
            <p:spPr>
              <a:xfrm>
                <a:off x="6577012" y="3518534"/>
                <a:ext cx="40004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4" extrusionOk="0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146;p2"/>
              <p:cNvSpPr/>
              <p:nvPr/>
            </p:nvSpPr>
            <p:spPr>
              <a:xfrm>
                <a:off x="6592252" y="3388994"/>
                <a:ext cx="40004" cy="40005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5" extrusionOk="0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7" name="Google Shape;147;p2"/>
            <p:cNvGrpSpPr/>
            <p:nvPr/>
          </p:nvGrpSpPr>
          <p:grpSpPr>
            <a:xfrm>
              <a:off x="5534024" y="3386071"/>
              <a:ext cx="932497" cy="449645"/>
              <a:chOff x="5534024" y="3386071"/>
              <a:chExt cx="932497" cy="449645"/>
            </a:xfrm>
          </p:grpSpPr>
          <p:sp>
            <p:nvSpPr>
              <p:cNvPr id="148" name="Google Shape;148;p2"/>
              <p:cNvSpPr/>
              <p:nvPr/>
            </p:nvSpPr>
            <p:spPr>
              <a:xfrm>
                <a:off x="5600699" y="3795712"/>
                <a:ext cx="40005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5" h="40004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9" name="Google Shape;149;p2"/>
              <p:cNvSpPr/>
              <p:nvPr/>
            </p:nvSpPr>
            <p:spPr>
              <a:xfrm>
                <a:off x="5782626" y="3795712"/>
                <a:ext cx="40005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5" h="40004" extrusionOk="0">
                    <a:moveTo>
                      <a:pt x="0" y="20002"/>
                    </a:moveTo>
                    <a:cubicBezTo>
                      <a:pt x="0" y="31433"/>
                      <a:pt x="9525" y="40005"/>
                      <a:pt x="20003" y="40005"/>
                    </a:cubicBezTo>
                    <a:cubicBezTo>
                      <a:pt x="31433" y="40005"/>
                      <a:pt x="40005" y="30480"/>
                      <a:pt x="40005" y="20002"/>
                    </a:cubicBezTo>
                    <a:cubicBezTo>
                      <a:pt x="40005" y="8573"/>
                      <a:pt x="30480" y="0"/>
                      <a:pt x="20003" y="0"/>
                    </a:cubicBezTo>
                    <a:cubicBezTo>
                      <a:pt x="9525" y="0"/>
                      <a:pt x="0" y="8573"/>
                      <a:pt x="0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0" name="Google Shape;150;p2"/>
              <p:cNvSpPr/>
              <p:nvPr/>
            </p:nvSpPr>
            <p:spPr>
              <a:xfrm>
                <a:off x="5964554" y="3795712"/>
                <a:ext cx="40005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5" h="40004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1" name="Google Shape;151;p2"/>
              <p:cNvSpPr/>
              <p:nvPr/>
            </p:nvSpPr>
            <p:spPr>
              <a:xfrm>
                <a:off x="6147434" y="3795712"/>
                <a:ext cx="40004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4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2" name="Google Shape;152;p2"/>
              <p:cNvSpPr/>
              <p:nvPr/>
            </p:nvSpPr>
            <p:spPr>
              <a:xfrm>
                <a:off x="6329362" y="3795712"/>
                <a:ext cx="40004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4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" name="Google Shape;153;p2"/>
              <p:cNvSpPr/>
              <p:nvPr/>
            </p:nvSpPr>
            <p:spPr>
              <a:xfrm>
                <a:off x="5696902" y="3386137"/>
                <a:ext cx="40004" cy="40005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5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4" name="Google Shape;154;p2"/>
              <p:cNvSpPr/>
              <p:nvPr/>
            </p:nvSpPr>
            <p:spPr>
              <a:xfrm>
                <a:off x="5878829" y="3386071"/>
                <a:ext cx="40005" cy="40070"/>
              </a:xfrm>
              <a:custGeom>
                <a:avLst/>
                <a:gdLst/>
                <a:ahLst/>
                <a:cxnLst/>
                <a:rect l="l" t="t" r="r" b="b"/>
                <a:pathLst>
                  <a:path w="40005" h="40070" extrusionOk="0">
                    <a:moveTo>
                      <a:pt x="0" y="20068"/>
                    </a:moveTo>
                    <a:cubicBezTo>
                      <a:pt x="0" y="31498"/>
                      <a:pt x="9525" y="40071"/>
                      <a:pt x="20002" y="40071"/>
                    </a:cubicBezTo>
                    <a:cubicBezTo>
                      <a:pt x="31432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2" y="66"/>
                    </a:cubicBezTo>
                    <a:cubicBezTo>
                      <a:pt x="8572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" name="Google Shape;155;p2"/>
              <p:cNvSpPr/>
              <p:nvPr/>
            </p:nvSpPr>
            <p:spPr>
              <a:xfrm>
                <a:off x="6056947" y="3386137"/>
                <a:ext cx="40004" cy="40005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5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6" name="Google Shape;156;p2"/>
              <p:cNvSpPr/>
              <p:nvPr/>
            </p:nvSpPr>
            <p:spPr>
              <a:xfrm>
                <a:off x="6242684" y="3386071"/>
                <a:ext cx="40004" cy="40070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70" extrusionOk="0">
                    <a:moveTo>
                      <a:pt x="0" y="20068"/>
                    </a:moveTo>
                    <a:cubicBezTo>
                      <a:pt x="0" y="31498"/>
                      <a:pt x="9525" y="40071"/>
                      <a:pt x="20002" y="40071"/>
                    </a:cubicBezTo>
                    <a:cubicBezTo>
                      <a:pt x="31432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2" y="66"/>
                    </a:cubicBezTo>
                    <a:cubicBezTo>
                      <a:pt x="9525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7" name="Google Shape;157;p2"/>
              <p:cNvSpPr/>
              <p:nvPr/>
            </p:nvSpPr>
            <p:spPr>
              <a:xfrm>
                <a:off x="6426516" y="3386071"/>
                <a:ext cx="40005" cy="40070"/>
              </a:xfrm>
              <a:custGeom>
                <a:avLst/>
                <a:gdLst/>
                <a:ahLst/>
                <a:cxnLst/>
                <a:rect l="l" t="t" r="r" b="b"/>
                <a:pathLst>
                  <a:path w="40005" h="40070" extrusionOk="0">
                    <a:moveTo>
                      <a:pt x="0" y="20068"/>
                    </a:moveTo>
                    <a:cubicBezTo>
                      <a:pt x="0" y="31498"/>
                      <a:pt x="9525" y="40071"/>
                      <a:pt x="20003" y="40071"/>
                    </a:cubicBezTo>
                    <a:cubicBezTo>
                      <a:pt x="31433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3" y="66"/>
                    </a:cubicBezTo>
                    <a:cubicBezTo>
                      <a:pt x="9525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8" name="Google Shape;158;p2"/>
              <p:cNvSpPr/>
              <p:nvPr/>
            </p:nvSpPr>
            <p:spPr>
              <a:xfrm>
                <a:off x="5570219" y="3656647"/>
                <a:ext cx="40005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5" h="40004" extrusionOk="0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9" name="Google Shape;159;p2"/>
              <p:cNvSpPr/>
              <p:nvPr/>
            </p:nvSpPr>
            <p:spPr>
              <a:xfrm>
                <a:off x="5549264" y="3518468"/>
                <a:ext cx="40004" cy="40070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70" extrusionOk="0">
                    <a:moveTo>
                      <a:pt x="0" y="20068"/>
                    </a:moveTo>
                    <a:cubicBezTo>
                      <a:pt x="0" y="31498"/>
                      <a:pt x="9525" y="40071"/>
                      <a:pt x="20003" y="40071"/>
                    </a:cubicBezTo>
                    <a:cubicBezTo>
                      <a:pt x="31432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3" y="66"/>
                    </a:cubicBezTo>
                    <a:cubicBezTo>
                      <a:pt x="9525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0" name="Google Shape;160;p2"/>
              <p:cNvSpPr/>
              <p:nvPr/>
            </p:nvSpPr>
            <p:spPr>
              <a:xfrm>
                <a:off x="5534024" y="3388994"/>
                <a:ext cx="40004" cy="40005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5" extrusionOk="0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61" name="Google Shape;161;p2"/>
          <p:cNvGrpSpPr/>
          <p:nvPr/>
        </p:nvGrpSpPr>
        <p:grpSpPr>
          <a:xfrm>
            <a:off x="7561661" y="2858665"/>
            <a:ext cx="3151164" cy="1252311"/>
            <a:chOff x="2935153" y="4774738"/>
            <a:chExt cx="1744251" cy="693186"/>
          </a:xfrm>
        </p:grpSpPr>
        <p:sp>
          <p:nvSpPr>
            <p:cNvPr id="162" name="Google Shape;162;p2"/>
            <p:cNvSpPr/>
            <p:nvPr/>
          </p:nvSpPr>
          <p:spPr>
            <a:xfrm>
              <a:off x="3864474" y="4959120"/>
              <a:ext cx="321100" cy="321099"/>
            </a:xfrm>
            <a:custGeom>
              <a:avLst/>
              <a:gdLst/>
              <a:ahLst/>
              <a:cxnLst/>
              <a:rect l="l" t="t" r="r" b="b"/>
              <a:pathLst>
                <a:path w="355789" h="355788" extrusionOk="0">
                  <a:moveTo>
                    <a:pt x="34" y="181639"/>
                  </a:moveTo>
                  <a:cubicBezTo>
                    <a:pt x="-1839" y="84284"/>
                    <a:pt x="74922" y="1906"/>
                    <a:pt x="174150" y="34"/>
                  </a:cubicBezTo>
                  <a:cubicBezTo>
                    <a:pt x="271506" y="-1839"/>
                    <a:pt x="353883" y="74922"/>
                    <a:pt x="355756" y="174150"/>
                  </a:cubicBezTo>
                  <a:cubicBezTo>
                    <a:pt x="357628" y="271506"/>
                    <a:pt x="280867" y="353883"/>
                    <a:pt x="181639" y="355756"/>
                  </a:cubicBezTo>
                  <a:cubicBezTo>
                    <a:pt x="84284" y="357628"/>
                    <a:pt x="1906" y="278995"/>
                    <a:pt x="34" y="181639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3908437" y="5001392"/>
              <a:ext cx="234946" cy="234946"/>
            </a:xfrm>
            <a:custGeom>
              <a:avLst/>
              <a:gdLst/>
              <a:ahLst/>
              <a:cxnLst/>
              <a:rect l="l" t="t" r="r" b="b"/>
              <a:pathLst>
                <a:path w="260328" h="260328" extrusionOk="0">
                  <a:moveTo>
                    <a:pt x="260284" y="127357"/>
                  </a:moveTo>
                  <a:cubicBezTo>
                    <a:pt x="258412" y="54340"/>
                    <a:pt x="198501" y="-1827"/>
                    <a:pt x="127356" y="45"/>
                  </a:cubicBezTo>
                  <a:cubicBezTo>
                    <a:pt x="54340" y="1918"/>
                    <a:pt x="-1827" y="61829"/>
                    <a:pt x="45" y="132973"/>
                  </a:cubicBezTo>
                  <a:cubicBezTo>
                    <a:pt x="1918" y="204118"/>
                    <a:pt x="61829" y="262157"/>
                    <a:pt x="132973" y="260284"/>
                  </a:cubicBezTo>
                  <a:cubicBezTo>
                    <a:pt x="204118" y="260284"/>
                    <a:pt x="262157" y="200373"/>
                    <a:pt x="260284" y="127357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3894046" y="5003124"/>
              <a:ext cx="210421" cy="253830"/>
            </a:xfrm>
            <a:custGeom>
              <a:avLst/>
              <a:gdLst/>
              <a:ahLst/>
              <a:cxnLst/>
              <a:rect l="l" t="t" r="r" b="b"/>
              <a:pathLst>
                <a:path w="233153" h="281252" extrusionOk="0">
                  <a:moveTo>
                    <a:pt x="55293" y="0"/>
                  </a:moveTo>
                  <a:lnTo>
                    <a:pt x="233154" y="258367"/>
                  </a:lnTo>
                  <a:cubicBezTo>
                    <a:pt x="233154" y="258367"/>
                    <a:pt x="90865" y="329511"/>
                    <a:pt x="23465" y="220922"/>
                  </a:cubicBezTo>
                  <a:cubicBezTo>
                    <a:pt x="-43935" y="112333"/>
                    <a:pt x="55293" y="0"/>
                    <a:pt x="55293" y="0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3905095" y="5033567"/>
              <a:ext cx="11827" cy="15206"/>
            </a:xfrm>
            <a:custGeom>
              <a:avLst/>
              <a:gdLst/>
              <a:ahLst/>
              <a:cxnLst/>
              <a:rect l="l" t="t" r="r" b="b"/>
              <a:pathLst>
                <a:path w="13105" h="16849" extrusionOk="0">
                  <a:moveTo>
                    <a:pt x="13106" y="0"/>
                  </a:moveTo>
                  <a:lnTo>
                    <a:pt x="0" y="16850"/>
                  </a:lnTo>
                </a:path>
              </a:pathLst>
            </a:custGeom>
            <a:noFill/>
            <a:ln w="199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4128347" y="5158724"/>
              <a:ext cx="30413" cy="50690"/>
            </a:xfrm>
            <a:custGeom>
              <a:avLst/>
              <a:gdLst/>
              <a:ahLst/>
              <a:cxnLst/>
              <a:rect l="l" t="t" r="r" b="b"/>
              <a:pathLst>
                <a:path w="33699" h="56166" extrusionOk="0">
                  <a:moveTo>
                    <a:pt x="33700" y="0"/>
                  </a:moveTo>
                  <a:cubicBezTo>
                    <a:pt x="33700" y="0"/>
                    <a:pt x="29956" y="33700"/>
                    <a:pt x="0" y="56167"/>
                  </a:cubicBezTo>
                </a:path>
              </a:pathLst>
            </a:custGeom>
            <a:noFill/>
            <a:ln w="199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3063750" y="4978680"/>
              <a:ext cx="320880" cy="320880"/>
            </a:xfrm>
            <a:custGeom>
              <a:avLst/>
              <a:gdLst/>
              <a:ahLst/>
              <a:cxnLst/>
              <a:rect l="l" t="t" r="r" b="b"/>
              <a:pathLst>
                <a:path w="355546" h="355546" extrusionOk="0">
                  <a:moveTo>
                    <a:pt x="332232" y="264832"/>
                  </a:moveTo>
                  <a:cubicBezTo>
                    <a:pt x="283554" y="350954"/>
                    <a:pt x="174965" y="380910"/>
                    <a:pt x="90715" y="332232"/>
                  </a:cubicBezTo>
                  <a:cubicBezTo>
                    <a:pt x="4593" y="283554"/>
                    <a:pt x="-25363" y="174965"/>
                    <a:pt x="23315" y="90715"/>
                  </a:cubicBezTo>
                  <a:cubicBezTo>
                    <a:pt x="71993" y="4593"/>
                    <a:pt x="180582" y="-25363"/>
                    <a:pt x="264832" y="23315"/>
                  </a:cubicBezTo>
                  <a:cubicBezTo>
                    <a:pt x="350954" y="70121"/>
                    <a:pt x="380910" y="178710"/>
                    <a:pt x="332232" y="264832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3106779" y="5020017"/>
              <a:ext cx="236652" cy="236595"/>
            </a:xfrm>
            <a:custGeom>
              <a:avLst/>
              <a:gdLst/>
              <a:ahLst/>
              <a:cxnLst/>
              <a:rect l="l" t="t" r="r" b="b"/>
              <a:pathLst>
                <a:path w="262218" h="262155" extrusionOk="0">
                  <a:moveTo>
                    <a:pt x="16872" y="67422"/>
                  </a:moveTo>
                  <a:cubicBezTo>
                    <a:pt x="-18700" y="131078"/>
                    <a:pt x="3767" y="209711"/>
                    <a:pt x="67422" y="245283"/>
                  </a:cubicBezTo>
                  <a:cubicBezTo>
                    <a:pt x="131078" y="280855"/>
                    <a:pt x="209711" y="258389"/>
                    <a:pt x="245283" y="194733"/>
                  </a:cubicBezTo>
                  <a:cubicBezTo>
                    <a:pt x="280856" y="131078"/>
                    <a:pt x="258389" y="52444"/>
                    <a:pt x="196606" y="16872"/>
                  </a:cubicBezTo>
                  <a:cubicBezTo>
                    <a:pt x="131078" y="-18700"/>
                    <a:pt x="52444" y="3767"/>
                    <a:pt x="16872" y="67422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3213351" y="4996360"/>
              <a:ext cx="145457" cy="282177"/>
            </a:xfrm>
            <a:custGeom>
              <a:avLst/>
              <a:gdLst/>
              <a:ahLst/>
              <a:cxnLst/>
              <a:rect l="l" t="t" r="r" b="b"/>
              <a:pathLst>
                <a:path w="161171" h="312661" extrusionOk="0">
                  <a:moveTo>
                    <a:pt x="22467" y="312661"/>
                  </a:moveTo>
                  <a:lnTo>
                    <a:pt x="0" y="0"/>
                  </a:lnTo>
                  <a:cubicBezTo>
                    <a:pt x="0" y="0"/>
                    <a:pt x="159139" y="11233"/>
                    <a:pt x="161011" y="138544"/>
                  </a:cubicBezTo>
                  <a:cubicBezTo>
                    <a:pt x="166628" y="267728"/>
                    <a:pt x="22467" y="312661"/>
                    <a:pt x="22467" y="3126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3272547" y="5260203"/>
              <a:ext cx="18586" cy="6758"/>
            </a:xfrm>
            <a:custGeom>
              <a:avLst/>
              <a:gdLst/>
              <a:ahLst/>
              <a:cxnLst/>
              <a:rect l="l" t="t" r="r" b="b"/>
              <a:pathLst>
                <a:path w="20594" h="7488" extrusionOk="0">
                  <a:moveTo>
                    <a:pt x="0" y="7489"/>
                  </a:moveTo>
                  <a:lnTo>
                    <a:pt x="20594" y="0"/>
                  </a:lnTo>
                </a:path>
              </a:pathLst>
            </a:custGeom>
            <a:noFill/>
            <a:ln w="199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3128786" y="5006507"/>
              <a:ext cx="52379" cy="28724"/>
            </a:xfrm>
            <a:custGeom>
              <a:avLst/>
              <a:gdLst/>
              <a:ahLst/>
              <a:cxnLst/>
              <a:rect l="l" t="t" r="r" b="b"/>
              <a:pathLst>
                <a:path w="58038" h="31827" extrusionOk="0">
                  <a:moveTo>
                    <a:pt x="0" y="31828"/>
                  </a:moveTo>
                  <a:cubicBezTo>
                    <a:pt x="0" y="31828"/>
                    <a:pt x="20594" y="3744"/>
                    <a:pt x="58039" y="0"/>
                  </a:cubicBezTo>
                </a:path>
              </a:pathLst>
            </a:custGeom>
            <a:noFill/>
            <a:ln w="199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3324781" y="4911521"/>
              <a:ext cx="321432" cy="321508"/>
            </a:xfrm>
            <a:custGeom>
              <a:avLst/>
              <a:gdLst/>
              <a:ahLst/>
              <a:cxnLst/>
              <a:rect l="l" t="t" r="r" b="b"/>
              <a:pathLst>
                <a:path w="356157" h="356241" extrusionOk="0">
                  <a:moveTo>
                    <a:pt x="215523" y="4046"/>
                  </a:moveTo>
                  <a:cubicBezTo>
                    <a:pt x="311007" y="24641"/>
                    <a:pt x="372790" y="118252"/>
                    <a:pt x="352195" y="215607"/>
                  </a:cubicBezTo>
                  <a:cubicBezTo>
                    <a:pt x="331601" y="311091"/>
                    <a:pt x="237990" y="372874"/>
                    <a:pt x="140634" y="352280"/>
                  </a:cubicBezTo>
                  <a:cubicBezTo>
                    <a:pt x="45151" y="331685"/>
                    <a:pt x="-16632" y="238074"/>
                    <a:pt x="3962" y="140719"/>
                  </a:cubicBezTo>
                  <a:cubicBezTo>
                    <a:pt x="24557" y="43363"/>
                    <a:pt x="120040" y="-16548"/>
                    <a:pt x="215523" y="404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3366901" y="4953167"/>
              <a:ext cx="236132" cy="236681"/>
            </a:xfrm>
            <a:custGeom>
              <a:avLst/>
              <a:gdLst/>
              <a:ahLst/>
              <a:cxnLst/>
              <a:rect l="l" t="t" r="r" b="b"/>
              <a:pathLst>
                <a:path w="261642" h="262250" extrusionOk="0">
                  <a:moveTo>
                    <a:pt x="103371" y="259372"/>
                  </a:moveTo>
                  <a:cubicBezTo>
                    <a:pt x="174515" y="274350"/>
                    <a:pt x="243787" y="229417"/>
                    <a:pt x="258765" y="158272"/>
                  </a:cubicBezTo>
                  <a:cubicBezTo>
                    <a:pt x="273743" y="87128"/>
                    <a:pt x="228809" y="17856"/>
                    <a:pt x="157665" y="2878"/>
                  </a:cubicBezTo>
                  <a:cubicBezTo>
                    <a:pt x="86521" y="-12100"/>
                    <a:pt x="17248" y="32833"/>
                    <a:pt x="2271" y="103978"/>
                  </a:cubicBezTo>
                  <a:cubicBezTo>
                    <a:pt x="-10835" y="175122"/>
                    <a:pt x="34098" y="244395"/>
                    <a:pt x="103371" y="259372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3348821" y="4938026"/>
              <a:ext cx="268494" cy="185003"/>
            </a:xfrm>
            <a:custGeom>
              <a:avLst/>
              <a:gdLst/>
              <a:ahLst/>
              <a:cxnLst/>
              <a:rect l="l" t="t" r="r" b="b"/>
              <a:pathLst>
                <a:path w="297500" h="204989" extrusionOk="0">
                  <a:moveTo>
                    <a:pt x="297501" y="90784"/>
                  </a:moveTo>
                  <a:lnTo>
                    <a:pt x="5434" y="204989"/>
                  </a:lnTo>
                  <a:cubicBezTo>
                    <a:pt x="5434" y="204989"/>
                    <a:pt x="-32010" y="51467"/>
                    <a:pt x="89684" y="8406"/>
                  </a:cubicBezTo>
                  <a:cubicBezTo>
                    <a:pt x="209506" y="-32783"/>
                    <a:pt x="297501" y="90784"/>
                    <a:pt x="297501" y="90784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3580365" y="4972680"/>
              <a:ext cx="13517" cy="13517"/>
            </a:xfrm>
            <a:custGeom>
              <a:avLst/>
              <a:gdLst/>
              <a:ahLst/>
              <a:cxnLst/>
              <a:rect l="l" t="t" r="r" b="b"/>
              <a:pathLst>
                <a:path w="14977" h="14977" extrusionOk="0">
                  <a:moveTo>
                    <a:pt x="14978" y="14978"/>
                  </a:moveTo>
                  <a:lnTo>
                    <a:pt x="0" y="0"/>
                  </a:lnTo>
                </a:path>
              </a:pathLst>
            </a:custGeom>
            <a:noFill/>
            <a:ln w="199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3374026" y="5150268"/>
              <a:ext cx="42242" cy="42242"/>
            </a:xfrm>
            <a:custGeom>
              <a:avLst/>
              <a:gdLst/>
              <a:ahLst/>
              <a:cxnLst/>
              <a:rect l="l" t="t" r="r" b="b"/>
              <a:pathLst>
                <a:path w="46805" h="46805" extrusionOk="0">
                  <a:moveTo>
                    <a:pt x="46806" y="46806"/>
                  </a:moveTo>
                  <a:cubicBezTo>
                    <a:pt x="46806" y="46806"/>
                    <a:pt x="14978" y="35572"/>
                    <a:pt x="0" y="0"/>
                  </a:cubicBezTo>
                </a:path>
              </a:pathLst>
            </a:custGeom>
            <a:noFill/>
            <a:ln w="199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3241248" y="5118969"/>
              <a:ext cx="321058" cy="321058"/>
            </a:xfrm>
            <a:custGeom>
              <a:avLst/>
              <a:gdLst/>
              <a:ahLst/>
              <a:cxnLst/>
              <a:rect l="l" t="t" r="r" b="b"/>
              <a:pathLst>
                <a:path w="355743" h="355743" extrusionOk="0">
                  <a:moveTo>
                    <a:pt x="8436" y="124514"/>
                  </a:moveTo>
                  <a:cubicBezTo>
                    <a:pt x="38391" y="30902"/>
                    <a:pt x="137619" y="-21520"/>
                    <a:pt x="231230" y="8436"/>
                  </a:cubicBezTo>
                  <a:cubicBezTo>
                    <a:pt x="324841" y="38391"/>
                    <a:pt x="377264" y="137619"/>
                    <a:pt x="347308" y="231230"/>
                  </a:cubicBezTo>
                  <a:cubicBezTo>
                    <a:pt x="317352" y="324841"/>
                    <a:pt x="218125" y="377264"/>
                    <a:pt x="124514" y="347308"/>
                  </a:cubicBezTo>
                  <a:cubicBezTo>
                    <a:pt x="30902" y="319225"/>
                    <a:pt x="-21520" y="218125"/>
                    <a:pt x="8436" y="124514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3283726" y="5161447"/>
              <a:ext cx="236182" cy="236337"/>
            </a:xfrm>
            <a:custGeom>
              <a:avLst/>
              <a:gdLst/>
              <a:ahLst/>
              <a:cxnLst/>
              <a:rect l="l" t="t" r="r" b="b"/>
              <a:pathLst>
                <a:path w="261698" h="261869" extrusionOk="0">
                  <a:moveTo>
                    <a:pt x="255352" y="171102"/>
                  </a:moveTo>
                  <a:cubicBezTo>
                    <a:pt x="277819" y="101830"/>
                    <a:pt x="238502" y="28813"/>
                    <a:pt x="171102" y="6347"/>
                  </a:cubicBezTo>
                  <a:cubicBezTo>
                    <a:pt x="101830" y="-16120"/>
                    <a:pt x="28813" y="23197"/>
                    <a:pt x="6347" y="90597"/>
                  </a:cubicBezTo>
                  <a:cubicBezTo>
                    <a:pt x="-16120" y="157997"/>
                    <a:pt x="23197" y="232885"/>
                    <a:pt x="90597" y="255352"/>
                  </a:cubicBezTo>
                  <a:cubicBezTo>
                    <a:pt x="159869" y="277819"/>
                    <a:pt x="234758" y="240374"/>
                    <a:pt x="255352" y="171102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3268526" y="5145194"/>
              <a:ext cx="172985" cy="273448"/>
            </a:xfrm>
            <a:custGeom>
              <a:avLst/>
              <a:gdLst/>
              <a:ahLst/>
              <a:cxnLst/>
              <a:rect l="l" t="t" r="r" b="b"/>
              <a:pathLst>
                <a:path w="191673" h="302990" extrusionOk="0">
                  <a:moveTo>
                    <a:pt x="105551" y="0"/>
                  </a:moveTo>
                  <a:lnTo>
                    <a:pt x="191673" y="301428"/>
                  </a:lnTo>
                  <a:cubicBezTo>
                    <a:pt x="191673" y="301428"/>
                    <a:pt x="34407" y="323894"/>
                    <a:pt x="4451" y="198455"/>
                  </a:cubicBezTo>
                  <a:cubicBezTo>
                    <a:pt x="-25505" y="73017"/>
                    <a:pt x="105551" y="0"/>
                    <a:pt x="105551" y="0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3311447" y="5163799"/>
              <a:ext cx="16897" cy="11827"/>
            </a:xfrm>
            <a:custGeom>
              <a:avLst/>
              <a:gdLst/>
              <a:ahLst/>
              <a:cxnLst/>
              <a:rect l="l" t="t" r="r" b="b"/>
              <a:pathLst>
                <a:path w="18722" h="13105" extrusionOk="0">
                  <a:moveTo>
                    <a:pt x="18722" y="0"/>
                  </a:moveTo>
                  <a:lnTo>
                    <a:pt x="0" y="13106"/>
                  </a:lnTo>
                </a:path>
              </a:pathLst>
            </a:custGeom>
            <a:noFill/>
            <a:ln w="199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3470430" y="5361682"/>
              <a:ext cx="45620" cy="38863"/>
            </a:xfrm>
            <a:custGeom>
              <a:avLst/>
              <a:gdLst/>
              <a:ahLst/>
              <a:cxnLst/>
              <a:rect l="l" t="t" r="r" b="b"/>
              <a:pathLst>
                <a:path w="50549" h="43061" extrusionOk="0">
                  <a:moveTo>
                    <a:pt x="50550" y="0"/>
                  </a:moveTo>
                  <a:cubicBezTo>
                    <a:pt x="50550" y="0"/>
                    <a:pt x="35572" y="29956"/>
                    <a:pt x="0" y="43061"/>
                  </a:cubicBezTo>
                </a:path>
              </a:pathLst>
            </a:custGeom>
            <a:noFill/>
            <a:ln w="199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3605737" y="4949006"/>
              <a:ext cx="321032" cy="321032"/>
            </a:xfrm>
            <a:custGeom>
              <a:avLst/>
              <a:gdLst/>
              <a:ahLst/>
              <a:cxnLst/>
              <a:rect l="l" t="t" r="r" b="b"/>
              <a:pathLst>
                <a:path w="355714" h="355714" extrusionOk="0">
                  <a:moveTo>
                    <a:pt x="312657" y="293935"/>
                  </a:moveTo>
                  <a:cubicBezTo>
                    <a:pt x="249002" y="368824"/>
                    <a:pt x="136669" y="376313"/>
                    <a:pt x="61780" y="312657"/>
                  </a:cubicBezTo>
                  <a:cubicBezTo>
                    <a:pt x="-13109" y="249002"/>
                    <a:pt x="-20598" y="136669"/>
                    <a:pt x="43058" y="61780"/>
                  </a:cubicBezTo>
                  <a:cubicBezTo>
                    <a:pt x="106713" y="-13109"/>
                    <a:pt x="219046" y="-20598"/>
                    <a:pt x="293935" y="43058"/>
                  </a:cubicBezTo>
                  <a:cubicBezTo>
                    <a:pt x="368824" y="106713"/>
                    <a:pt x="376313" y="219046"/>
                    <a:pt x="312657" y="293935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3649837" y="4991415"/>
              <a:ext cx="236296" cy="236296"/>
            </a:xfrm>
            <a:custGeom>
              <a:avLst/>
              <a:gdLst/>
              <a:ahLst/>
              <a:cxnLst/>
              <a:rect l="l" t="t" r="r" b="b"/>
              <a:pathLst>
                <a:path w="261824" h="261824" extrusionOk="0">
                  <a:moveTo>
                    <a:pt x="31684" y="44790"/>
                  </a:moveTo>
                  <a:cubicBezTo>
                    <a:pt x="-15121" y="99084"/>
                    <a:pt x="-9505" y="181462"/>
                    <a:pt x="44790" y="230140"/>
                  </a:cubicBezTo>
                  <a:cubicBezTo>
                    <a:pt x="99084" y="276946"/>
                    <a:pt x="181462" y="271329"/>
                    <a:pt x="230140" y="217034"/>
                  </a:cubicBezTo>
                  <a:cubicBezTo>
                    <a:pt x="276945" y="162740"/>
                    <a:pt x="271329" y="80362"/>
                    <a:pt x="217034" y="31684"/>
                  </a:cubicBezTo>
                  <a:cubicBezTo>
                    <a:pt x="160868" y="-15121"/>
                    <a:pt x="78490" y="-9505"/>
                    <a:pt x="31684" y="44790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3749495" y="4969298"/>
              <a:ext cx="155787" cy="280486"/>
            </a:xfrm>
            <a:custGeom>
              <a:avLst/>
              <a:gdLst/>
              <a:ahLst/>
              <a:cxnLst/>
              <a:rect l="l" t="t" r="r" b="b"/>
              <a:pathLst>
                <a:path w="172617" h="310788" extrusionOk="0">
                  <a:moveTo>
                    <a:pt x="0" y="310789"/>
                  </a:moveTo>
                  <a:lnTo>
                    <a:pt x="39317" y="0"/>
                  </a:lnTo>
                  <a:cubicBezTo>
                    <a:pt x="39317" y="0"/>
                    <a:pt x="192839" y="41189"/>
                    <a:pt x="170372" y="168500"/>
                  </a:cubicBezTo>
                  <a:cubicBezTo>
                    <a:pt x="149778" y="293939"/>
                    <a:pt x="0" y="310789"/>
                    <a:pt x="0" y="310789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3790086" y="5241599"/>
              <a:ext cx="18586" cy="3379"/>
            </a:xfrm>
            <a:custGeom>
              <a:avLst/>
              <a:gdLst/>
              <a:ahLst/>
              <a:cxnLst/>
              <a:rect l="l" t="t" r="r" b="b"/>
              <a:pathLst>
                <a:path w="20594" h="3744" extrusionOk="0">
                  <a:moveTo>
                    <a:pt x="0" y="3744"/>
                  </a:moveTo>
                  <a:lnTo>
                    <a:pt x="20594" y="0"/>
                  </a:lnTo>
                </a:path>
              </a:pathLst>
            </a:custGeom>
            <a:noFill/>
            <a:ln w="199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3693682" y="4972301"/>
              <a:ext cx="57449" cy="17277"/>
            </a:xfrm>
            <a:custGeom>
              <a:avLst/>
              <a:gdLst/>
              <a:ahLst/>
              <a:cxnLst/>
              <a:rect l="l" t="t" r="r" b="b"/>
              <a:pathLst>
                <a:path w="63655" h="19143" extrusionOk="0">
                  <a:moveTo>
                    <a:pt x="0" y="19143"/>
                  </a:moveTo>
                  <a:cubicBezTo>
                    <a:pt x="0" y="19143"/>
                    <a:pt x="24339" y="-3323"/>
                    <a:pt x="63656" y="421"/>
                  </a:cubicBezTo>
                </a:path>
              </a:pathLst>
            </a:custGeom>
            <a:noFill/>
            <a:ln w="199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3158382" y="5036389"/>
              <a:ext cx="273733" cy="288369"/>
            </a:xfrm>
            <a:custGeom>
              <a:avLst/>
              <a:gdLst/>
              <a:ahLst/>
              <a:cxnLst/>
              <a:rect l="l" t="t" r="r" b="b"/>
              <a:pathLst>
                <a:path w="303305" h="319522" extrusionOk="0">
                  <a:moveTo>
                    <a:pt x="135739" y="315156"/>
                  </a:moveTo>
                  <a:cubicBezTo>
                    <a:pt x="53361" y="296433"/>
                    <a:pt x="-8422" y="210311"/>
                    <a:pt x="939" y="124189"/>
                  </a:cubicBezTo>
                  <a:cubicBezTo>
                    <a:pt x="10300" y="38067"/>
                    <a:pt x="83317" y="-16228"/>
                    <a:pt x="167566" y="4367"/>
                  </a:cubicBezTo>
                  <a:cubicBezTo>
                    <a:pt x="249944" y="23089"/>
                    <a:pt x="311728" y="109211"/>
                    <a:pt x="302366" y="195333"/>
                  </a:cubicBezTo>
                  <a:cubicBezTo>
                    <a:pt x="293005" y="281456"/>
                    <a:pt x="218116" y="335750"/>
                    <a:pt x="135739" y="31515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3180369" y="5016093"/>
              <a:ext cx="273733" cy="287764"/>
            </a:xfrm>
            <a:custGeom>
              <a:avLst/>
              <a:gdLst/>
              <a:ahLst/>
              <a:cxnLst/>
              <a:rect l="l" t="t" r="r" b="b"/>
              <a:pathLst>
                <a:path w="303305" h="318852" extrusionOk="0">
                  <a:moveTo>
                    <a:pt x="135739" y="315156"/>
                  </a:moveTo>
                  <a:cubicBezTo>
                    <a:pt x="53361" y="296433"/>
                    <a:pt x="-8422" y="210311"/>
                    <a:pt x="939" y="124189"/>
                  </a:cubicBezTo>
                  <a:cubicBezTo>
                    <a:pt x="10300" y="38067"/>
                    <a:pt x="83316" y="-16228"/>
                    <a:pt x="167566" y="4367"/>
                  </a:cubicBezTo>
                  <a:cubicBezTo>
                    <a:pt x="249944" y="23089"/>
                    <a:pt x="311727" y="109211"/>
                    <a:pt x="302366" y="195333"/>
                  </a:cubicBezTo>
                  <a:cubicBezTo>
                    <a:pt x="293005" y="279583"/>
                    <a:pt x="218116" y="333878"/>
                    <a:pt x="135739" y="31515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3216290" y="5052768"/>
              <a:ext cx="200562" cy="211710"/>
            </a:xfrm>
            <a:custGeom>
              <a:avLst/>
              <a:gdLst/>
              <a:ahLst/>
              <a:cxnLst/>
              <a:rect l="l" t="t" r="r" b="b"/>
              <a:pathLst>
                <a:path w="222229" h="234582" extrusionOk="0">
                  <a:moveTo>
                    <a:pt x="122186" y="3086"/>
                  </a:moveTo>
                  <a:cubicBezTo>
                    <a:pt x="60403" y="-11892"/>
                    <a:pt x="6109" y="29297"/>
                    <a:pt x="492" y="91080"/>
                  </a:cubicBezTo>
                  <a:cubicBezTo>
                    <a:pt x="-5125" y="154736"/>
                    <a:pt x="37936" y="216519"/>
                    <a:pt x="99720" y="231497"/>
                  </a:cubicBezTo>
                  <a:cubicBezTo>
                    <a:pt x="161503" y="246475"/>
                    <a:pt x="215797" y="205286"/>
                    <a:pt x="221414" y="143502"/>
                  </a:cubicBezTo>
                  <a:cubicBezTo>
                    <a:pt x="228903" y="81719"/>
                    <a:pt x="183970" y="18063"/>
                    <a:pt x="122186" y="308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3209969" y="5114751"/>
              <a:ext cx="223748" cy="164037"/>
            </a:xfrm>
            <a:custGeom>
              <a:avLst/>
              <a:gdLst/>
              <a:ahLst/>
              <a:cxnLst/>
              <a:rect l="l" t="t" r="r" b="b"/>
              <a:pathLst>
                <a:path w="247920" h="181758" extrusionOk="0">
                  <a:moveTo>
                    <a:pt x="0" y="99228"/>
                  </a:moveTo>
                  <a:lnTo>
                    <a:pt x="237772" y="0"/>
                  </a:lnTo>
                  <a:cubicBezTo>
                    <a:pt x="237772" y="0"/>
                    <a:pt x="282705" y="138544"/>
                    <a:pt x="183478" y="174117"/>
                  </a:cubicBezTo>
                  <a:cubicBezTo>
                    <a:pt x="84250" y="211561"/>
                    <a:pt x="0" y="99228"/>
                    <a:pt x="0" y="99228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3231956" y="5234834"/>
              <a:ext cx="11827" cy="13517"/>
            </a:xfrm>
            <a:custGeom>
              <a:avLst/>
              <a:gdLst/>
              <a:ahLst/>
              <a:cxnLst/>
              <a:rect l="l" t="t" r="r" b="b"/>
              <a:pathLst>
                <a:path w="13105" h="14977" extrusionOk="0">
                  <a:moveTo>
                    <a:pt x="0" y="0"/>
                  </a:moveTo>
                  <a:lnTo>
                    <a:pt x="13106" y="14978"/>
                  </a:lnTo>
                </a:path>
              </a:pathLst>
            </a:custGeom>
            <a:noFill/>
            <a:ln w="1737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3363878" y="5052173"/>
              <a:ext cx="40552" cy="38863"/>
            </a:xfrm>
            <a:custGeom>
              <a:avLst/>
              <a:gdLst/>
              <a:ahLst/>
              <a:cxnLst/>
              <a:rect l="l" t="t" r="r" b="b"/>
              <a:pathLst>
                <a:path w="44933" h="43061" extrusionOk="0">
                  <a:moveTo>
                    <a:pt x="0" y="0"/>
                  </a:moveTo>
                  <a:cubicBezTo>
                    <a:pt x="0" y="0"/>
                    <a:pt x="28083" y="11233"/>
                    <a:pt x="44933" y="43061"/>
                  </a:cubicBezTo>
                </a:path>
              </a:pathLst>
            </a:custGeom>
            <a:noFill/>
            <a:ln w="1737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4162540" y="4946087"/>
              <a:ext cx="285954" cy="274485"/>
            </a:xfrm>
            <a:custGeom>
              <a:avLst/>
              <a:gdLst/>
              <a:ahLst/>
              <a:cxnLst/>
              <a:rect l="l" t="t" r="r" b="b"/>
              <a:pathLst>
                <a:path w="316846" h="304138" extrusionOk="0">
                  <a:moveTo>
                    <a:pt x="198050" y="302783"/>
                  </a:moveTo>
                  <a:cubicBezTo>
                    <a:pt x="113800" y="314016"/>
                    <a:pt x="27677" y="254105"/>
                    <a:pt x="5211" y="171727"/>
                  </a:cubicBezTo>
                  <a:cubicBezTo>
                    <a:pt x="-17256" y="87477"/>
                    <a:pt x="35166" y="12589"/>
                    <a:pt x="119416" y="1355"/>
                  </a:cubicBezTo>
                  <a:cubicBezTo>
                    <a:pt x="203666" y="-9878"/>
                    <a:pt x="289788" y="50033"/>
                    <a:pt x="312255" y="132411"/>
                  </a:cubicBezTo>
                  <a:cubicBezTo>
                    <a:pt x="332849" y="216661"/>
                    <a:pt x="282299" y="291550"/>
                    <a:pt x="198050" y="302783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4174380" y="4919026"/>
              <a:ext cx="286620" cy="274485"/>
            </a:xfrm>
            <a:custGeom>
              <a:avLst/>
              <a:gdLst/>
              <a:ahLst/>
              <a:cxnLst/>
              <a:rect l="l" t="t" r="r" b="b"/>
              <a:pathLst>
                <a:path w="317584" h="304138" extrusionOk="0">
                  <a:moveTo>
                    <a:pt x="198049" y="302783"/>
                  </a:moveTo>
                  <a:cubicBezTo>
                    <a:pt x="113799" y="314016"/>
                    <a:pt x="27677" y="254105"/>
                    <a:pt x="5211" y="171727"/>
                  </a:cubicBezTo>
                  <a:cubicBezTo>
                    <a:pt x="-17256" y="87477"/>
                    <a:pt x="35166" y="12589"/>
                    <a:pt x="119416" y="1355"/>
                  </a:cubicBezTo>
                  <a:cubicBezTo>
                    <a:pt x="203666" y="-9878"/>
                    <a:pt x="289788" y="50033"/>
                    <a:pt x="312255" y="132411"/>
                  </a:cubicBezTo>
                  <a:cubicBezTo>
                    <a:pt x="334722" y="216661"/>
                    <a:pt x="284172" y="291550"/>
                    <a:pt x="198049" y="302783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4213318" y="4955005"/>
              <a:ext cx="210401" cy="202598"/>
            </a:xfrm>
            <a:custGeom>
              <a:avLst/>
              <a:gdLst/>
              <a:ahLst/>
              <a:cxnLst/>
              <a:rect l="l" t="t" r="r" b="b"/>
              <a:pathLst>
                <a:path w="233131" h="224485" extrusionOk="0">
                  <a:moveTo>
                    <a:pt x="87546" y="846"/>
                  </a:moveTo>
                  <a:cubicBezTo>
                    <a:pt x="25763" y="8334"/>
                    <a:pt x="-11681" y="64501"/>
                    <a:pt x="3296" y="126284"/>
                  </a:cubicBezTo>
                  <a:cubicBezTo>
                    <a:pt x="20146" y="188068"/>
                    <a:pt x="83802" y="231129"/>
                    <a:pt x="145585" y="223640"/>
                  </a:cubicBezTo>
                  <a:cubicBezTo>
                    <a:pt x="207369" y="216151"/>
                    <a:pt x="244813" y="159984"/>
                    <a:pt x="229835" y="98201"/>
                  </a:cubicBezTo>
                  <a:cubicBezTo>
                    <a:pt x="212985" y="36418"/>
                    <a:pt x="149330" y="-6643"/>
                    <a:pt x="87546" y="84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4233209" y="4976064"/>
              <a:ext cx="208217" cy="190975"/>
            </a:xfrm>
            <a:custGeom>
              <a:avLst/>
              <a:gdLst/>
              <a:ahLst/>
              <a:cxnLst/>
              <a:rect l="l" t="t" r="r" b="b"/>
              <a:pathLst>
                <a:path w="230711" h="211607" extrusionOk="0">
                  <a:moveTo>
                    <a:pt x="0" y="175989"/>
                  </a:moveTo>
                  <a:lnTo>
                    <a:pt x="187222" y="0"/>
                  </a:lnTo>
                  <a:cubicBezTo>
                    <a:pt x="187222" y="0"/>
                    <a:pt x="277089" y="114206"/>
                    <a:pt x="198455" y="183478"/>
                  </a:cubicBezTo>
                  <a:cubicBezTo>
                    <a:pt x="117950" y="250878"/>
                    <a:pt x="0" y="175989"/>
                    <a:pt x="0" y="175989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4265344" y="5155342"/>
              <a:ext cx="16897" cy="8448"/>
            </a:xfrm>
            <a:custGeom>
              <a:avLst/>
              <a:gdLst/>
              <a:ahLst/>
              <a:cxnLst/>
              <a:rect l="l" t="t" r="r" b="b"/>
              <a:pathLst>
                <a:path w="18722" h="9361" extrusionOk="0">
                  <a:moveTo>
                    <a:pt x="0" y="0"/>
                  </a:moveTo>
                  <a:lnTo>
                    <a:pt x="18722" y="9361"/>
                  </a:lnTo>
                </a:path>
              </a:pathLst>
            </a:custGeom>
            <a:noFill/>
            <a:ln w="1737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4324540" y="4937164"/>
              <a:ext cx="50690" cy="21965"/>
            </a:xfrm>
            <a:custGeom>
              <a:avLst/>
              <a:gdLst/>
              <a:ahLst/>
              <a:cxnLst/>
              <a:rect l="l" t="t" r="r" b="b"/>
              <a:pathLst>
                <a:path w="56166" h="24338" extrusionOk="0">
                  <a:moveTo>
                    <a:pt x="0" y="0"/>
                  </a:moveTo>
                  <a:cubicBezTo>
                    <a:pt x="0" y="0"/>
                    <a:pt x="29956" y="0"/>
                    <a:pt x="56167" y="24339"/>
                  </a:cubicBezTo>
                </a:path>
              </a:pathLst>
            </a:custGeom>
            <a:noFill/>
            <a:ln w="1737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4358365" y="5146885"/>
              <a:ext cx="321039" cy="321039"/>
            </a:xfrm>
            <a:custGeom>
              <a:avLst/>
              <a:gdLst/>
              <a:ahLst/>
              <a:cxnLst/>
              <a:rect l="l" t="t" r="r" b="b"/>
              <a:pathLst>
                <a:path w="355722" h="355722" extrusionOk="0">
                  <a:moveTo>
                    <a:pt x="177861" y="355722"/>
                  </a:moveTo>
                  <a:cubicBezTo>
                    <a:pt x="80506" y="355722"/>
                    <a:pt x="0" y="275217"/>
                    <a:pt x="0" y="177861"/>
                  </a:cubicBezTo>
                  <a:cubicBezTo>
                    <a:pt x="0" y="80506"/>
                    <a:pt x="80506" y="0"/>
                    <a:pt x="177861" y="0"/>
                  </a:cubicBezTo>
                  <a:cubicBezTo>
                    <a:pt x="275217" y="0"/>
                    <a:pt x="355722" y="80506"/>
                    <a:pt x="355722" y="177861"/>
                  </a:cubicBezTo>
                  <a:cubicBezTo>
                    <a:pt x="355722" y="277089"/>
                    <a:pt x="275217" y="355722"/>
                    <a:pt x="177861" y="355722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4400647" y="5190859"/>
              <a:ext cx="236555" cy="236555"/>
            </a:xfrm>
            <a:custGeom>
              <a:avLst/>
              <a:gdLst/>
              <a:ahLst/>
              <a:cxnLst/>
              <a:rect l="l" t="t" r="r" b="b"/>
              <a:pathLst>
                <a:path w="262111" h="262111" extrusionOk="0">
                  <a:moveTo>
                    <a:pt x="131056" y="0"/>
                  </a:moveTo>
                  <a:cubicBezTo>
                    <a:pt x="58039" y="0"/>
                    <a:pt x="0" y="58039"/>
                    <a:pt x="0" y="131056"/>
                  </a:cubicBezTo>
                  <a:cubicBezTo>
                    <a:pt x="0" y="204072"/>
                    <a:pt x="58039" y="262111"/>
                    <a:pt x="131056" y="262111"/>
                  </a:cubicBezTo>
                  <a:cubicBezTo>
                    <a:pt x="204072" y="262111"/>
                    <a:pt x="262111" y="204072"/>
                    <a:pt x="262111" y="131056"/>
                  </a:cubicBezTo>
                  <a:cubicBezTo>
                    <a:pt x="262111" y="58039"/>
                    <a:pt x="202200" y="0"/>
                    <a:pt x="131056" y="0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4400647" y="5229759"/>
              <a:ext cx="255213" cy="208933"/>
            </a:xfrm>
            <a:custGeom>
              <a:avLst/>
              <a:gdLst/>
              <a:ahLst/>
              <a:cxnLst/>
              <a:rect l="l" t="t" r="r" b="b"/>
              <a:pathLst>
                <a:path w="282785" h="231505" extrusionOk="0">
                  <a:moveTo>
                    <a:pt x="0" y="172244"/>
                  </a:moveTo>
                  <a:lnTo>
                    <a:pt x="262111" y="0"/>
                  </a:lnTo>
                  <a:cubicBezTo>
                    <a:pt x="262111" y="0"/>
                    <a:pt x="329511" y="144161"/>
                    <a:pt x="220922" y="209689"/>
                  </a:cubicBezTo>
                  <a:cubicBezTo>
                    <a:pt x="110461" y="275217"/>
                    <a:pt x="0" y="172244"/>
                    <a:pt x="0" y="172244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4429400" y="5414111"/>
              <a:ext cx="16897" cy="11827"/>
            </a:xfrm>
            <a:custGeom>
              <a:avLst/>
              <a:gdLst/>
              <a:ahLst/>
              <a:cxnLst/>
              <a:rect l="l" t="t" r="r" b="b"/>
              <a:pathLst>
                <a:path w="18722" h="13105" extrusionOk="0">
                  <a:moveTo>
                    <a:pt x="0" y="0"/>
                  </a:moveTo>
                  <a:lnTo>
                    <a:pt x="18722" y="13105"/>
                  </a:lnTo>
                </a:path>
              </a:pathLst>
            </a:custGeom>
            <a:noFill/>
            <a:ln w="199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4561322" y="5175638"/>
              <a:ext cx="50690" cy="32104"/>
            </a:xfrm>
            <a:custGeom>
              <a:avLst/>
              <a:gdLst/>
              <a:ahLst/>
              <a:cxnLst/>
              <a:rect l="l" t="t" r="r" b="b"/>
              <a:pathLst>
                <a:path w="56166" h="35572" extrusionOk="0">
                  <a:moveTo>
                    <a:pt x="0" y="0"/>
                  </a:moveTo>
                  <a:cubicBezTo>
                    <a:pt x="0" y="0"/>
                    <a:pt x="33700" y="3744"/>
                    <a:pt x="56167" y="35572"/>
                  </a:cubicBezTo>
                </a:path>
              </a:pathLst>
            </a:custGeom>
            <a:noFill/>
            <a:ln w="199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3783810" y="5124400"/>
              <a:ext cx="321039" cy="321039"/>
            </a:xfrm>
            <a:custGeom>
              <a:avLst/>
              <a:gdLst/>
              <a:ahLst/>
              <a:cxnLst/>
              <a:rect l="l" t="t" r="r" b="b"/>
              <a:pathLst>
                <a:path w="355722" h="355722" extrusionOk="0">
                  <a:moveTo>
                    <a:pt x="177861" y="355722"/>
                  </a:moveTo>
                  <a:cubicBezTo>
                    <a:pt x="80505" y="355722"/>
                    <a:pt x="0" y="275217"/>
                    <a:pt x="0" y="177861"/>
                  </a:cubicBezTo>
                  <a:cubicBezTo>
                    <a:pt x="0" y="80505"/>
                    <a:pt x="80505" y="0"/>
                    <a:pt x="177861" y="0"/>
                  </a:cubicBezTo>
                  <a:cubicBezTo>
                    <a:pt x="275217" y="0"/>
                    <a:pt x="355722" y="80505"/>
                    <a:pt x="355722" y="177861"/>
                  </a:cubicBezTo>
                  <a:cubicBezTo>
                    <a:pt x="355722" y="277089"/>
                    <a:pt x="275217" y="355722"/>
                    <a:pt x="177861" y="355722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3826093" y="5168373"/>
              <a:ext cx="236555" cy="236555"/>
            </a:xfrm>
            <a:custGeom>
              <a:avLst/>
              <a:gdLst/>
              <a:ahLst/>
              <a:cxnLst/>
              <a:rect l="l" t="t" r="r" b="b"/>
              <a:pathLst>
                <a:path w="262111" h="262111" extrusionOk="0">
                  <a:moveTo>
                    <a:pt x="131056" y="0"/>
                  </a:moveTo>
                  <a:cubicBezTo>
                    <a:pt x="58039" y="0"/>
                    <a:pt x="0" y="58039"/>
                    <a:pt x="0" y="131056"/>
                  </a:cubicBezTo>
                  <a:cubicBezTo>
                    <a:pt x="0" y="204072"/>
                    <a:pt x="58039" y="262111"/>
                    <a:pt x="131056" y="262111"/>
                  </a:cubicBezTo>
                  <a:cubicBezTo>
                    <a:pt x="204072" y="262111"/>
                    <a:pt x="262111" y="204072"/>
                    <a:pt x="262111" y="131056"/>
                  </a:cubicBezTo>
                  <a:cubicBezTo>
                    <a:pt x="262111" y="58039"/>
                    <a:pt x="202200" y="0"/>
                    <a:pt x="131056" y="0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3826093" y="5208965"/>
              <a:ext cx="255213" cy="208230"/>
            </a:xfrm>
            <a:custGeom>
              <a:avLst/>
              <a:gdLst/>
              <a:ahLst/>
              <a:cxnLst/>
              <a:rect l="l" t="t" r="r" b="b"/>
              <a:pathLst>
                <a:path w="282785" h="230726" extrusionOk="0">
                  <a:moveTo>
                    <a:pt x="0" y="172244"/>
                  </a:moveTo>
                  <a:lnTo>
                    <a:pt x="262111" y="0"/>
                  </a:lnTo>
                  <a:cubicBezTo>
                    <a:pt x="262111" y="0"/>
                    <a:pt x="329511" y="144161"/>
                    <a:pt x="220922" y="209689"/>
                  </a:cubicBezTo>
                  <a:cubicBezTo>
                    <a:pt x="110461" y="273344"/>
                    <a:pt x="0" y="172244"/>
                    <a:pt x="0" y="172244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3856537" y="5391626"/>
              <a:ext cx="15206" cy="11827"/>
            </a:xfrm>
            <a:custGeom>
              <a:avLst/>
              <a:gdLst/>
              <a:ahLst/>
              <a:cxnLst/>
              <a:rect l="l" t="t" r="r" b="b"/>
              <a:pathLst>
                <a:path w="16849" h="13105" extrusionOk="0">
                  <a:moveTo>
                    <a:pt x="0" y="0"/>
                  </a:moveTo>
                  <a:lnTo>
                    <a:pt x="16850" y="13106"/>
                  </a:lnTo>
                </a:path>
              </a:pathLst>
            </a:custGeom>
            <a:noFill/>
            <a:ln w="199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3986767" y="5153152"/>
              <a:ext cx="50690" cy="32104"/>
            </a:xfrm>
            <a:custGeom>
              <a:avLst/>
              <a:gdLst/>
              <a:ahLst/>
              <a:cxnLst/>
              <a:rect l="l" t="t" r="r" b="b"/>
              <a:pathLst>
                <a:path w="56166" h="35572" extrusionOk="0">
                  <a:moveTo>
                    <a:pt x="0" y="0"/>
                  </a:moveTo>
                  <a:cubicBezTo>
                    <a:pt x="0" y="0"/>
                    <a:pt x="33700" y="3744"/>
                    <a:pt x="56167" y="35572"/>
                  </a:cubicBezTo>
                </a:path>
              </a:pathLst>
            </a:custGeom>
            <a:noFill/>
            <a:ln w="199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2935153" y="5112234"/>
              <a:ext cx="319307" cy="318556"/>
            </a:xfrm>
            <a:custGeom>
              <a:avLst/>
              <a:gdLst/>
              <a:ahLst/>
              <a:cxnLst/>
              <a:rect l="l" t="t" r="r" b="b"/>
              <a:pathLst>
                <a:path w="353803" h="352971" extrusionOk="0">
                  <a:moveTo>
                    <a:pt x="88907" y="330424"/>
                  </a:moveTo>
                  <a:cubicBezTo>
                    <a:pt x="4657" y="281746"/>
                    <a:pt x="-25298" y="173157"/>
                    <a:pt x="23380" y="88907"/>
                  </a:cubicBezTo>
                  <a:cubicBezTo>
                    <a:pt x="72057" y="4657"/>
                    <a:pt x="180646" y="-25298"/>
                    <a:pt x="264896" y="23380"/>
                  </a:cubicBezTo>
                  <a:cubicBezTo>
                    <a:pt x="349146" y="72057"/>
                    <a:pt x="379102" y="180646"/>
                    <a:pt x="330424" y="264896"/>
                  </a:cubicBezTo>
                  <a:cubicBezTo>
                    <a:pt x="283618" y="349146"/>
                    <a:pt x="175030" y="377230"/>
                    <a:pt x="88907" y="330424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2978183" y="5153573"/>
              <a:ext cx="235018" cy="235018"/>
            </a:xfrm>
            <a:custGeom>
              <a:avLst/>
              <a:gdLst/>
              <a:ahLst/>
              <a:cxnLst/>
              <a:rect l="l" t="t" r="r" b="b"/>
              <a:pathLst>
                <a:path w="260408" h="260408" extrusionOk="0">
                  <a:moveTo>
                    <a:pt x="194796" y="16935"/>
                  </a:moveTo>
                  <a:cubicBezTo>
                    <a:pt x="133013" y="-18637"/>
                    <a:pt x="52507" y="3829"/>
                    <a:pt x="16935" y="65613"/>
                  </a:cubicBezTo>
                  <a:cubicBezTo>
                    <a:pt x="-18637" y="127396"/>
                    <a:pt x="3829" y="207902"/>
                    <a:pt x="65613" y="243474"/>
                  </a:cubicBezTo>
                  <a:cubicBezTo>
                    <a:pt x="127396" y="279046"/>
                    <a:pt x="207902" y="256579"/>
                    <a:pt x="243474" y="194796"/>
                  </a:cubicBezTo>
                  <a:cubicBezTo>
                    <a:pt x="279046" y="131140"/>
                    <a:pt x="256579" y="52507"/>
                    <a:pt x="194796" y="16935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2954582" y="5260202"/>
              <a:ext cx="282177" cy="145377"/>
            </a:xfrm>
            <a:custGeom>
              <a:avLst/>
              <a:gdLst/>
              <a:ahLst/>
              <a:cxnLst/>
              <a:rect l="l" t="t" r="r" b="b"/>
              <a:pathLst>
                <a:path w="312661" h="161082" extrusionOk="0">
                  <a:moveTo>
                    <a:pt x="0" y="20594"/>
                  </a:moveTo>
                  <a:lnTo>
                    <a:pt x="312661" y="0"/>
                  </a:lnTo>
                  <a:cubicBezTo>
                    <a:pt x="312661" y="0"/>
                    <a:pt x="301428" y="157267"/>
                    <a:pt x="172244" y="161011"/>
                  </a:cubicBezTo>
                  <a:cubicBezTo>
                    <a:pt x="44933" y="164755"/>
                    <a:pt x="0" y="20594"/>
                    <a:pt x="0" y="20594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2"/>
            <p:cNvSpPr/>
            <p:nvPr/>
          </p:nvSpPr>
          <p:spPr>
            <a:xfrm>
              <a:off x="2966422" y="5319398"/>
              <a:ext cx="8448" cy="16897"/>
            </a:xfrm>
            <a:custGeom>
              <a:avLst/>
              <a:gdLst/>
              <a:ahLst/>
              <a:cxnLst/>
              <a:rect l="l" t="t" r="r" b="b"/>
              <a:pathLst>
                <a:path w="9361" h="18722" extrusionOk="0">
                  <a:moveTo>
                    <a:pt x="0" y="0"/>
                  </a:moveTo>
                  <a:lnTo>
                    <a:pt x="9361" y="18722"/>
                  </a:lnTo>
                </a:path>
              </a:pathLst>
            </a:custGeom>
            <a:noFill/>
            <a:ln w="199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2"/>
            <p:cNvSpPr/>
            <p:nvPr/>
          </p:nvSpPr>
          <p:spPr>
            <a:xfrm>
              <a:off x="3198130" y="5175637"/>
              <a:ext cx="28724" cy="52379"/>
            </a:xfrm>
            <a:custGeom>
              <a:avLst/>
              <a:gdLst/>
              <a:ahLst/>
              <a:cxnLst/>
              <a:rect l="l" t="t" r="r" b="b"/>
              <a:pathLst>
                <a:path w="31827" h="58038" extrusionOk="0">
                  <a:moveTo>
                    <a:pt x="0" y="0"/>
                  </a:moveTo>
                  <a:cubicBezTo>
                    <a:pt x="0" y="0"/>
                    <a:pt x="26211" y="20594"/>
                    <a:pt x="31828" y="58039"/>
                  </a:cubicBezTo>
                </a:path>
              </a:pathLst>
            </a:custGeom>
            <a:noFill/>
            <a:ln w="199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3832851" y="4817018"/>
              <a:ext cx="321058" cy="302508"/>
            </a:xfrm>
            <a:custGeom>
              <a:avLst/>
              <a:gdLst/>
              <a:ahLst/>
              <a:cxnLst/>
              <a:rect l="l" t="t" r="r" b="b"/>
              <a:pathLst>
                <a:path w="355743" h="335189" extrusionOk="0">
                  <a:moveTo>
                    <a:pt x="231230" y="332350"/>
                  </a:moveTo>
                  <a:cubicBezTo>
                    <a:pt x="137619" y="349200"/>
                    <a:pt x="36519" y="289289"/>
                    <a:pt x="8436" y="199423"/>
                  </a:cubicBezTo>
                  <a:cubicBezTo>
                    <a:pt x="-21520" y="107684"/>
                    <a:pt x="30903" y="19689"/>
                    <a:pt x="124514" y="2839"/>
                  </a:cubicBezTo>
                  <a:cubicBezTo>
                    <a:pt x="218125" y="-14011"/>
                    <a:pt x="319225" y="45900"/>
                    <a:pt x="347308" y="135767"/>
                  </a:cubicBezTo>
                  <a:cubicBezTo>
                    <a:pt x="377264" y="225634"/>
                    <a:pt x="324841" y="313628"/>
                    <a:pt x="231230" y="332350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3846382" y="4784883"/>
              <a:ext cx="320429" cy="302508"/>
            </a:xfrm>
            <a:custGeom>
              <a:avLst/>
              <a:gdLst/>
              <a:ahLst/>
              <a:cxnLst/>
              <a:rect l="l" t="t" r="r" b="b"/>
              <a:pathLst>
                <a:path w="355046" h="335189" extrusionOk="0">
                  <a:moveTo>
                    <a:pt x="231230" y="332350"/>
                  </a:moveTo>
                  <a:cubicBezTo>
                    <a:pt x="137619" y="349200"/>
                    <a:pt x="36519" y="289289"/>
                    <a:pt x="8436" y="199423"/>
                  </a:cubicBezTo>
                  <a:cubicBezTo>
                    <a:pt x="-21520" y="107684"/>
                    <a:pt x="30902" y="19689"/>
                    <a:pt x="124514" y="2839"/>
                  </a:cubicBezTo>
                  <a:cubicBezTo>
                    <a:pt x="218125" y="-14011"/>
                    <a:pt x="319225" y="45900"/>
                    <a:pt x="347308" y="135767"/>
                  </a:cubicBezTo>
                  <a:cubicBezTo>
                    <a:pt x="375391" y="225634"/>
                    <a:pt x="324841" y="315500"/>
                    <a:pt x="231230" y="33235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3887015" y="4823051"/>
              <a:ext cx="236491" cy="225004"/>
            </a:xfrm>
            <a:custGeom>
              <a:avLst/>
              <a:gdLst/>
              <a:ahLst/>
              <a:cxnLst/>
              <a:rect l="l" t="t" r="r" b="b"/>
              <a:pathLst>
                <a:path w="262040" h="249312" extrusionOk="0">
                  <a:moveTo>
                    <a:pt x="90767" y="1778"/>
                  </a:moveTo>
                  <a:cubicBezTo>
                    <a:pt x="21495" y="14883"/>
                    <a:pt x="-15949" y="80411"/>
                    <a:pt x="6517" y="147811"/>
                  </a:cubicBezTo>
                  <a:cubicBezTo>
                    <a:pt x="28984" y="215211"/>
                    <a:pt x="102001" y="260144"/>
                    <a:pt x="171273" y="247039"/>
                  </a:cubicBezTo>
                  <a:cubicBezTo>
                    <a:pt x="240545" y="233933"/>
                    <a:pt x="277989" y="168405"/>
                    <a:pt x="255523" y="101005"/>
                  </a:cubicBezTo>
                  <a:cubicBezTo>
                    <a:pt x="234928" y="33606"/>
                    <a:pt x="160040" y="-9456"/>
                    <a:pt x="90767" y="1778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3916581" y="4841570"/>
              <a:ext cx="228290" cy="216145"/>
            </a:xfrm>
            <a:custGeom>
              <a:avLst/>
              <a:gdLst/>
              <a:ahLst/>
              <a:cxnLst/>
              <a:rect l="l" t="t" r="r" b="b"/>
              <a:pathLst>
                <a:path w="252953" h="239496" extrusionOk="0">
                  <a:moveTo>
                    <a:pt x="0" y="207817"/>
                  </a:moveTo>
                  <a:lnTo>
                    <a:pt x="196583" y="0"/>
                  </a:lnTo>
                  <a:cubicBezTo>
                    <a:pt x="196583" y="0"/>
                    <a:pt x="305172" y="121694"/>
                    <a:pt x="220922" y="202200"/>
                  </a:cubicBezTo>
                  <a:cubicBezTo>
                    <a:pt x="136672" y="282705"/>
                    <a:pt x="0" y="207817"/>
                    <a:pt x="0" y="207817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3953789" y="5049600"/>
              <a:ext cx="18586" cy="8448"/>
            </a:xfrm>
            <a:custGeom>
              <a:avLst/>
              <a:gdLst/>
              <a:ahLst/>
              <a:cxnLst/>
              <a:rect l="l" t="t" r="r" b="b"/>
              <a:pathLst>
                <a:path w="20594" h="9361" extrusionOk="0">
                  <a:moveTo>
                    <a:pt x="0" y="0"/>
                  </a:moveTo>
                  <a:lnTo>
                    <a:pt x="20594" y="9361"/>
                  </a:lnTo>
                </a:path>
              </a:pathLst>
            </a:custGeom>
            <a:noFill/>
            <a:ln w="1937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4006220" y="4804332"/>
              <a:ext cx="57449" cy="20306"/>
            </a:xfrm>
            <a:custGeom>
              <a:avLst/>
              <a:gdLst/>
              <a:ahLst/>
              <a:cxnLst/>
              <a:rect l="l" t="t" r="r" b="b"/>
              <a:pathLst>
                <a:path w="63655" h="22500" extrusionOk="0">
                  <a:moveTo>
                    <a:pt x="0" y="33"/>
                  </a:moveTo>
                  <a:cubicBezTo>
                    <a:pt x="0" y="33"/>
                    <a:pt x="33700" y="-1839"/>
                    <a:pt x="63656" y="22500"/>
                  </a:cubicBezTo>
                </a:path>
              </a:pathLst>
            </a:custGeom>
            <a:noFill/>
            <a:ln w="1937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4061353" y="5161398"/>
              <a:ext cx="321058" cy="303569"/>
            </a:xfrm>
            <a:custGeom>
              <a:avLst/>
              <a:gdLst/>
              <a:ahLst/>
              <a:cxnLst/>
              <a:rect l="l" t="t" r="r" b="b"/>
              <a:pathLst>
                <a:path w="355743" h="336364" extrusionOk="0">
                  <a:moveTo>
                    <a:pt x="8436" y="136354"/>
                  </a:moveTo>
                  <a:cubicBezTo>
                    <a:pt x="38391" y="44616"/>
                    <a:pt x="139491" y="-15295"/>
                    <a:pt x="231230" y="3427"/>
                  </a:cubicBezTo>
                  <a:cubicBezTo>
                    <a:pt x="324841" y="20277"/>
                    <a:pt x="377264" y="110143"/>
                    <a:pt x="347308" y="200010"/>
                  </a:cubicBezTo>
                  <a:cubicBezTo>
                    <a:pt x="317352" y="291749"/>
                    <a:pt x="216252" y="351660"/>
                    <a:pt x="124514" y="332938"/>
                  </a:cubicBezTo>
                  <a:cubicBezTo>
                    <a:pt x="30903" y="316088"/>
                    <a:pt x="-21520" y="226221"/>
                    <a:pt x="8436" y="136354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4049362" y="5129263"/>
              <a:ext cx="321211" cy="303569"/>
            </a:xfrm>
            <a:custGeom>
              <a:avLst/>
              <a:gdLst/>
              <a:ahLst/>
              <a:cxnLst/>
              <a:rect l="l" t="t" r="r" b="b"/>
              <a:pathLst>
                <a:path w="355912" h="336364" extrusionOk="0">
                  <a:moveTo>
                    <a:pt x="8604" y="136355"/>
                  </a:moveTo>
                  <a:cubicBezTo>
                    <a:pt x="38560" y="44616"/>
                    <a:pt x="139660" y="-15295"/>
                    <a:pt x="231399" y="3427"/>
                  </a:cubicBezTo>
                  <a:cubicBezTo>
                    <a:pt x="325010" y="20277"/>
                    <a:pt x="377432" y="110143"/>
                    <a:pt x="347476" y="200010"/>
                  </a:cubicBezTo>
                  <a:cubicBezTo>
                    <a:pt x="317521" y="291749"/>
                    <a:pt x="216421" y="351660"/>
                    <a:pt x="124682" y="332938"/>
                  </a:cubicBezTo>
                  <a:cubicBezTo>
                    <a:pt x="29199" y="316088"/>
                    <a:pt x="-21351" y="228093"/>
                    <a:pt x="8604" y="136355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4090302" y="5169206"/>
              <a:ext cx="236182" cy="225452"/>
            </a:xfrm>
            <a:custGeom>
              <a:avLst/>
              <a:gdLst/>
              <a:ahLst/>
              <a:cxnLst/>
              <a:rect l="l" t="t" r="r" b="b"/>
              <a:pathLst>
                <a:path w="261698" h="249808" extrusionOk="0">
                  <a:moveTo>
                    <a:pt x="6347" y="101501"/>
                  </a:moveTo>
                  <a:cubicBezTo>
                    <a:pt x="-16120" y="168901"/>
                    <a:pt x="23197" y="234429"/>
                    <a:pt x="90597" y="247535"/>
                  </a:cubicBezTo>
                  <a:cubicBezTo>
                    <a:pt x="159869" y="260640"/>
                    <a:pt x="232886" y="215707"/>
                    <a:pt x="255352" y="148307"/>
                  </a:cubicBezTo>
                  <a:cubicBezTo>
                    <a:pt x="277819" y="80907"/>
                    <a:pt x="238502" y="15379"/>
                    <a:pt x="171102" y="2274"/>
                  </a:cubicBezTo>
                  <a:cubicBezTo>
                    <a:pt x="103702" y="-10832"/>
                    <a:pt x="28813" y="34101"/>
                    <a:pt x="6347" y="101501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4070482" y="5188172"/>
              <a:ext cx="228290" cy="216145"/>
            </a:xfrm>
            <a:custGeom>
              <a:avLst/>
              <a:gdLst/>
              <a:ahLst/>
              <a:cxnLst/>
              <a:rect l="l" t="t" r="r" b="b"/>
              <a:pathLst>
                <a:path w="252953" h="239496" extrusionOk="0">
                  <a:moveTo>
                    <a:pt x="252953" y="207817"/>
                  </a:moveTo>
                  <a:lnTo>
                    <a:pt x="56370" y="0"/>
                  </a:lnTo>
                  <a:cubicBezTo>
                    <a:pt x="56370" y="0"/>
                    <a:pt x="-52219" y="121694"/>
                    <a:pt x="32031" y="202200"/>
                  </a:cubicBezTo>
                  <a:cubicBezTo>
                    <a:pt x="116281" y="282705"/>
                    <a:pt x="252953" y="207817"/>
                    <a:pt x="252953" y="207817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4243179" y="5396203"/>
              <a:ext cx="18586" cy="8448"/>
            </a:xfrm>
            <a:custGeom>
              <a:avLst/>
              <a:gdLst/>
              <a:ahLst/>
              <a:cxnLst/>
              <a:rect l="l" t="t" r="r" b="b"/>
              <a:pathLst>
                <a:path w="20594" h="9361" extrusionOk="0">
                  <a:moveTo>
                    <a:pt x="20594" y="0"/>
                  </a:moveTo>
                  <a:lnTo>
                    <a:pt x="0" y="9361"/>
                  </a:lnTo>
                </a:path>
              </a:pathLst>
            </a:custGeom>
            <a:noFill/>
            <a:ln w="1937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4151848" y="5149242"/>
              <a:ext cx="57449" cy="20306"/>
            </a:xfrm>
            <a:custGeom>
              <a:avLst/>
              <a:gdLst/>
              <a:ahLst/>
              <a:cxnLst/>
              <a:rect l="l" t="t" r="r" b="b"/>
              <a:pathLst>
                <a:path w="63655" h="22500" extrusionOk="0">
                  <a:moveTo>
                    <a:pt x="63656" y="33"/>
                  </a:moveTo>
                  <a:cubicBezTo>
                    <a:pt x="63656" y="33"/>
                    <a:pt x="29956" y="-1839"/>
                    <a:pt x="0" y="22500"/>
                  </a:cubicBezTo>
                </a:path>
              </a:pathLst>
            </a:custGeom>
            <a:noFill/>
            <a:ln w="1937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3483595" y="5145983"/>
              <a:ext cx="321058" cy="302508"/>
            </a:xfrm>
            <a:custGeom>
              <a:avLst/>
              <a:gdLst/>
              <a:ahLst/>
              <a:cxnLst/>
              <a:rect l="l" t="t" r="r" b="b"/>
              <a:pathLst>
                <a:path w="355743" h="335189" extrusionOk="0">
                  <a:moveTo>
                    <a:pt x="231230" y="332350"/>
                  </a:moveTo>
                  <a:cubicBezTo>
                    <a:pt x="137619" y="349200"/>
                    <a:pt x="36519" y="289289"/>
                    <a:pt x="8436" y="199423"/>
                  </a:cubicBezTo>
                  <a:cubicBezTo>
                    <a:pt x="-21520" y="107684"/>
                    <a:pt x="30903" y="19689"/>
                    <a:pt x="124514" y="2839"/>
                  </a:cubicBezTo>
                  <a:cubicBezTo>
                    <a:pt x="218125" y="-14011"/>
                    <a:pt x="319225" y="45900"/>
                    <a:pt x="347308" y="135767"/>
                  </a:cubicBezTo>
                  <a:cubicBezTo>
                    <a:pt x="377264" y="225634"/>
                    <a:pt x="324841" y="313628"/>
                    <a:pt x="231230" y="332350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3497126" y="5113848"/>
              <a:ext cx="320429" cy="302508"/>
            </a:xfrm>
            <a:custGeom>
              <a:avLst/>
              <a:gdLst/>
              <a:ahLst/>
              <a:cxnLst/>
              <a:rect l="l" t="t" r="r" b="b"/>
              <a:pathLst>
                <a:path w="355046" h="335189" extrusionOk="0">
                  <a:moveTo>
                    <a:pt x="231230" y="332350"/>
                  </a:moveTo>
                  <a:cubicBezTo>
                    <a:pt x="137619" y="349200"/>
                    <a:pt x="36519" y="289289"/>
                    <a:pt x="8436" y="199423"/>
                  </a:cubicBezTo>
                  <a:cubicBezTo>
                    <a:pt x="-21520" y="107684"/>
                    <a:pt x="30902" y="19689"/>
                    <a:pt x="124514" y="2839"/>
                  </a:cubicBezTo>
                  <a:cubicBezTo>
                    <a:pt x="218125" y="-14011"/>
                    <a:pt x="319225" y="45900"/>
                    <a:pt x="347308" y="135767"/>
                  </a:cubicBezTo>
                  <a:cubicBezTo>
                    <a:pt x="375391" y="225634"/>
                    <a:pt x="324841" y="315500"/>
                    <a:pt x="231230" y="33235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3537759" y="5152016"/>
              <a:ext cx="236491" cy="225004"/>
            </a:xfrm>
            <a:custGeom>
              <a:avLst/>
              <a:gdLst/>
              <a:ahLst/>
              <a:cxnLst/>
              <a:rect l="l" t="t" r="r" b="b"/>
              <a:pathLst>
                <a:path w="262040" h="249312" extrusionOk="0">
                  <a:moveTo>
                    <a:pt x="90767" y="1778"/>
                  </a:moveTo>
                  <a:cubicBezTo>
                    <a:pt x="21495" y="14883"/>
                    <a:pt x="-15949" y="80411"/>
                    <a:pt x="6517" y="147811"/>
                  </a:cubicBezTo>
                  <a:cubicBezTo>
                    <a:pt x="28984" y="215211"/>
                    <a:pt x="102001" y="260144"/>
                    <a:pt x="171273" y="247039"/>
                  </a:cubicBezTo>
                  <a:cubicBezTo>
                    <a:pt x="240545" y="233933"/>
                    <a:pt x="277989" y="168405"/>
                    <a:pt x="255523" y="101005"/>
                  </a:cubicBezTo>
                  <a:cubicBezTo>
                    <a:pt x="234928" y="33606"/>
                    <a:pt x="160040" y="-9456"/>
                    <a:pt x="90767" y="1778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3567325" y="5170535"/>
              <a:ext cx="228290" cy="216145"/>
            </a:xfrm>
            <a:custGeom>
              <a:avLst/>
              <a:gdLst/>
              <a:ahLst/>
              <a:cxnLst/>
              <a:rect l="l" t="t" r="r" b="b"/>
              <a:pathLst>
                <a:path w="252953" h="239496" extrusionOk="0">
                  <a:moveTo>
                    <a:pt x="0" y="207817"/>
                  </a:moveTo>
                  <a:lnTo>
                    <a:pt x="196583" y="0"/>
                  </a:lnTo>
                  <a:cubicBezTo>
                    <a:pt x="196583" y="0"/>
                    <a:pt x="305172" y="121694"/>
                    <a:pt x="220922" y="202200"/>
                  </a:cubicBezTo>
                  <a:cubicBezTo>
                    <a:pt x="136672" y="282705"/>
                    <a:pt x="0" y="207817"/>
                    <a:pt x="0" y="207817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3604533" y="5378565"/>
              <a:ext cx="18586" cy="8448"/>
            </a:xfrm>
            <a:custGeom>
              <a:avLst/>
              <a:gdLst/>
              <a:ahLst/>
              <a:cxnLst/>
              <a:rect l="l" t="t" r="r" b="b"/>
              <a:pathLst>
                <a:path w="20594" h="9361" extrusionOk="0">
                  <a:moveTo>
                    <a:pt x="0" y="0"/>
                  </a:moveTo>
                  <a:lnTo>
                    <a:pt x="20594" y="9361"/>
                  </a:lnTo>
                </a:path>
              </a:pathLst>
            </a:custGeom>
            <a:noFill/>
            <a:ln w="1937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3656964" y="5133297"/>
              <a:ext cx="57449" cy="20306"/>
            </a:xfrm>
            <a:custGeom>
              <a:avLst/>
              <a:gdLst/>
              <a:ahLst/>
              <a:cxnLst/>
              <a:rect l="l" t="t" r="r" b="b"/>
              <a:pathLst>
                <a:path w="63655" h="22500" extrusionOk="0">
                  <a:moveTo>
                    <a:pt x="0" y="33"/>
                  </a:moveTo>
                  <a:cubicBezTo>
                    <a:pt x="0" y="33"/>
                    <a:pt x="33700" y="-1839"/>
                    <a:pt x="63656" y="22500"/>
                  </a:cubicBezTo>
                </a:path>
              </a:pathLst>
            </a:custGeom>
            <a:noFill/>
            <a:ln w="1937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3483595" y="4806873"/>
              <a:ext cx="321058" cy="302508"/>
            </a:xfrm>
            <a:custGeom>
              <a:avLst/>
              <a:gdLst/>
              <a:ahLst/>
              <a:cxnLst/>
              <a:rect l="l" t="t" r="r" b="b"/>
              <a:pathLst>
                <a:path w="355743" h="335189" extrusionOk="0">
                  <a:moveTo>
                    <a:pt x="231230" y="332350"/>
                  </a:moveTo>
                  <a:cubicBezTo>
                    <a:pt x="137619" y="349200"/>
                    <a:pt x="36519" y="289289"/>
                    <a:pt x="8436" y="199423"/>
                  </a:cubicBezTo>
                  <a:cubicBezTo>
                    <a:pt x="-21520" y="107684"/>
                    <a:pt x="30903" y="19689"/>
                    <a:pt x="124514" y="2839"/>
                  </a:cubicBezTo>
                  <a:cubicBezTo>
                    <a:pt x="218125" y="-14011"/>
                    <a:pt x="319225" y="45900"/>
                    <a:pt x="347308" y="135767"/>
                  </a:cubicBezTo>
                  <a:cubicBezTo>
                    <a:pt x="377264" y="225634"/>
                    <a:pt x="324841" y="313628"/>
                    <a:pt x="231230" y="332350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3497126" y="4774738"/>
              <a:ext cx="320429" cy="302508"/>
            </a:xfrm>
            <a:custGeom>
              <a:avLst/>
              <a:gdLst/>
              <a:ahLst/>
              <a:cxnLst/>
              <a:rect l="l" t="t" r="r" b="b"/>
              <a:pathLst>
                <a:path w="355046" h="335189" extrusionOk="0">
                  <a:moveTo>
                    <a:pt x="231230" y="332350"/>
                  </a:moveTo>
                  <a:cubicBezTo>
                    <a:pt x="137619" y="349200"/>
                    <a:pt x="36519" y="289289"/>
                    <a:pt x="8436" y="199423"/>
                  </a:cubicBezTo>
                  <a:cubicBezTo>
                    <a:pt x="-21520" y="107684"/>
                    <a:pt x="30902" y="19689"/>
                    <a:pt x="124514" y="2839"/>
                  </a:cubicBezTo>
                  <a:cubicBezTo>
                    <a:pt x="218125" y="-14011"/>
                    <a:pt x="319225" y="45900"/>
                    <a:pt x="347308" y="135767"/>
                  </a:cubicBezTo>
                  <a:cubicBezTo>
                    <a:pt x="375391" y="225634"/>
                    <a:pt x="324841" y="315500"/>
                    <a:pt x="231230" y="33235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3537759" y="4812906"/>
              <a:ext cx="236491" cy="225004"/>
            </a:xfrm>
            <a:custGeom>
              <a:avLst/>
              <a:gdLst/>
              <a:ahLst/>
              <a:cxnLst/>
              <a:rect l="l" t="t" r="r" b="b"/>
              <a:pathLst>
                <a:path w="262040" h="249312" extrusionOk="0">
                  <a:moveTo>
                    <a:pt x="90767" y="1778"/>
                  </a:moveTo>
                  <a:cubicBezTo>
                    <a:pt x="21495" y="14883"/>
                    <a:pt x="-15949" y="80411"/>
                    <a:pt x="6517" y="147811"/>
                  </a:cubicBezTo>
                  <a:cubicBezTo>
                    <a:pt x="28984" y="215211"/>
                    <a:pt x="102001" y="260144"/>
                    <a:pt x="171273" y="247039"/>
                  </a:cubicBezTo>
                  <a:cubicBezTo>
                    <a:pt x="240545" y="233933"/>
                    <a:pt x="277989" y="168405"/>
                    <a:pt x="255523" y="101005"/>
                  </a:cubicBezTo>
                  <a:cubicBezTo>
                    <a:pt x="234928" y="33606"/>
                    <a:pt x="160040" y="-9456"/>
                    <a:pt x="90767" y="1778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3567325" y="4831425"/>
              <a:ext cx="228290" cy="216145"/>
            </a:xfrm>
            <a:custGeom>
              <a:avLst/>
              <a:gdLst/>
              <a:ahLst/>
              <a:cxnLst/>
              <a:rect l="l" t="t" r="r" b="b"/>
              <a:pathLst>
                <a:path w="252953" h="239496" extrusionOk="0">
                  <a:moveTo>
                    <a:pt x="0" y="207817"/>
                  </a:moveTo>
                  <a:lnTo>
                    <a:pt x="196583" y="0"/>
                  </a:lnTo>
                  <a:cubicBezTo>
                    <a:pt x="196583" y="0"/>
                    <a:pt x="305172" y="121694"/>
                    <a:pt x="220922" y="202200"/>
                  </a:cubicBezTo>
                  <a:cubicBezTo>
                    <a:pt x="136672" y="282705"/>
                    <a:pt x="0" y="207817"/>
                    <a:pt x="0" y="207817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3604533" y="5039455"/>
              <a:ext cx="18586" cy="8448"/>
            </a:xfrm>
            <a:custGeom>
              <a:avLst/>
              <a:gdLst/>
              <a:ahLst/>
              <a:cxnLst/>
              <a:rect l="l" t="t" r="r" b="b"/>
              <a:pathLst>
                <a:path w="20594" h="9361" extrusionOk="0">
                  <a:moveTo>
                    <a:pt x="0" y="0"/>
                  </a:moveTo>
                  <a:lnTo>
                    <a:pt x="20594" y="9361"/>
                  </a:lnTo>
                </a:path>
              </a:pathLst>
            </a:custGeom>
            <a:noFill/>
            <a:ln w="1937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3656964" y="4794187"/>
              <a:ext cx="57449" cy="20306"/>
            </a:xfrm>
            <a:custGeom>
              <a:avLst/>
              <a:gdLst/>
              <a:ahLst/>
              <a:cxnLst/>
              <a:rect l="l" t="t" r="r" b="b"/>
              <a:pathLst>
                <a:path w="63655" h="22500" extrusionOk="0">
                  <a:moveTo>
                    <a:pt x="0" y="33"/>
                  </a:moveTo>
                  <a:cubicBezTo>
                    <a:pt x="0" y="33"/>
                    <a:pt x="33700" y="-1839"/>
                    <a:pt x="63656" y="22500"/>
                  </a:cubicBezTo>
                </a:path>
              </a:pathLst>
            </a:custGeom>
            <a:noFill/>
            <a:ln w="1937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4277690" y="5033869"/>
              <a:ext cx="321058" cy="303569"/>
            </a:xfrm>
            <a:custGeom>
              <a:avLst/>
              <a:gdLst/>
              <a:ahLst/>
              <a:cxnLst/>
              <a:rect l="l" t="t" r="r" b="b"/>
              <a:pathLst>
                <a:path w="355743" h="336364" extrusionOk="0">
                  <a:moveTo>
                    <a:pt x="8436" y="136354"/>
                  </a:moveTo>
                  <a:cubicBezTo>
                    <a:pt x="38391" y="44616"/>
                    <a:pt x="139491" y="-15295"/>
                    <a:pt x="231230" y="3427"/>
                  </a:cubicBezTo>
                  <a:cubicBezTo>
                    <a:pt x="324841" y="20277"/>
                    <a:pt x="377264" y="110143"/>
                    <a:pt x="347308" y="200010"/>
                  </a:cubicBezTo>
                  <a:cubicBezTo>
                    <a:pt x="317352" y="291749"/>
                    <a:pt x="216252" y="351660"/>
                    <a:pt x="124514" y="332938"/>
                  </a:cubicBezTo>
                  <a:cubicBezTo>
                    <a:pt x="30903" y="316088"/>
                    <a:pt x="-21520" y="226221"/>
                    <a:pt x="8436" y="136354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4265699" y="5001734"/>
              <a:ext cx="321211" cy="303569"/>
            </a:xfrm>
            <a:custGeom>
              <a:avLst/>
              <a:gdLst/>
              <a:ahLst/>
              <a:cxnLst/>
              <a:rect l="l" t="t" r="r" b="b"/>
              <a:pathLst>
                <a:path w="355912" h="336364" extrusionOk="0">
                  <a:moveTo>
                    <a:pt x="8604" y="136355"/>
                  </a:moveTo>
                  <a:cubicBezTo>
                    <a:pt x="38560" y="44616"/>
                    <a:pt x="139660" y="-15295"/>
                    <a:pt x="231399" y="3427"/>
                  </a:cubicBezTo>
                  <a:cubicBezTo>
                    <a:pt x="325010" y="20277"/>
                    <a:pt x="377432" y="110143"/>
                    <a:pt x="347476" y="200010"/>
                  </a:cubicBezTo>
                  <a:cubicBezTo>
                    <a:pt x="317521" y="291749"/>
                    <a:pt x="216421" y="351660"/>
                    <a:pt x="124682" y="332938"/>
                  </a:cubicBezTo>
                  <a:cubicBezTo>
                    <a:pt x="29199" y="316088"/>
                    <a:pt x="-21351" y="228093"/>
                    <a:pt x="8604" y="136355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4306639" y="5041677"/>
              <a:ext cx="236182" cy="225452"/>
            </a:xfrm>
            <a:custGeom>
              <a:avLst/>
              <a:gdLst/>
              <a:ahLst/>
              <a:cxnLst/>
              <a:rect l="l" t="t" r="r" b="b"/>
              <a:pathLst>
                <a:path w="261698" h="249808" extrusionOk="0">
                  <a:moveTo>
                    <a:pt x="6347" y="101501"/>
                  </a:moveTo>
                  <a:cubicBezTo>
                    <a:pt x="-16120" y="168901"/>
                    <a:pt x="23197" y="234429"/>
                    <a:pt x="90597" y="247535"/>
                  </a:cubicBezTo>
                  <a:cubicBezTo>
                    <a:pt x="159869" y="260640"/>
                    <a:pt x="232886" y="215707"/>
                    <a:pt x="255352" y="148307"/>
                  </a:cubicBezTo>
                  <a:cubicBezTo>
                    <a:pt x="277819" y="80907"/>
                    <a:pt x="238502" y="15379"/>
                    <a:pt x="171102" y="2274"/>
                  </a:cubicBezTo>
                  <a:cubicBezTo>
                    <a:pt x="103702" y="-10832"/>
                    <a:pt x="28813" y="34101"/>
                    <a:pt x="6347" y="101501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4286819" y="5060643"/>
              <a:ext cx="228290" cy="216145"/>
            </a:xfrm>
            <a:custGeom>
              <a:avLst/>
              <a:gdLst/>
              <a:ahLst/>
              <a:cxnLst/>
              <a:rect l="l" t="t" r="r" b="b"/>
              <a:pathLst>
                <a:path w="252953" h="239496" extrusionOk="0">
                  <a:moveTo>
                    <a:pt x="252953" y="207817"/>
                  </a:moveTo>
                  <a:lnTo>
                    <a:pt x="56370" y="0"/>
                  </a:lnTo>
                  <a:cubicBezTo>
                    <a:pt x="56370" y="0"/>
                    <a:pt x="-52219" y="121694"/>
                    <a:pt x="32031" y="202200"/>
                  </a:cubicBezTo>
                  <a:cubicBezTo>
                    <a:pt x="116281" y="282705"/>
                    <a:pt x="252953" y="207817"/>
                    <a:pt x="252953" y="207817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4459516" y="5268674"/>
              <a:ext cx="18586" cy="8448"/>
            </a:xfrm>
            <a:custGeom>
              <a:avLst/>
              <a:gdLst/>
              <a:ahLst/>
              <a:cxnLst/>
              <a:rect l="l" t="t" r="r" b="b"/>
              <a:pathLst>
                <a:path w="20594" h="9361" extrusionOk="0">
                  <a:moveTo>
                    <a:pt x="20594" y="0"/>
                  </a:moveTo>
                  <a:lnTo>
                    <a:pt x="0" y="9361"/>
                  </a:lnTo>
                </a:path>
              </a:pathLst>
            </a:custGeom>
            <a:noFill/>
            <a:ln w="1937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4368185" y="5021713"/>
              <a:ext cx="57449" cy="20306"/>
            </a:xfrm>
            <a:custGeom>
              <a:avLst/>
              <a:gdLst/>
              <a:ahLst/>
              <a:cxnLst/>
              <a:rect l="l" t="t" r="r" b="b"/>
              <a:pathLst>
                <a:path w="63655" h="22500" extrusionOk="0">
                  <a:moveTo>
                    <a:pt x="63656" y="33"/>
                  </a:moveTo>
                  <a:cubicBezTo>
                    <a:pt x="63656" y="33"/>
                    <a:pt x="29956" y="-1839"/>
                    <a:pt x="0" y="22500"/>
                  </a:cubicBezTo>
                </a:path>
              </a:pathLst>
            </a:custGeom>
            <a:noFill/>
            <a:ln w="1937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2"/>
            <p:cNvSpPr/>
            <p:nvPr/>
          </p:nvSpPr>
          <p:spPr>
            <a:xfrm rot="9235842">
              <a:off x="3283445" y="4852184"/>
              <a:ext cx="321778" cy="304249"/>
            </a:xfrm>
            <a:custGeom>
              <a:avLst/>
              <a:gdLst/>
              <a:ahLst/>
              <a:cxnLst/>
              <a:rect l="l" t="t" r="r" b="b"/>
              <a:pathLst>
                <a:path w="355743" h="336364" extrusionOk="0">
                  <a:moveTo>
                    <a:pt x="8436" y="136354"/>
                  </a:moveTo>
                  <a:cubicBezTo>
                    <a:pt x="38391" y="44616"/>
                    <a:pt x="139491" y="-15295"/>
                    <a:pt x="231230" y="3427"/>
                  </a:cubicBezTo>
                  <a:cubicBezTo>
                    <a:pt x="324841" y="20277"/>
                    <a:pt x="377264" y="110143"/>
                    <a:pt x="347308" y="200010"/>
                  </a:cubicBezTo>
                  <a:cubicBezTo>
                    <a:pt x="317352" y="291749"/>
                    <a:pt x="216252" y="351660"/>
                    <a:pt x="124514" y="332938"/>
                  </a:cubicBezTo>
                  <a:cubicBezTo>
                    <a:pt x="30903" y="316088"/>
                    <a:pt x="-21520" y="226221"/>
                    <a:pt x="8436" y="136354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2"/>
            <p:cNvSpPr/>
            <p:nvPr/>
          </p:nvSpPr>
          <p:spPr>
            <a:xfrm rot="9235842">
              <a:off x="3308184" y="4875823"/>
              <a:ext cx="321931" cy="304249"/>
            </a:xfrm>
            <a:custGeom>
              <a:avLst/>
              <a:gdLst/>
              <a:ahLst/>
              <a:cxnLst/>
              <a:rect l="l" t="t" r="r" b="b"/>
              <a:pathLst>
                <a:path w="355912" h="336364" extrusionOk="0">
                  <a:moveTo>
                    <a:pt x="8604" y="136355"/>
                  </a:moveTo>
                  <a:cubicBezTo>
                    <a:pt x="38560" y="44616"/>
                    <a:pt x="139660" y="-15295"/>
                    <a:pt x="231399" y="3427"/>
                  </a:cubicBezTo>
                  <a:cubicBezTo>
                    <a:pt x="325010" y="20277"/>
                    <a:pt x="377432" y="110143"/>
                    <a:pt x="347476" y="200010"/>
                  </a:cubicBezTo>
                  <a:cubicBezTo>
                    <a:pt x="317521" y="291749"/>
                    <a:pt x="216421" y="351660"/>
                    <a:pt x="124682" y="332938"/>
                  </a:cubicBezTo>
                  <a:cubicBezTo>
                    <a:pt x="29199" y="316088"/>
                    <a:pt x="-21351" y="228093"/>
                    <a:pt x="8604" y="136355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2"/>
            <p:cNvSpPr/>
            <p:nvPr/>
          </p:nvSpPr>
          <p:spPr>
            <a:xfrm rot="9235842">
              <a:off x="3351949" y="4913500"/>
              <a:ext cx="236712" cy="225957"/>
            </a:xfrm>
            <a:custGeom>
              <a:avLst/>
              <a:gdLst/>
              <a:ahLst/>
              <a:cxnLst/>
              <a:rect l="l" t="t" r="r" b="b"/>
              <a:pathLst>
                <a:path w="261698" h="249808" extrusionOk="0">
                  <a:moveTo>
                    <a:pt x="6347" y="101501"/>
                  </a:moveTo>
                  <a:cubicBezTo>
                    <a:pt x="-16120" y="168901"/>
                    <a:pt x="23197" y="234429"/>
                    <a:pt x="90597" y="247535"/>
                  </a:cubicBezTo>
                  <a:cubicBezTo>
                    <a:pt x="159869" y="260640"/>
                    <a:pt x="232886" y="215707"/>
                    <a:pt x="255352" y="148307"/>
                  </a:cubicBezTo>
                  <a:cubicBezTo>
                    <a:pt x="277819" y="80907"/>
                    <a:pt x="238502" y="15379"/>
                    <a:pt x="171102" y="2274"/>
                  </a:cubicBezTo>
                  <a:cubicBezTo>
                    <a:pt x="103702" y="-10832"/>
                    <a:pt x="28813" y="34101"/>
                    <a:pt x="6347" y="101501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2"/>
            <p:cNvSpPr/>
            <p:nvPr/>
          </p:nvSpPr>
          <p:spPr>
            <a:xfrm rot="9235842">
              <a:off x="3370985" y="4894872"/>
              <a:ext cx="228802" cy="216630"/>
            </a:xfrm>
            <a:custGeom>
              <a:avLst/>
              <a:gdLst/>
              <a:ahLst/>
              <a:cxnLst/>
              <a:rect l="l" t="t" r="r" b="b"/>
              <a:pathLst>
                <a:path w="252953" h="239496" extrusionOk="0">
                  <a:moveTo>
                    <a:pt x="252953" y="207817"/>
                  </a:moveTo>
                  <a:lnTo>
                    <a:pt x="56370" y="0"/>
                  </a:lnTo>
                  <a:cubicBezTo>
                    <a:pt x="56370" y="0"/>
                    <a:pt x="-52219" y="121694"/>
                    <a:pt x="32031" y="202200"/>
                  </a:cubicBezTo>
                  <a:cubicBezTo>
                    <a:pt x="116281" y="282705"/>
                    <a:pt x="252953" y="207817"/>
                    <a:pt x="252953" y="207817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2"/>
            <p:cNvSpPr/>
            <p:nvPr/>
          </p:nvSpPr>
          <p:spPr>
            <a:xfrm rot="9235842">
              <a:off x="3369701" y="4935198"/>
              <a:ext cx="18628" cy="8467"/>
            </a:xfrm>
            <a:custGeom>
              <a:avLst/>
              <a:gdLst/>
              <a:ahLst/>
              <a:cxnLst/>
              <a:rect l="l" t="t" r="r" b="b"/>
              <a:pathLst>
                <a:path w="20594" h="9361" extrusionOk="0">
                  <a:moveTo>
                    <a:pt x="20594" y="0"/>
                  </a:moveTo>
                  <a:lnTo>
                    <a:pt x="0" y="9361"/>
                  </a:lnTo>
                </a:path>
              </a:pathLst>
            </a:custGeom>
            <a:noFill/>
            <a:ln w="1937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2"/>
            <p:cNvSpPr/>
            <p:nvPr/>
          </p:nvSpPr>
          <p:spPr>
            <a:xfrm rot="9235842">
              <a:off x="3520621" y="5114248"/>
              <a:ext cx="57577" cy="20352"/>
            </a:xfrm>
            <a:custGeom>
              <a:avLst/>
              <a:gdLst/>
              <a:ahLst/>
              <a:cxnLst/>
              <a:rect l="l" t="t" r="r" b="b"/>
              <a:pathLst>
                <a:path w="63655" h="22500" extrusionOk="0">
                  <a:moveTo>
                    <a:pt x="63656" y="33"/>
                  </a:moveTo>
                  <a:cubicBezTo>
                    <a:pt x="63656" y="33"/>
                    <a:pt x="29956" y="-1839"/>
                    <a:pt x="0" y="22500"/>
                  </a:cubicBezTo>
                </a:path>
              </a:pathLst>
            </a:custGeom>
            <a:noFill/>
            <a:ln w="1937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0" name="Google Shape;250;p2"/>
          <p:cNvSpPr/>
          <p:nvPr/>
        </p:nvSpPr>
        <p:spPr>
          <a:xfrm>
            <a:off x="7432962" y="3868574"/>
            <a:ext cx="3363725" cy="1431691"/>
          </a:xfrm>
          <a:custGeom>
            <a:avLst/>
            <a:gdLst/>
            <a:ahLst/>
            <a:cxnLst/>
            <a:rect l="l" t="t" r="r" b="b"/>
            <a:pathLst>
              <a:path w="2146054" h="913418" extrusionOk="0">
                <a:moveTo>
                  <a:pt x="221134" y="181669"/>
                </a:moveTo>
                <a:lnTo>
                  <a:pt x="312452" y="762671"/>
                </a:lnTo>
                <a:lnTo>
                  <a:pt x="1832641" y="762671"/>
                </a:lnTo>
                <a:lnTo>
                  <a:pt x="1923961" y="181669"/>
                </a:lnTo>
                <a:close/>
                <a:moveTo>
                  <a:pt x="31750" y="0"/>
                </a:moveTo>
                <a:lnTo>
                  <a:pt x="2113099" y="0"/>
                </a:lnTo>
                <a:cubicBezTo>
                  <a:pt x="2132178" y="0"/>
                  <a:pt x="2146054" y="18793"/>
                  <a:pt x="2146054" y="39674"/>
                </a:cubicBezTo>
                <a:lnTo>
                  <a:pt x="2146054" y="181669"/>
                </a:lnTo>
                <a:lnTo>
                  <a:pt x="2139804" y="181669"/>
                </a:lnTo>
                <a:lnTo>
                  <a:pt x="2015141" y="863169"/>
                </a:lnTo>
                <a:cubicBezTo>
                  <a:pt x="2009942" y="892624"/>
                  <a:pt x="1983950" y="913418"/>
                  <a:pt x="1954495" y="913418"/>
                </a:cubicBezTo>
                <a:lnTo>
                  <a:pt x="1808947" y="913418"/>
                </a:lnTo>
                <a:lnTo>
                  <a:pt x="1808947" y="913416"/>
                </a:lnTo>
                <a:lnTo>
                  <a:pt x="336146" y="913416"/>
                </a:lnTo>
                <a:lnTo>
                  <a:pt x="336146" y="913418"/>
                </a:lnTo>
                <a:lnTo>
                  <a:pt x="190598" y="913418"/>
                </a:lnTo>
                <a:lnTo>
                  <a:pt x="190588" y="913416"/>
                </a:lnTo>
                <a:lnTo>
                  <a:pt x="168983" y="913416"/>
                </a:lnTo>
                <a:lnTo>
                  <a:pt x="168983" y="909457"/>
                </a:lnTo>
                <a:lnTo>
                  <a:pt x="151179" y="899339"/>
                </a:lnTo>
                <a:cubicBezTo>
                  <a:pt x="140350" y="890458"/>
                  <a:pt x="132553" y="877896"/>
                  <a:pt x="129954" y="863169"/>
                </a:cubicBezTo>
                <a:lnTo>
                  <a:pt x="5289" y="181669"/>
                </a:lnTo>
                <a:lnTo>
                  <a:pt x="530" y="181669"/>
                </a:lnTo>
                <a:lnTo>
                  <a:pt x="530" y="155656"/>
                </a:lnTo>
                <a:lnTo>
                  <a:pt x="0" y="152758"/>
                </a:lnTo>
                <a:lnTo>
                  <a:pt x="530" y="152758"/>
                </a:lnTo>
                <a:lnTo>
                  <a:pt x="530" y="37587"/>
                </a:lnTo>
                <a:cubicBezTo>
                  <a:pt x="530" y="16706"/>
                  <a:pt x="14406" y="0"/>
                  <a:pt x="3175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51" name="Google Shape;251;p2"/>
          <p:cNvGrpSpPr/>
          <p:nvPr/>
        </p:nvGrpSpPr>
        <p:grpSpPr>
          <a:xfrm>
            <a:off x="7567208" y="3943422"/>
            <a:ext cx="3131338" cy="1282054"/>
            <a:chOff x="5534024" y="3386071"/>
            <a:chExt cx="1098231" cy="449645"/>
          </a:xfrm>
        </p:grpSpPr>
        <p:grpSp>
          <p:nvGrpSpPr>
            <p:cNvPr id="252" name="Google Shape;252;p2"/>
            <p:cNvGrpSpPr/>
            <p:nvPr/>
          </p:nvGrpSpPr>
          <p:grpSpPr>
            <a:xfrm>
              <a:off x="6525575" y="3388994"/>
              <a:ext cx="106679" cy="446722"/>
              <a:chOff x="6525577" y="3388994"/>
              <a:chExt cx="106679" cy="446722"/>
            </a:xfrm>
          </p:grpSpPr>
          <p:sp>
            <p:nvSpPr>
              <p:cNvPr id="253" name="Google Shape;253;p2"/>
              <p:cNvSpPr/>
              <p:nvPr/>
            </p:nvSpPr>
            <p:spPr>
              <a:xfrm>
                <a:off x="6525577" y="3795712"/>
                <a:ext cx="40004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4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4" name="Google Shape;254;p2"/>
              <p:cNvSpPr/>
              <p:nvPr/>
            </p:nvSpPr>
            <p:spPr>
              <a:xfrm>
                <a:off x="6556057" y="3656647"/>
                <a:ext cx="40004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4" extrusionOk="0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5" name="Google Shape;255;p2"/>
              <p:cNvSpPr/>
              <p:nvPr/>
            </p:nvSpPr>
            <p:spPr>
              <a:xfrm>
                <a:off x="6577012" y="3518534"/>
                <a:ext cx="40004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4" extrusionOk="0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6" name="Google Shape;256;p2"/>
              <p:cNvSpPr/>
              <p:nvPr/>
            </p:nvSpPr>
            <p:spPr>
              <a:xfrm>
                <a:off x="6592252" y="3388994"/>
                <a:ext cx="40004" cy="40005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5" extrusionOk="0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57" name="Google Shape;257;p2"/>
            <p:cNvGrpSpPr/>
            <p:nvPr/>
          </p:nvGrpSpPr>
          <p:grpSpPr>
            <a:xfrm>
              <a:off x="5534024" y="3386071"/>
              <a:ext cx="932497" cy="449645"/>
              <a:chOff x="5534024" y="3386071"/>
              <a:chExt cx="932497" cy="449645"/>
            </a:xfrm>
          </p:grpSpPr>
          <p:sp>
            <p:nvSpPr>
              <p:cNvPr id="258" name="Google Shape;258;p2"/>
              <p:cNvSpPr/>
              <p:nvPr/>
            </p:nvSpPr>
            <p:spPr>
              <a:xfrm>
                <a:off x="5600699" y="3795712"/>
                <a:ext cx="40005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5" h="40004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9" name="Google Shape;259;p2"/>
              <p:cNvSpPr/>
              <p:nvPr/>
            </p:nvSpPr>
            <p:spPr>
              <a:xfrm>
                <a:off x="5782626" y="3795712"/>
                <a:ext cx="40005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5" h="40004" extrusionOk="0">
                    <a:moveTo>
                      <a:pt x="0" y="20002"/>
                    </a:moveTo>
                    <a:cubicBezTo>
                      <a:pt x="0" y="31433"/>
                      <a:pt x="9525" y="40005"/>
                      <a:pt x="20003" y="40005"/>
                    </a:cubicBezTo>
                    <a:cubicBezTo>
                      <a:pt x="31433" y="40005"/>
                      <a:pt x="40005" y="30480"/>
                      <a:pt x="40005" y="20002"/>
                    </a:cubicBezTo>
                    <a:cubicBezTo>
                      <a:pt x="40005" y="8573"/>
                      <a:pt x="30480" y="0"/>
                      <a:pt x="20003" y="0"/>
                    </a:cubicBezTo>
                    <a:cubicBezTo>
                      <a:pt x="9525" y="0"/>
                      <a:pt x="0" y="8573"/>
                      <a:pt x="0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0" name="Google Shape;260;p2"/>
              <p:cNvSpPr/>
              <p:nvPr/>
            </p:nvSpPr>
            <p:spPr>
              <a:xfrm>
                <a:off x="5964554" y="3795712"/>
                <a:ext cx="40005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5" h="40004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1" name="Google Shape;261;p2"/>
              <p:cNvSpPr/>
              <p:nvPr/>
            </p:nvSpPr>
            <p:spPr>
              <a:xfrm>
                <a:off x="6147434" y="3795712"/>
                <a:ext cx="40004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4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2" name="Google Shape;262;p2"/>
              <p:cNvSpPr/>
              <p:nvPr/>
            </p:nvSpPr>
            <p:spPr>
              <a:xfrm>
                <a:off x="6329362" y="3795712"/>
                <a:ext cx="40004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4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3" name="Google Shape;263;p2"/>
              <p:cNvSpPr/>
              <p:nvPr/>
            </p:nvSpPr>
            <p:spPr>
              <a:xfrm>
                <a:off x="5696902" y="3386137"/>
                <a:ext cx="40004" cy="40005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5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4" name="Google Shape;264;p2"/>
              <p:cNvSpPr/>
              <p:nvPr/>
            </p:nvSpPr>
            <p:spPr>
              <a:xfrm>
                <a:off x="5878829" y="3386071"/>
                <a:ext cx="40005" cy="40070"/>
              </a:xfrm>
              <a:custGeom>
                <a:avLst/>
                <a:gdLst/>
                <a:ahLst/>
                <a:cxnLst/>
                <a:rect l="l" t="t" r="r" b="b"/>
                <a:pathLst>
                  <a:path w="40005" h="40070" extrusionOk="0">
                    <a:moveTo>
                      <a:pt x="0" y="20068"/>
                    </a:moveTo>
                    <a:cubicBezTo>
                      <a:pt x="0" y="31498"/>
                      <a:pt x="9525" y="40071"/>
                      <a:pt x="20002" y="40071"/>
                    </a:cubicBezTo>
                    <a:cubicBezTo>
                      <a:pt x="31432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2" y="66"/>
                    </a:cubicBezTo>
                    <a:cubicBezTo>
                      <a:pt x="8572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5" name="Google Shape;265;p2"/>
              <p:cNvSpPr/>
              <p:nvPr/>
            </p:nvSpPr>
            <p:spPr>
              <a:xfrm>
                <a:off x="6056947" y="3386137"/>
                <a:ext cx="40004" cy="40005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5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6" name="Google Shape;266;p2"/>
              <p:cNvSpPr/>
              <p:nvPr/>
            </p:nvSpPr>
            <p:spPr>
              <a:xfrm>
                <a:off x="6242684" y="3386071"/>
                <a:ext cx="40004" cy="40070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70" extrusionOk="0">
                    <a:moveTo>
                      <a:pt x="0" y="20068"/>
                    </a:moveTo>
                    <a:cubicBezTo>
                      <a:pt x="0" y="31498"/>
                      <a:pt x="9525" y="40071"/>
                      <a:pt x="20002" y="40071"/>
                    </a:cubicBezTo>
                    <a:cubicBezTo>
                      <a:pt x="31432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2" y="66"/>
                    </a:cubicBezTo>
                    <a:cubicBezTo>
                      <a:pt x="9525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7" name="Google Shape;267;p2"/>
              <p:cNvSpPr/>
              <p:nvPr/>
            </p:nvSpPr>
            <p:spPr>
              <a:xfrm>
                <a:off x="6426516" y="3386071"/>
                <a:ext cx="40005" cy="40070"/>
              </a:xfrm>
              <a:custGeom>
                <a:avLst/>
                <a:gdLst/>
                <a:ahLst/>
                <a:cxnLst/>
                <a:rect l="l" t="t" r="r" b="b"/>
                <a:pathLst>
                  <a:path w="40005" h="40070" extrusionOk="0">
                    <a:moveTo>
                      <a:pt x="0" y="20068"/>
                    </a:moveTo>
                    <a:cubicBezTo>
                      <a:pt x="0" y="31498"/>
                      <a:pt x="9525" y="40071"/>
                      <a:pt x="20003" y="40071"/>
                    </a:cubicBezTo>
                    <a:cubicBezTo>
                      <a:pt x="31433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3" y="66"/>
                    </a:cubicBezTo>
                    <a:cubicBezTo>
                      <a:pt x="9525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8" name="Google Shape;268;p2"/>
              <p:cNvSpPr/>
              <p:nvPr/>
            </p:nvSpPr>
            <p:spPr>
              <a:xfrm>
                <a:off x="5570219" y="3656647"/>
                <a:ext cx="40005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5" h="40004" extrusionOk="0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9" name="Google Shape;269;p2"/>
              <p:cNvSpPr/>
              <p:nvPr/>
            </p:nvSpPr>
            <p:spPr>
              <a:xfrm>
                <a:off x="5549264" y="3518468"/>
                <a:ext cx="40004" cy="40070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70" extrusionOk="0">
                    <a:moveTo>
                      <a:pt x="0" y="20068"/>
                    </a:moveTo>
                    <a:cubicBezTo>
                      <a:pt x="0" y="31498"/>
                      <a:pt x="9525" y="40071"/>
                      <a:pt x="20003" y="40071"/>
                    </a:cubicBezTo>
                    <a:cubicBezTo>
                      <a:pt x="31432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3" y="66"/>
                    </a:cubicBezTo>
                    <a:cubicBezTo>
                      <a:pt x="9525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0" name="Google Shape;270;p2"/>
              <p:cNvSpPr/>
              <p:nvPr/>
            </p:nvSpPr>
            <p:spPr>
              <a:xfrm>
                <a:off x="5534024" y="3388994"/>
                <a:ext cx="40004" cy="40005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5" extrusionOk="0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71" name="Google Shape;271;p2"/>
          <p:cNvGrpSpPr/>
          <p:nvPr/>
        </p:nvGrpSpPr>
        <p:grpSpPr>
          <a:xfrm>
            <a:off x="7615870" y="2889338"/>
            <a:ext cx="2791159" cy="716430"/>
            <a:chOff x="6161565" y="1231098"/>
            <a:chExt cx="1611983" cy="413761"/>
          </a:xfrm>
        </p:grpSpPr>
        <p:sp>
          <p:nvSpPr>
            <p:cNvPr id="272" name="Google Shape;272;p2"/>
            <p:cNvSpPr/>
            <p:nvPr/>
          </p:nvSpPr>
          <p:spPr>
            <a:xfrm>
              <a:off x="6646471" y="1231098"/>
              <a:ext cx="151649" cy="151650"/>
            </a:xfrm>
            <a:custGeom>
              <a:avLst/>
              <a:gdLst/>
              <a:ahLst/>
              <a:cxnLst/>
              <a:rect l="l" t="t" r="r" b="b"/>
              <a:pathLst>
                <a:path w="151649" h="151650" extrusionOk="0">
                  <a:moveTo>
                    <a:pt x="76761" y="0"/>
                  </a:moveTo>
                  <a:lnTo>
                    <a:pt x="97356" y="56167"/>
                  </a:lnTo>
                  <a:lnTo>
                    <a:pt x="151650" y="76761"/>
                  </a:lnTo>
                  <a:lnTo>
                    <a:pt x="97356" y="97356"/>
                  </a:lnTo>
                  <a:lnTo>
                    <a:pt x="76761" y="151650"/>
                  </a:lnTo>
                  <a:lnTo>
                    <a:pt x="56167" y="97356"/>
                  </a:lnTo>
                  <a:lnTo>
                    <a:pt x="0" y="76761"/>
                  </a:lnTo>
                  <a:lnTo>
                    <a:pt x="56167" y="56167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7374765" y="1315348"/>
              <a:ext cx="112333" cy="112333"/>
            </a:xfrm>
            <a:custGeom>
              <a:avLst/>
              <a:gdLst/>
              <a:ahLst/>
              <a:cxnLst/>
              <a:rect l="l" t="t" r="r" b="b"/>
              <a:pathLst>
                <a:path w="112333" h="112333" extrusionOk="0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6161565" y="1500698"/>
              <a:ext cx="114205" cy="112333"/>
            </a:xfrm>
            <a:custGeom>
              <a:avLst/>
              <a:gdLst/>
              <a:ahLst/>
              <a:cxnLst/>
              <a:rect l="l" t="t" r="r" b="b"/>
              <a:pathLst>
                <a:path w="114205" h="112333" extrusionOk="0">
                  <a:moveTo>
                    <a:pt x="56167" y="0"/>
                  </a:moveTo>
                  <a:lnTo>
                    <a:pt x="73017" y="39317"/>
                  </a:lnTo>
                  <a:lnTo>
                    <a:pt x="114205" y="56167"/>
                  </a:lnTo>
                  <a:lnTo>
                    <a:pt x="73017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39317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7661215" y="1532526"/>
              <a:ext cx="112333" cy="112333"/>
            </a:xfrm>
            <a:custGeom>
              <a:avLst/>
              <a:gdLst/>
              <a:ahLst/>
              <a:cxnLst/>
              <a:rect l="l" t="t" r="r" b="b"/>
              <a:pathLst>
                <a:path w="112333" h="112333" extrusionOk="0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6" name="Google Shape;276;p2"/>
          <p:cNvSpPr/>
          <p:nvPr/>
        </p:nvSpPr>
        <p:spPr>
          <a:xfrm>
            <a:off x="7627080" y="1921136"/>
            <a:ext cx="2986046" cy="823878"/>
          </a:xfrm>
          <a:custGeom>
            <a:avLst/>
            <a:gdLst/>
            <a:ahLst/>
            <a:cxnLst/>
            <a:rect l="l" t="t" r="r" b="b"/>
            <a:pathLst>
              <a:path w="1076325" h="296968" extrusionOk="0">
                <a:moveTo>
                  <a:pt x="121920" y="9313"/>
                </a:moveTo>
                <a:cubicBezTo>
                  <a:pt x="121920" y="9313"/>
                  <a:pt x="542925" y="-11642"/>
                  <a:pt x="984885" y="9313"/>
                </a:cubicBezTo>
                <a:lnTo>
                  <a:pt x="1042988" y="21696"/>
                </a:lnTo>
                <a:lnTo>
                  <a:pt x="1076325" y="296968"/>
                </a:lnTo>
                <a:lnTo>
                  <a:pt x="0" y="288396"/>
                </a:lnTo>
                <a:lnTo>
                  <a:pt x="49530" y="34078"/>
                </a:lnTo>
                <a:lnTo>
                  <a:pt x="121920" y="931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2"/>
          <p:cNvSpPr/>
          <p:nvPr/>
        </p:nvSpPr>
        <p:spPr>
          <a:xfrm>
            <a:off x="7759956" y="2277856"/>
            <a:ext cx="2690081" cy="50206"/>
          </a:xfrm>
          <a:custGeom>
            <a:avLst/>
            <a:gdLst/>
            <a:ahLst/>
            <a:cxnLst/>
            <a:rect l="l" t="t" r="r" b="b"/>
            <a:pathLst>
              <a:path w="969644" h="18097" extrusionOk="0">
                <a:moveTo>
                  <a:pt x="969645" y="18097"/>
                </a:moveTo>
                <a:lnTo>
                  <a:pt x="0" y="18097"/>
                </a:lnTo>
                <a:lnTo>
                  <a:pt x="4763" y="0"/>
                </a:lnTo>
                <a:lnTo>
                  <a:pt x="964883" y="0"/>
                </a:lnTo>
                <a:close/>
              </a:path>
            </a:pathLst>
          </a:custGeom>
          <a:solidFill>
            <a:srgbClr val="000000">
              <a:alpha val="298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2"/>
          <p:cNvSpPr/>
          <p:nvPr/>
        </p:nvSpPr>
        <p:spPr>
          <a:xfrm>
            <a:off x="7434495" y="1933492"/>
            <a:ext cx="3343681" cy="893169"/>
          </a:xfrm>
          <a:custGeom>
            <a:avLst/>
            <a:gdLst/>
            <a:ahLst/>
            <a:cxnLst/>
            <a:rect l="l" t="t" r="r" b="b"/>
            <a:pathLst>
              <a:path w="1205235" h="321944" extrusionOk="0">
                <a:moveTo>
                  <a:pt x="1138399" y="22860"/>
                </a:moveTo>
                <a:cubicBezTo>
                  <a:pt x="1129826" y="8573"/>
                  <a:pt x="1114586" y="0"/>
                  <a:pt x="1098394" y="0"/>
                </a:cubicBezTo>
                <a:lnTo>
                  <a:pt x="1035529" y="0"/>
                </a:lnTo>
                <a:cubicBezTo>
                  <a:pt x="1027909" y="0"/>
                  <a:pt x="1024099" y="8573"/>
                  <a:pt x="1027909" y="14288"/>
                </a:cubicBezTo>
                <a:cubicBezTo>
                  <a:pt x="1124111" y="147638"/>
                  <a:pt x="1092679" y="270510"/>
                  <a:pt x="1092679" y="270510"/>
                </a:cubicBezTo>
                <a:lnTo>
                  <a:pt x="644051" y="270510"/>
                </a:lnTo>
                <a:lnTo>
                  <a:pt x="561184" y="270510"/>
                </a:lnTo>
                <a:lnTo>
                  <a:pt x="112556" y="270510"/>
                </a:lnTo>
                <a:cubicBezTo>
                  <a:pt x="112556" y="270510"/>
                  <a:pt x="82076" y="147638"/>
                  <a:pt x="177326" y="14288"/>
                </a:cubicBezTo>
                <a:cubicBezTo>
                  <a:pt x="181136" y="8573"/>
                  <a:pt x="177326" y="0"/>
                  <a:pt x="169706" y="0"/>
                </a:cubicBezTo>
                <a:lnTo>
                  <a:pt x="106841" y="0"/>
                </a:lnTo>
                <a:cubicBezTo>
                  <a:pt x="90649" y="0"/>
                  <a:pt x="75409" y="8573"/>
                  <a:pt x="66836" y="22860"/>
                </a:cubicBezTo>
                <a:cubicBezTo>
                  <a:pt x="38261" y="71438"/>
                  <a:pt x="-19841" y="174308"/>
                  <a:pt x="6829" y="290513"/>
                </a:cubicBezTo>
                <a:cubicBezTo>
                  <a:pt x="10639" y="308610"/>
                  <a:pt x="27784" y="321945"/>
                  <a:pt x="45881" y="321945"/>
                </a:cubicBezTo>
                <a:lnTo>
                  <a:pt x="561184" y="321945"/>
                </a:lnTo>
                <a:lnTo>
                  <a:pt x="644051" y="321945"/>
                </a:lnTo>
                <a:lnTo>
                  <a:pt x="1159354" y="321945"/>
                </a:lnTo>
                <a:cubicBezTo>
                  <a:pt x="1178404" y="321945"/>
                  <a:pt x="1194596" y="308610"/>
                  <a:pt x="1198406" y="290513"/>
                </a:cubicBezTo>
                <a:cubicBezTo>
                  <a:pt x="1225076" y="173355"/>
                  <a:pt x="1166974" y="70485"/>
                  <a:pt x="1138399" y="2286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79" name="Google Shape;279;p2"/>
          <p:cNvGrpSpPr/>
          <p:nvPr/>
        </p:nvGrpSpPr>
        <p:grpSpPr>
          <a:xfrm>
            <a:off x="8797599" y="2497339"/>
            <a:ext cx="641248" cy="486357"/>
            <a:chOff x="2276500" y="656217"/>
            <a:chExt cx="409116" cy="310295"/>
          </a:xfrm>
        </p:grpSpPr>
        <p:sp>
          <p:nvSpPr>
            <p:cNvPr id="280" name="Google Shape;280;p2"/>
            <p:cNvSpPr/>
            <p:nvPr/>
          </p:nvSpPr>
          <p:spPr>
            <a:xfrm>
              <a:off x="2276500" y="678743"/>
              <a:ext cx="409116" cy="287769"/>
            </a:xfrm>
            <a:custGeom>
              <a:avLst/>
              <a:gdLst/>
              <a:ahLst/>
              <a:cxnLst/>
              <a:rect l="l" t="t" r="r" b="b"/>
              <a:pathLst>
                <a:path w="224789" h="158115" extrusionOk="0">
                  <a:moveTo>
                    <a:pt x="185738" y="0"/>
                  </a:moveTo>
                  <a:lnTo>
                    <a:pt x="39053" y="0"/>
                  </a:lnTo>
                  <a:cubicBezTo>
                    <a:pt x="18098" y="0"/>
                    <a:pt x="0" y="17145"/>
                    <a:pt x="0" y="39052"/>
                  </a:cubicBezTo>
                  <a:lnTo>
                    <a:pt x="0" y="119063"/>
                  </a:lnTo>
                  <a:cubicBezTo>
                    <a:pt x="0" y="140018"/>
                    <a:pt x="17145" y="158115"/>
                    <a:pt x="39053" y="158115"/>
                  </a:cubicBezTo>
                  <a:lnTo>
                    <a:pt x="185738" y="158115"/>
                  </a:lnTo>
                  <a:cubicBezTo>
                    <a:pt x="206693" y="158115"/>
                    <a:pt x="224790" y="140970"/>
                    <a:pt x="224790" y="119063"/>
                  </a:cubicBezTo>
                  <a:lnTo>
                    <a:pt x="224790" y="39052"/>
                  </a:lnTo>
                  <a:cubicBezTo>
                    <a:pt x="223838" y="17145"/>
                    <a:pt x="206693" y="0"/>
                    <a:pt x="185738" y="0"/>
                  </a:cubicBezTo>
                  <a:close/>
                </a:path>
              </a:pathLst>
            </a:custGeom>
            <a:solidFill>
              <a:srgbClr val="000000">
                <a:alpha val="149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2276500" y="656217"/>
              <a:ext cx="409116" cy="287767"/>
            </a:xfrm>
            <a:custGeom>
              <a:avLst/>
              <a:gdLst/>
              <a:ahLst/>
              <a:cxnLst/>
              <a:rect l="l" t="t" r="r" b="b"/>
              <a:pathLst>
                <a:path w="224789" h="158114" extrusionOk="0">
                  <a:moveTo>
                    <a:pt x="185738" y="0"/>
                  </a:moveTo>
                  <a:lnTo>
                    <a:pt x="39053" y="0"/>
                  </a:lnTo>
                  <a:cubicBezTo>
                    <a:pt x="18098" y="0"/>
                    <a:pt x="0" y="17145"/>
                    <a:pt x="0" y="39052"/>
                  </a:cubicBezTo>
                  <a:lnTo>
                    <a:pt x="0" y="119063"/>
                  </a:lnTo>
                  <a:cubicBezTo>
                    <a:pt x="0" y="140017"/>
                    <a:pt x="17145" y="158115"/>
                    <a:pt x="39053" y="158115"/>
                  </a:cubicBezTo>
                  <a:lnTo>
                    <a:pt x="185738" y="158115"/>
                  </a:lnTo>
                  <a:cubicBezTo>
                    <a:pt x="206693" y="158115"/>
                    <a:pt x="224790" y="140970"/>
                    <a:pt x="224790" y="119063"/>
                  </a:cubicBezTo>
                  <a:lnTo>
                    <a:pt x="224790" y="39052"/>
                  </a:lnTo>
                  <a:cubicBezTo>
                    <a:pt x="223838" y="17145"/>
                    <a:pt x="206693" y="0"/>
                    <a:pt x="1857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82" name="Google Shape;282;p2"/>
            <p:cNvGrpSpPr/>
            <p:nvPr/>
          </p:nvGrpSpPr>
          <p:grpSpPr>
            <a:xfrm>
              <a:off x="2437596" y="708043"/>
              <a:ext cx="86635" cy="166440"/>
              <a:chOff x="6047422" y="3347028"/>
              <a:chExt cx="47625" cy="91496"/>
            </a:xfrm>
          </p:grpSpPr>
          <p:sp>
            <p:nvSpPr>
              <p:cNvPr id="283" name="Google Shape;283;p2"/>
              <p:cNvSpPr/>
              <p:nvPr/>
            </p:nvSpPr>
            <p:spPr>
              <a:xfrm>
                <a:off x="6047422" y="3347028"/>
                <a:ext cx="47625" cy="47680"/>
              </a:xfrm>
              <a:custGeom>
                <a:avLst/>
                <a:gdLst/>
                <a:ahLst/>
                <a:cxnLst/>
                <a:rect l="l" t="t" r="r" b="b"/>
                <a:pathLst>
                  <a:path w="47625" h="47680" extrusionOk="0">
                    <a:moveTo>
                      <a:pt x="47625" y="23868"/>
                    </a:moveTo>
                    <a:cubicBezTo>
                      <a:pt x="47625" y="37203"/>
                      <a:pt x="37148" y="47681"/>
                      <a:pt x="23813" y="47681"/>
                    </a:cubicBezTo>
                    <a:cubicBezTo>
                      <a:pt x="10477" y="47681"/>
                      <a:pt x="0" y="37203"/>
                      <a:pt x="0" y="23868"/>
                    </a:cubicBezTo>
                    <a:cubicBezTo>
                      <a:pt x="0" y="10533"/>
                      <a:pt x="10477" y="56"/>
                      <a:pt x="23813" y="56"/>
                    </a:cubicBezTo>
                    <a:cubicBezTo>
                      <a:pt x="37148" y="-897"/>
                      <a:pt x="47625" y="10533"/>
                      <a:pt x="47625" y="23868"/>
                    </a:cubicBezTo>
                    <a:close/>
                  </a:path>
                </a:pathLst>
              </a:custGeom>
              <a:solidFill>
                <a:srgbClr val="2B010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4" name="Google Shape;284;p2"/>
              <p:cNvSpPr/>
              <p:nvPr/>
            </p:nvSpPr>
            <p:spPr>
              <a:xfrm>
                <a:off x="6049326" y="3370897"/>
                <a:ext cx="45720" cy="67627"/>
              </a:xfrm>
              <a:custGeom>
                <a:avLst/>
                <a:gdLst/>
                <a:ahLst/>
                <a:cxnLst/>
                <a:rect l="l" t="t" r="r" b="b"/>
                <a:pathLst>
                  <a:path w="45720" h="67627" extrusionOk="0">
                    <a:moveTo>
                      <a:pt x="21908" y="0"/>
                    </a:moveTo>
                    <a:lnTo>
                      <a:pt x="0" y="67627"/>
                    </a:lnTo>
                    <a:lnTo>
                      <a:pt x="45720" y="67627"/>
                    </a:lnTo>
                    <a:close/>
                  </a:path>
                </a:pathLst>
              </a:custGeom>
              <a:solidFill>
                <a:srgbClr val="2B010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85" name="Google Shape;285;p2"/>
          <p:cNvGrpSpPr/>
          <p:nvPr/>
        </p:nvGrpSpPr>
        <p:grpSpPr>
          <a:xfrm>
            <a:off x="6617111" y="5205253"/>
            <a:ext cx="488424" cy="382990"/>
            <a:chOff x="5545605" y="2504907"/>
            <a:chExt cx="312192" cy="244800"/>
          </a:xfrm>
        </p:grpSpPr>
        <p:sp>
          <p:nvSpPr>
            <p:cNvPr id="286" name="Google Shape;286;p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2" name="Google Shape;292;p2"/>
          <p:cNvGrpSpPr/>
          <p:nvPr/>
        </p:nvGrpSpPr>
        <p:grpSpPr>
          <a:xfrm>
            <a:off x="6599543" y="5089802"/>
            <a:ext cx="488424" cy="382990"/>
            <a:chOff x="5545605" y="2504907"/>
            <a:chExt cx="312192" cy="244800"/>
          </a:xfrm>
        </p:grpSpPr>
        <p:sp>
          <p:nvSpPr>
            <p:cNvPr id="293" name="Google Shape;293;p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9" name="Google Shape;299;p2"/>
          <p:cNvGrpSpPr/>
          <p:nvPr/>
        </p:nvGrpSpPr>
        <p:grpSpPr>
          <a:xfrm>
            <a:off x="6604563" y="4944232"/>
            <a:ext cx="488424" cy="382990"/>
            <a:chOff x="5545605" y="2504907"/>
            <a:chExt cx="312192" cy="244800"/>
          </a:xfrm>
        </p:grpSpPr>
        <p:sp>
          <p:nvSpPr>
            <p:cNvPr id="300" name="Google Shape;300;p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6" name="Google Shape;306;p2"/>
          <p:cNvGrpSpPr/>
          <p:nvPr/>
        </p:nvGrpSpPr>
        <p:grpSpPr>
          <a:xfrm>
            <a:off x="6609582" y="4828779"/>
            <a:ext cx="488424" cy="382990"/>
            <a:chOff x="5545605" y="2504907"/>
            <a:chExt cx="312192" cy="244800"/>
          </a:xfrm>
        </p:grpSpPr>
        <p:sp>
          <p:nvSpPr>
            <p:cNvPr id="307" name="Google Shape;307;p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8" name="Google Shape;308;p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9" name="Google Shape;309;p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0" name="Google Shape;310;p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1" name="Google Shape;311;p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2" name="Google Shape;312;p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3" name="Google Shape;313;p2"/>
          <p:cNvGrpSpPr/>
          <p:nvPr/>
        </p:nvGrpSpPr>
        <p:grpSpPr>
          <a:xfrm>
            <a:off x="6057418" y="5481334"/>
            <a:ext cx="488424" cy="382990"/>
            <a:chOff x="5545605" y="2504907"/>
            <a:chExt cx="312192" cy="244800"/>
          </a:xfrm>
        </p:grpSpPr>
        <p:sp>
          <p:nvSpPr>
            <p:cNvPr id="314" name="Google Shape;314;p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" name="Google Shape;315;p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Google Shape;317;p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9" name="Google Shape;319;p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0" name="Google Shape;320;p2"/>
          <p:cNvGrpSpPr/>
          <p:nvPr/>
        </p:nvGrpSpPr>
        <p:grpSpPr>
          <a:xfrm>
            <a:off x="6039850" y="5365883"/>
            <a:ext cx="488424" cy="382990"/>
            <a:chOff x="5545605" y="2504907"/>
            <a:chExt cx="312192" cy="244800"/>
          </a:xfrm>
        </p:grpSpPr>
        <p:sp>
          <p:nvSpPr>
            <p:cNvPr id="321" name="Google Shape;321;p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2" name="Google Shape;322;p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" name="Google Shape;323;p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4" name="Google Shape;324;p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5" name="Google Shape;325;p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6" name="Google Shape;326;p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7" name="Google Shape;327;p2"/>
          <p:cNvGrpSpPr/>
          <p:nvPr/>
        </p:nvGrpSpPr>
        <p:grpSpPr>
          <a:xfrm>
            <a:off x="6044871" y="5220313"/>
            <a:ext cx="488424" cy="382990"/>
            <a:chOff x="5545605" y="2504907"/>
            <a:chExt cx="312192" cy="244800"/>
          </a:xfrm>
        </p:grpSpPr>
        <p:sp>
          <p:nvSpPr>
            <p:cNvPr id="328" name="Google Shape;328;p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9" name="Google Shape;329;p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0" name="Google Shape;330;p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1" name="Google Shape;331;p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3" name="Google Shape;333;p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4" name="Google Shape;334;p2"/>
          <p:cNvGrpSpPr/>
          <p:nvPr/>
        </p:nvGrpSpPr>
        <p:grpSpPr>
          <a:xfrm>
            <a:off x="6049890" y="5104860"/>
            <a:ext cx="488424" cy="382990"/>
            <a:chOff x="5545605" y="2504907"/>
            <a:chExt cx="312192" cy="244800"/>
          </a:xfrm>
        </p:grpSpPr>
        <p:sp>
          <p:nvSpPr>
            <p:cNvPr id="335" name="Google Shape;335;p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1" name="Google Shape;341;p2"/>
          <p:cNvGrpSpPr/>
          <p:nvPr/>
        </p:nvGrpSpPr>
        <p:grpSpPr>
          <a:xfrm>
            <a:off x="6589503" y="5908006"/>
            <a:ext cx="488424" cy="382990"/>
            <a:chOff x="5545605" y="2504907"/>
            <a:chExt cx="312192" cy="244800"/>
          </a:xfrm>
        </p:grpSpPr>
        <p:sp>
          <p:nvSpPr>
            <p:cNvPr id="342" name="Google Shape;342;p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5" name="Google Shape;345;p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8" name="Google Shape;348;p2"/>
          <p:cNvGrpSpPr/>
          <p:nvPr/>
        </p:nvGrpSpPr>
        <p:grpSpPr>
          <a:xfrm>
            <a:off x="6571935" y="5792555"/>
            <a:ext cx="488424" cy="382990"/>
            <a:chOff x="5545605" y="2504907"/>
            <a:chExt cx="312192" cy="244800"/>
          </a:xfrm>
        </p:grpSpPr>
        <p:sp>
          <p:nvSpPr>
            <p:cNvPr id="349" name="Google Shape;349;p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" name="Google Shape;350;p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" name="Google Shape;351;p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" name="Google Shape;352;p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5" name="Google Shape;355;p2"/>
          <p:cNvGrpSpPr/>
          <p:nvPr/>
        </p:nvGrpSpPr>
        <p:grpSpPr>
          <a:xfrm>
            <a:off x="6576956" y="5646985"/>
            <a:ext cx="488424" cy="382990"/>
            <a:chOff x="5545605" y="2504907"/>
            <a:chExt cx="312192" cy="244800"/>
          </a:xfrm>
        </p:grpSpPr>
        <p:sp>
          <p:nvSpPr>
            <p:cNvPr id="356" name="Google Shape;356;p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" name="Google Shape;357;p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" name="Google Shape;358;p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" name="Google Shape;359;p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" name="Google Shape;360;p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" name="Google Shape;361;p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2" name="Google Shape;362;p2"/>
          <p:cNvSpPr/>
          <p:nvPr/>
        </p:nvSpPr>
        <p:spPr>
          <a:xfrm>
            <a:off x="6630378" y="5630681"/>
            <a:ext cx="175801" cy="175801"/>
          </a:xfrm>
          <a:custGeom>
            <a:avLst/>
            <a:gdLst/>
            <a:ahLst/>
            <a:cxnLst/>
            <a:rect l="l" t="t" r="r" b="b"/>
            <a:pathLst>
              <a:path w="112333" h="112333" extrusionOk="0">
                <a:moveTo>
                  <a:pt x="56167" y="0"/>
                </a:moveTo>
                <a:lnTo>
                  <a:pt x="71144" y="41189"/>
                </a:lnTo>
                <a:lnTo>
                  <a:pt x="112333" y="56167"/>
                </a:lnTo>
                <a:lnTo>
                  <a:pt x="71144" y="71144"/>
                </a:lnTo>
                <a:lnTo>
                  <a:pt x="56167" y="112333"/>
                </a:lnTo>
                <a:lnTo>
                  <a:pt x="41189" y="71144"/>
                </a:lnTo>
                <a:lnTo>
                  <a:pt x="0" y="56167"/>
                </a:lnTo>
                <a:lnTo>
                  <a:pt x="41189" y="41189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2"/>
          <p:cNvSpPr/>
          <p:nvPr/>
        </p:nvSpPr>
        <p:spPr>
          <a:xfrm>
            <a:off x="6951636" y="4965575"/>
            <a:ext cx="175801" cy="175801"/>
          </a:xfrm>
          <a:custGeom>
            <a:avLst/>
            <a:gdLst/>
            <a:ahLst/>
            <a:cxnLst/>
            <a:rect l="l" t="t" r="r" b="b"/>
            <a:pathLst>
              <a:path w="112333" h="112333" extrusionOk="0">
                <a:moveTo>
                  <a:pt x="56167" y="0"/>
                </a:moveTo>
                <a:lnTo>
                  <a:pt x="71144" y="41189"/>
                </a:lnTo>
                <a:lnTo>
                  <a:pt x="112333" y="56167"/>
                </a:lnTo>
                <a:lnTo>
                  <a:pt x="71144" y="71144"/>
                </a:lnTo>
                <a:lnTo>
                  <a:pt x="56167" y="112333"/>
                </a:lnTo>
                <a:lnTo>
                  <a:pt x="41189" y="71144"/>
                </a:lnTo>
                <a:lnTo>
                  <a:pt x="0" y="56167"/>
                </a:lnTo>
                <a:lnTo>
                  <a:pt x="41189" y="41189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Google Shape;364;p2"/>
          <p:cNvSpPr/>
          <p:nvPr/>
        </p:nvSpPr>
        <p:spPr>
          <a:xfrm>
            <a:off x="6045587" y="5136244"/>
            <a:ext cx="175801" cy="175801"/>
          </a:xfrm>
          <a:custGeom>
            <a:avLst/>
            <a:gdLst/>
            <a:ahLst/>
            <a:cxnLst/>
            <a:rect l="l" t="t" r="r" b="b"/>
            <a:pathLst>
              <a:path w="112333" h="112333" extrusionOk="0">
                <a:moveTo>
                  <a:pt x="56167" y="0"/>
                </a:moveTo>
                <a:lnTo>
                  <a:pt x="71144" y="41189"/>
                </a:lnTo>
                <a:lnTo>
                  <a:pt x="112333" y="56167"/>
                </a:lnTo>
                <a:lnTo>
                  <a:pt x="71144" y="71144"/>
                </a:lnTo>
                <a:lnTo>
                  <a:pt x="56167" y="112333"/>
                </a:lnTo>
                <a:lnTo>
                  <a:pt x="41189" y="71144"/>
                </a:lnTo>
                <a:lnTo>
                  <a:pt x="0" y="56167"/>
                </a:lnTo>
                <a:lnTo>
                  <a:pt x="41189" y="41189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" name="Google Shape;365;p2"/>
          <p:cNvSpPr/>
          <p:nvPr/>
        </p:nvSpPr>
        <p:spPr>
          <a:xfrm>
            <a:off x="6890300" y="6098464"/>
            <a:ext cx="175801" cy="175801"/>
          </a:xfrm>
          <a:custGeom>
            <a:avLst/>
            <a:gdLst/>
            <a:ahLst/>
            <a:cxnLst/>
            <a:rect l="l" t="t" r="r" b="b"/>
            <a:pathLst>
              <a:path w="112333" h="112333" extrusionOk="0">
                <a:moveTo>
                  <a:pt x="56167" y="0"/>
                </a:moveTo>
                <a:lnTo>
                  <a:pt x="71144" y="41189"/>
                </a:lnTo>
                <a:lnTo>
                  <a:pt x="112333" y="56167"/>
                </a:lnTo>
                <a:lnTo>
                  <a:pt x="71144" y="71144"/>
                </a:lnTo>
                <a:lnTo>
                  <a:pt x="56167" y="112333"/>
                </a:lnTo>
                <a:lnTo>
                  <a:pt x="41189" y="71144"/>
                </a:lnTo>
                <a:lnTo>
                  <a:pt x="0" y="56167"/>
                </a:lnTo>
                <a:lnTo>
                  <a:pt x="41189" y="41189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" name="Google Shape;366;p2" descr="Old Key"/>
          <p:cNvSpPr/>
          <p:nvPr/>
        </p:nvSpPr>
        <p:spPr>
          <a:xfrm>
            <a:off x="7616009" y="5425259"/>
            <a:ext cx="775335" cy="782068"/>
          </a:xfrm>
          <a:custGeom>
            <a:avLst/>
            <a:gdLst/>
            <a:ahLst/>
            <a:cxnLst/>
            <a:rect l="l" t="t" r="r" b="b"/>
            <a:pathLst>
              <a:path w="775335" h="782068" extrusionOk="0">
                <a:moveTo>
                  <a:pt x="775335" y="197233"/>
                </a:moveTo>
                <a:cubicBezTo>
                  <a:pt x="775335" y="184851"/>
                  <a:pt x="764858" y="174373"/>
                  <a:pt x="752475" y="174373"/>
                </a:cubicBezTo>
                <a:lnTo>
                  <a:pt x="727710" y="174373"/>
                </a:lnTo>
                <a:cubicBezTo>
                  <a:pt x="755333" y="132463"/>
                  <a:pt x="743903" y="76266"/>
                  <a:pt x="702945" y="48643"/>
                </a:cubicBezTo>
                <a:cubicBezTo>
                  <a:pt x="672465" y="28641"/>
                  <a:pt x="633413" y="28641"/>
                  <a:pt x="602933" y="48643"/>
                </a:cubicBezTo>
                <a:lnTo>
                  <a:pt x="602933" y="24831"/>
                </a:lnTo>
                <a:cubicBezTo>
                  <a:pt x="602933" y="12448"/>
                  <a:pt x="594360" y="1971"/>
                  <a:pt x="581978" y="66"/>
                </a:cubicBezTo>
                <a:cubicBezTo>
                  <a:pt x="568643" y="-887"/>
                  <a:pt x="557213" y="8638"/>
                  <a:pt x="556260" y="21021"/>
                </a:cubicBezTo>
                <a:cubicBezTo>
                  <a:pt x="556260" y="21973"/>
                  <a:pt x="556260" y="22926"/>
                  <a:pt x="556260" y="23878"/>
                </a:cubicBezTo>
                <a:lnTo>
                  <a:pt x="556260" y="47691"/>
                </a:lnTo>
                <a:cubicBezTo>
                  <a:pt x="554355" y="44833"/>
                  <a:pt x="552450" y="42928"/>
                  <a:pt x="549593" y="40071"/>
                </a:cubicBezTo>
                <a:cubicBezTo>
                  <a:pt x="514350" y="4828"/>
                  <a:pt x="457200" y="4828"/>
                  <a:pt x="421958" y="40071"/>
                </a:cubicBezTo>
                <a:cubicBezTo>
                  <a:pt x="386715" y="75313"/>
                  <a:pt x="386715" y="132463"/>
                  <a:pt x="421958" y="167706"/>
                </a:cubicBezTo>
                <a:cubicBezTo>
                  <a:pt x="423863" y="169611"/>
                  <a:pt x="426720" y="172468"/>
                  <a:pt x="429577" y="174373"/>
                </a:cubicBezTo>
                <a:lnTo>
                  <a:pt x="406718" y="174373"/>
                </a:lnTo>
                <a:cubicBezTo>
                  <a:pt x="394335" y="174373"/>
                  <a:pt x="383858" y="182946"/>
                  <a:pt x="381952" y="195328"/>
                </a:cubicBezTo>
                <a:cubicBezTo>
                  <a:pt x="381000" y="208663"/>
                  <a:pt x="390525" y="220093"/>
                  <a:pt x="402908" y="221046"/>
                </a:cubicBezTo>
                <a:cubicBezTo>
                  <a:pt x="403860" y="221046"/>
                  <a:pt x="404813" y="221046"/>
                  <a:pt x="405765" y="221046"/>
                </a:cubicBezTo>
                <a:lnTo>
                  <a:pt x="428625" y="221046"/>
                </a:lnTo>
                <a:cubicBezTo>
                  <a:pt x="417195" y="237238"/>
                  <a:pt x="412433" y="257241"/>
                  <a:pt x="413385" y="277243"/>
                </a:cubicBezTo>
                <a:cubicBezTo>
                  <a:pt x="413385" y="287721"/>
                  <a:pt x="409575" y="298198"/>
                  <a:pt x="401955" y="304866"/>
                </a:cubicBezTo>
                <a:lnTo>
                  <a:pt x="5715" y="703011"/>
                </a:lnTo>
                <a:cubicBezTo>
                  <a:pt x="-1905" y="710631"/>
                  <a:pt x="-1905" y="722061"/>
                  <a:pt x="5715" y="729681"/>
                </a:cubicBezTo>
                <a:lnTo>
                  <a:pt x="45720" y="769686"/>
                </a:lnTo>
                <a:cubicBezTo>
                  <a:pt x="53340" y="777306"/>
                  <a:pt x="64770" y="777306"/>
                  <a:pt x="72390" y="769686"/>
                </a:cubicBezTo>
                <a:lnTo>
                  <a:pt x="99060" y="743016"/>
                </a:lnTo>
                <a:lnTo>
                  <a:pt x="132398" y="776353"/>
                </a:lnTo>
                <a:cubicBezTo>
                  <a:pt x="140018" y="783973"/>
                  <a:pt x="151448" y="783973"/>
                  <a:pt x="159068" y="776353"/>
                </a:cubicBezTo>
                <a:lnTo>
                  <a:pt x="185738" y="749683"/>
                </a:lnTo>
                <a:cubicBezTo>
                  <a:pt x="193357" y="742063"/>
                  <a:pt x="193357" y="730633"/>
                  <a:pt x="185738" y="723013"/>
                </a:cubicBezTo>
                <a:lnTo>
                  <a:pt x="152400" y="689676"/>
                </a:lnTo>
                <a:lnTo>
                  <a:pt x="179070" y="663006"/>
                </a:lnTo>
                <a:lnTo>
                  <a:pt x="233363" y="717298"/>
                </a:lnTo>
                <a:cubicBezTo>
                  <a:pt x="240982" y="724918"/>
                  <a:pt x="252413" y="724918"/>
                  <a:pt x="260032" y="717298"/>
                </a:cubicBezTo>
                <a:lnTo>
                  <a:pt x="260032" y="717298"/>
                </a:lnTo>
                <a:lnTo>
                  <a:pt x="300038" y="677293"/>
                </a:lnTo>
                <a:cubicBezTo>
                  <a:pt x="307658" y="669673"/>
                  <a:pt x="307658" y="658243"/>
                  <a:pt x="300038" y="650623"/>
                </a:cubicBezTo>
                <a:lnTo>
                  <a:pt x="247650" y="595378"/>
                </a:lnTo>
                <a:lnTo>
                  <a:pt x="469583" y="373446"/>
                </a:lnTo>
                <a:cubicBezTo>
                  <a:pt x="477202" y="365826"/>
                  <a:pt x="487680" y="362016"/>
                  <a:pt x="498158" y="362016"/>
                </a:cubicBezTo>
                <a:cubicBezTo>
                  <a:pt x="500063" y="362016"/>
                  <a:pt x="501968" y="362016"/>
                  <a:pt x="503873" y="362016"/>
                </a:cubicBezTo>
                <a:cubicBezTo>
                  <a:pt x="521970" y="362016"/>
                  <a:pt x="539115" y="356301"/>
                  <a:pt x="554355" y="346776"/>
                </a:cubicBezTo>
                <a:lnTo>
                  <a:pt x="554355" y="371541"/>
                </a:lnTo>
                <a:cubicBezTo>
                  <a:pt x="554355" y="383923"/>
                  <a:pt x="562928" y="394401"/>
                  <a:pt x="575310" y="396306"/>
                </a:cubicBezTo>
                <a:cubicBezTo>
                  <a:pt x="588645" y="397258"/>
                  <a:pt x="600075" y="387733"/>
                  <a:pt x="601028" y="375351"/>
                </a:cubicBezTo>
                <a:cubicBezTo>
                  <a:pt x="601028" y="374398"/>
                  <a:pt x="601028" y="373446"/>
                  <a:pt x="601028" y="372493"/>
                </a:cubicBezTo>
                <a:lnTo>
                  <a:pt x="601028" y="348681"/>
                </a:lnTo>
                <a:cubicBezTo>
                  <a:pt x="602933" y="351538"/>
                  <a:pt x="604838" y="353443"/>
                  <a:pt x="607695" y="356301"/>
                </a:cubicBezTo>
                <a:cubicBezTo>
                  <a:pt x="642938" y="391543"/>
                  <a:pt x="700088" y="391543"/>
                  <a:pt x="735330" y="356301"/>
                </a:cubicBezTo>
                <a:cubicBezTo>
                  <a:pt x="770573" y="321058"/>
                  <a:pt x="770573" y="263908"/>
                  <a:pt x="735330" y="228666"/>
                </a:cubicBezTo>
                <a:lnTo>
                  <a:pt x="735330" y="228666"/>
                </a:lnTo>
                <a:cubicBezTo>
                  <a:pt x="733425" y="226761"/>
                  <a:pt x="730568" y="223903"/>
                  <a:pt x="727710" y="221998"/>
                </a:cubicBezTo>
                <a:lnTo>
                  <a:pt x="751523" y="221998"/>
                </a:lnTo>
                <a:cubicBezTo>
                  <a:pt x="764858" y="221998"/>
                  <a:pt x="775335" y="211521"/>
                  <a:pt x="775335" y="198186"/>
                </a:cubicBezTo>
                <a:lnTo>
                  <a:pt x="775335" y="197233"/>
                </a:lnTo>
                <a:close/>
                <a:moveTo>
                  <a:pt x="621983" y="93411"/>
                </a:moveTo>
                <a:cubicBezTo>
                  <a:pt x="639128" y="76266"/>
                  <a:pt x="665798" y="76266"/>
                  <a:pt x="682943" y="93411"/>
                </a:cubicBezTo>
                <a:cubicBezTo>
                  <a:pt x="700088" y="110556"/>
                  <a:pt x="700088" y="137226"/>
                  <a:pt x="682943" y="154371"/>
                </a:cubicBezTo>
                <a:cubicBezTo>
                  <a:pt x="665798" y="171516"/>
                  <a:pt x="639128" y="171516"/>
                  <a:pt x="621983" y="154371"/>
                </a:cubicBezTo>
                <a:cubicBezTo>
                  <a:pt x="614363" y="146751"/>
                  <a:pt x="609600" y="135321"/>
                  <a:pt x="609600" y="123891"/>
                </a:cubicBezTo>
                <a:cubicBezTo>
                  <a:pt x="609600" y="112461"/>
                  <a:pt x="613410" y="101983"/>
                  <a:pt x="621983" y="93411"/>
                </a:cubicBezTo>
                <a:close/>
                <a:moveTo>
                  <a:pt x="453390" y="73408"/>
                </a:moveTo>
                <a:cubicBezTo>
                  <a:pt x="470535" y="56263"/>
                  <a:pt x="497205" y="56263"/>
                  <a:pt x="514350" y="73408"/>
                </a:cubicBezTo>
                <a:cubicBezTo>
                  <a:pt x="531495" y="90553"/>
                  <a:pt x="531495" y="117223"/>
                  <a:pt x="514350" y="134368"/>
                </a:cubicBezTo>
                <a:cubicBezTo>
                  <a:pt x="497205" y="151513"/>
                  <a:pt x="470535" y="151513"/>
                  <a:pt x="453390" y="134368"/>
                </a:cubicBezTo>
                <a:cubicBezTo>
                  <a:pt x="445770" y="126748"/>
                  <a:pt x="441008" y="115318"/>
                  <a:pt x="441008" y="103888"/>
                </a:cubicBezTo>
                <a:cubicBezTo>
                  <a:pt x="441008" y="92458"/>
                  <a:pt x="445770" y="81981"/>
                  <a:pt x="453390" y="73408"/>
                </a:cubicBezTo>
                <a:close/>
                <a:moveTo>
                  <a:pt x="534353" y="302961"/>
                </a:moveTo>
                <a:cubicBezTo>
                  <a:pt x="517208" y="320106"/>
                  <a:pt x="490538" y="320106"/>
                  <a:pt x="473393" y="302961"/>
                </a:cubicBezTo>
                <a:cubicBezTo>
                  <a:pt x="456248" y="285816"/>
                  <a:pt x="456248" y="259146"/>
                  <a:pt x="473393" y="242001"/>
                </a:cubicBezTo>
                <a:cubicBezTo>
                  <a:pt x="490538" y="224856"/>
                  <a:pt x="517208" y="224856"/>
                  <a:pt x="534353" y="242001"/>
                </a:cubicBezTo>
                <a:cubicBezTo>
                  <a:pt x="541973" y="249621"/>
                  <a:pt x="546735" y="261051"/>
                  <a:pt x="546735" y="272481"/>
                </a:cubicBezTo>
                <a:cubicBezTo>
                  <a:pt x="546735" y="283911"/>
                  <a:pt x="541973" y="294388"/>
                  <a:pt x="534353" y="302961"/>
                </a:cubicBezTo>
                <a:close/>
                <a:moveTo>
                  <a:pt x="702945" y="322963"/>
                </a:moveTo>
                <a:cubicBezTo>
                  <a:pt x="685800" y="340108"/>
                  <a:pt x="659130" y="340108"/>
                  <a:pt x="641985" y="322963"/>
                </a:cubicBezTo>
                <a:cubicBezTo>
                  <a:pt x="624840" y="305818"/>
                  <a:pt x="624840" y="279148"/>
                  <a:pt x="641985" y="262003"/>
                </a:cubicBezTo>
                <a:cubicBezTo>
                  <a:pt x="659130" y="244858"/>
                  <a:pt x="685800" y="244858"/>
                  <a:pt x="702945" y="262003"/>
                </a:cubicBezTo>
                <a:cubicBezTo>
                  <a:pt x="710565" y="269623"/>
                  <a:pt x="715328" y="281053"/>
                  <a:pt x="715328" y="292483"/>
                </a:cubicBezTo>
                <a:cubicBezTo>
                  <a:pt x="715328" y="303913"/>
                  <a:pt x="710565" y="314391"/>
                  <a:pt x="702945" y="3229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ests">
  <p:cSld name="CUSTOM_5"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 rtl="0">
              <a:buNone/>
              <a:defRPr sz="1300">
                <a:solidFill>
                  <a:schemeClr val="dk2"/>
                </a:solidFill>
              </a:defRPr>
            </a:lvl1pPr>
            <a:lvl2pPr lvl="1" algn="r" rtl="0">
              <a:buNone/>
              <a:defRPr sz="1300">
                <a:solidFill>
                  <a:schemeClr val="dk2"/>
                </a:solidFill>
              </a:defRPr>
            </a:lvl2pPr>
            <a:lvl3pPr lvl="2" algn="r" rtl="0">
              <a:buNone/>
              <a:defRPr sz="1300">
                <a:solidFill>
                  <a:schemeClr val="dk2"/>
                </a:solidFill>
              </a:defRPr>
            </a:lvl3pPr>
            <a:lvl4pPr lvl="3" algn="r" rtl="0">
              <a:buNone/>
              <a:defRPr sz="1300">
                <a:solidFill>
                  <a:schemeClr val="dk2"/>
                </a:solidFill>
              </a:defRPr>
            </a:lvl4pPr>
            <a:lvl5pPr lvl="4" algn="r" rtl="0">
              <a:buNone/>
              <a:defRPr sz="1300">
                <a:solidFill>
                  <a:schemeClr val="dk2"/>
                </a:solidFill>
              </a:defRPr>
            </a:lvl5pPr>
            <a:lvl6pPr lvl="5" algn="r" rtl="0">
              <a:buNone/>
              <a:defRPr sz="1300">
                <a:solidFill>
                  <a:schemeClr val="dk2"/>
                </a:solidFill>
              </a:defRPr>
            </a:lvl6pPr>
            <a:lvl7pPr lvl="6" algn="r" rtl="0">
              <a:buNone/>
              <a:defRPr sz="1300">
                <a:solidFill>
                  <a:schemeClr val="dk2"/>
                </a:solidFill>
              </a:defRPr>
            </a:lvl7pPr>
            <a:lvl8pPr lvl="7" algn="r" rtl="0">
              <a:buNone/>
              <a:defRPr sz="1300">
                <a:solidFill>
                  <a:schemeClr val="dk2"/>
                </a:solidFill>
              </a:defRPr>
            </a:lvl8pPr>
            <a:lvl9pPr lvl="8" algn="r" rtl="0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369" name="Google Shape;369;p3"/>
          <p:cNvGrpSpPr/>
          <p:nvPr/>
        </p:nvGrpSpPr>
        <p:grpSpPr>
          <a:xfrm>
            <a:off x="222196" y="1700710"/>
            <a:ext cx="2485911" cy="2030379"/>
            <a:chOff x="596783" y="1301960"/>
            <a:chExt cx="2485911" cy="2030379"/>
          </a:xfrm>
        </p:grpSpPr>
        <p:sp>
          <p:nvSpPr>
            <p:cNvPr id="370" name="Google Shape;370;p3"/>
            <p:cNvSpPr/>
            <p:nvPr/>
          </p:nvSpPr>
          <p:spPr>
            <a:xfrm>
              <a:off x="855722" y="1314762"/>
              <a:ext cx="2035186" cy="973676"/>
            </a:xfrm>
            <a:custGeom>
              <a:avLst/>
              <a:gdLst/>
              <a:ahLst/>
              <a:cxnLst/>
              <a:rect l="l" t="t" r="r" b="b"/>
              <a:pathLst>
                <a:path w="1118234" h="534987" extrusionOk="0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" name="Google Shape;371;p3"/>
            <p:cNvSpPr/>
            <p:nvPr/>
          </p:nvSpPr>
          <p:spPr>
            <a:xfrm>
              <a:off x="975281" y="1672367"/>
              <a:ext cx="1783822" cy="78586"/>
            </a:xfrm>
            <a:custGeom>
              <a:avLst/>
              <a:gdLst/>
              <a:ahLst/>
              <a:cxnLst/>
              <a:rect l="l" t="t" r="r" b="b"/>
              <a:pathLst>
                <a:path w="980122" h="43179" extrusionOk="0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" name="Google Shape;372;p3"/>
            <p:cNvSpPr/>
            <p:nvPr/>
          </p:nvSpPr>
          <p:spPr>
            <a:xfrm>
              <a:off x="596783" y="2860815"/>
              <a:ext cx="2485911" cy="471524"/>
            </a:xfrm>
            <a:custGeom>
              <a:avLst/>
              <a:gdLst/>
              <a:ahLst/>
              <a:cxnLst/>
              <a:rect l="l" t="t" r="r" b="b"/>
              <a:pathLst>
                <a:path w="1365885" h="259079" extrusionOk="0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" name="Google Shape;373;p3"/>
            <p:cNvSpPr/>
            <p:nvPr/>
          </p:nvSpPr>
          <p:spPr>
            <a:xfrm>
              <a:off x="928535" y="2222652"/>
              <a:ext cx="1806359" cy="761028"/>
            </a:xfrm>
            <a:custGeom>
              <a:avLst/>
              <a:gdLst/>
              <a:ahLst/>
              <a:cxnLst/>
              <a:rect l="l" t="t" r="r" b="b"/>
              <a:pathLst>
                <a:path w="992505" h="418147" extrusionOk="0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" name="Google Shape;374;p3"/>
            <p:cNvSpPr/>
            <p:nvPr/>
          </p:nvSpPr>
          <p:spPr>
            <a:xfrm>
              <a:off x="1065419" y="2690376"/>
              <a:ext cx="1601800" cy="31202"/>
            </a:xfrm>
            <a:custGeom>
              <a:avLst/>
              <a:gdLst/>
              <a:ahLst/>
              <a:cxnLst/>
              <a:rect l="l" t="t" r="r" b="b"/>
              <a:pathLst>
                <a:path w="880110" h="17144" extrusionOk="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" name="Google Shape;375;p3"/>
            <p:cNvSpPr/>
            <p:nvPr/>
          </p:nvSpPr>
          <p:spPr>
            <a:xfrm>
              <a:off x="788186" y="2349943"/>
              <a:ext cx="2145093" cy="760660"/>
            </a:xfrm>
            <a:custGeom>
              <a:avLst/>
              <a:gdLst/>
              <a:ahLst/>
              <a:cxnLst/>
              <a:rect l="l" t="t" r="r" b="b"/>
              <a:pathLst>
                <a:path w="2145093" h="760660" extrusionOk="0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76" name="Google Shape;376;p3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377" name="Google Shape;377;p3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378" name="Google Shape;378;p3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9" name="Google Shape;379;p3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0" name="Google Shape;380;p3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1" name="Google Shape;381;p3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82" name="Google Shape;382;p3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383" name="Google Shape;383;p3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4" name="Google Shape;384;p3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5" name="Google Shape;385;p3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6" name="Google Shape;386;p3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7" name="Google Shape;387;p3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8" name="Google Shape;388;p3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9" name="Google Shape;389;p3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0" name="Google Shape;390;p3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1" name="Google Shape;391;p3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2" name="Google Shape;392;p3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3" name="Google Shape;393;p3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4" name="Google Shape;394;p3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5" name="Google Shape;395;p3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96" name="Google Shape;396;p3"/>
            <p:cNvSpPr/>
            <p:nvPr/>
          </p:nvSpPr>
          <p:spPr>
            <a:xfrm>
              <a:off x="781176" y="2192138"/>
              <a:ext cx="2162229" cy="363267"/>
            </a:xfrm>
            <a:custGeom>
              <a:avLst/>
              <a:gdLst/>
              <a:ahLst/>
              <a:cxnLst/>
              <a:rect l="l" t="t" r="r" b="b"/>
              <a:pathLst>
                <a:path w="1189672" h="158114" extrusionOk="0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Google Shape;397;p3"/>
            <p:cNvSpPr/>
            <p:nvPr/>
          </p:nvSpPr>
          <p:spPr>
            <a:xfrm>
              <a:off x="745967" y="1301960"/>
              <a:ext cx="2244406" cy="1083643"/>
            </a:xfrm>
            <a:custGeom>
              <a:avLst/>
              <a:gdLst/>
              <a:ahLst/>
              <a:cxnLst/>
              <a:rect l="l" t="t" r="r" b="b"/>
              <a:pathLst>
                <a:path w="1233190" h="595408" extrusionOk="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98" name="Google Shape;398;p3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399" name="Google Shape;399;p3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avLst/>
                <a:gdLst/>
                <a:ahLst/>
                <a:cxnLst/>
                <a:rect l="l" t="t" r="r" b="b"/>
                <a:pathLst>
                  <a:path w="224789" h="158115" extrusionOk="0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0" name="Google Shape;400;p3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avLst/>
                <a:gdLst/>
                <a:ahLst/>
                <a:cxnLst/>
                <a:rect l="l" t="t" r="r" b="b"/>
                <a:pathLst>
                  <a:path w="224789" h="158114" extrusionOk="0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401" name="Google Shape;401;p3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402" name="Google Shape;402;p3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625" h="47680" extrusionOk="0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03" name="Google Shape;403;p3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0" h="67627" extrusionOk="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404" name="Google Shape;404;p3"/>
          <p:cNvGrpSpPr/>
          <p:nvPr/>
        </p:nvGrpSpPr>
        <p:grpSpPr>
          <a:xfrm>
            <a:off x="3303529" y="1700710"/>
            <a:ext cx="2485911" cy="2030379"/>
            <a:chOff x="596783" y="1301960"/>
            <a:chExt cx="2485911" cy="2030379"/>
          </a:xfrm>
        </p:grpSpPr>
        <p:sp>
          <p:nvSpPr>
            <p:cNvPr id="405" name="Google Shape;405;p3"/>
            <p:cNvSpPr/>
            <p:nvPr/>
          </p:nvSpPr>
          <p:spPr>
            <a:xfrm>
              <a:off x="855722" y="1314762"/>
              <a:ext cx="2035186" cy="973676"/>
            </a:xfrm>
            <a:custGeom>
              <a:avLst/>
              <a:gdLst/>
              <a:ahLst/>
              <a:cxnLst/>
              <a:rect l="l" t="t" r="r" b="b"/>
              <a:pathLst>
                <a:path w="1118234" h="534987" extrusionOk="0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Google Shape;406;p3"/>
            <p:cNvSpPr/>
            <p:nvPr/>
          </p:nvSpPr>
          <p:spPr>
            <a:xfrm>
              <a:off x="975281" y="1672367"/>
              <a:ext cx="1783822" cy="78586"/>
            </a:xfrm>
            <a:custGeom>
              <a:avLst/>
              <a:gdLst/>
              <a:ahLst/>
              <a:cxnLst/>
              <a:rect l="l" t="t" r="r" b="b"/>
              <a:pathLst>
                <a:path w="980122" h="43179" extrusionOk="0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3"/>
            <p:cNvSpPr/>
            <p:nvPr/>
          </p:nvSpPr>
          <p:spPr>
            <a:xfrm>
              <a:off x="596783" y="2860815"/>
              <a:ext cx="2485911" cy="471524"/>
            </a:xfrm>
            <a:custGeom>
              <a:avLst/>
              <a:gdLst/>
              <a:ahLst/>
              <a:cxnLst/>
              <a:rect l="l" t="t" r="r" b="b"/>
              <a:pathLst>
                <a:path w="1365885" h="259079" extrusionOk="0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8" name="Google Shape;408;p3"/>
            <p:cNvSpPr/>
            <p:nvPr/>
          </p:nvSpPr>
          <p:spPr>
            <a:xfrm>
              <a:off x="928535" y="2222652"/>
              <a:ext cx="1806359" cy="761028"/>
            </a:xfrm>
            <a:custGeom>
              <a:avLst/>
              <a:gdLst/>
              <a:ahLst/>
              <a:cxnLst/>
              <a:rect l="l" t="t" r="r" b="b"/>
              <a:pathLst>
                <a:path w="992505" h="418147" extrusionOk="0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9" name="Google Shape;409;p3"/>
            <p:cNvSpPr/>
            <p:nvPr/>
          </p:nvSpPr>
          <p:spPr>
            <a:xfrm>
              <a:off x="1065419" y="2690376"/>
              <a:ext cx="1601800" cy="31202"/>
            </a:xfrm>
            <a:custGeom>
              <a:avLst/>
              <a:gdLst/>
              <a:ahLst/>
              <a:cxnLst/>
              <a:rect l="l" t="t" r="r" b="b"/>
              <a:pathLst>
                <a:path w="880110" h="17144" extrusionOk="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0" name="Google Shape;410;p3"/>
            <p:cNvSpPr/>
            <p:nvPr/>
          </p:nvSpPr>
          <p:spPr>
            <a:xfrm>
              <a:off x="788186" y="2349943"/>
              <a:ext cx="2145093" cy="760660"/>
            </a:xfrm>
            <a:custGeom>
              <a:avLst/>
              <a:gdLst/>
              <a:ahLst/>
              <a:cxnLst/>
              <a:rect l="l" t="t" r="r" b="b"/>
              <a:pathLst>
                <a:path w="2145093" h="760660" extrusionOk="0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11" name="Google Shape;411;p3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412" name="Google Shape;412;p3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413" name="Google Shape;413;p3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4" name="Google Shape;414;p3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5" name="Google Shape;415;p3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6" name="Google Shape;416;p3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417" name="Google Shape;417;p3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418" name="Google Shape;418;p3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9" name="Google Shape;419;p3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0" name="Google Shape;420;p3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1" name="Google Shape;421;p3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2" name="Google Shape;422;p3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3" name="Google Shape;423;p3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4" name="Google Shape;424;p3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5" name="Google Shape;425;p3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6" name="Google Shape;426;p3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7" name="Google Shape;427;p3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8" name="Google Shape;428;p3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9" name="Google Shape;429;p3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30" name="Google Shape;430;p3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431" name="Google Shape;431;p3"/>
            <p:cNvSpPr/>
            <p:nvPr/>
          </p:nvSpPr>
          <p:spPr>
            <a:xfrm>
              <a:off x="781176" y="2192138"/>
              <a:ext cx="2162229" cy="363267"/>
            </a:xfrm>
            <a:custGeom>
              <a:avLst/>
              <a:gdLst/>
              <a:ahLst/>
              <a:cxnLst/>
              <a:rect l="l" t="t" r="r" b="b"/>
              <a:pathLst>
                <a:path w="1189672" h="158114" extrusionOk="0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2" name="Google Shape;432;p3"/>
            <p:cNvSpPr/>
            <p:nvPr/>
          </p:nvSpPr>
          <p:spPr>
            <a:xfrm>
              <a:off x="745967" y="1301960"/>
              <a:ext cx="2244406" cy="1083643"/>
            </a:xfrm>
            <a:custGeom>
              <a:avLst/>
              <a:gdLst/>
              <a:ahLst/>
              <a:cxnLst/>
              <a:rect l="l" t="t" r="r" b="b"/>
              <a:pathLst>
                <a:path w="1233190" h="595408" extrusionOk="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33" name="Google Shape;433;p3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434" name="Google Shape;434;p3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avLst/>
                <a:gdLst/>
                <a:ahLst/>
                <a:cxnLst/>
                <a:rect l="l" t="t" r="r" b="b"/>
                <a:pathLst>
                  <a:path w="224789" h="158115" extrusionOk="0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5" name="Google Shape;435;p3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avLst/>
                <a:gdLst/>
                <a:ahLst/>
                <a:cxnLst/>
                <a:rect l="l" t="t" r="r" b="b"/>
                <a:pathLst>
                  <a:path w="224789" h="158114" extrusionOk="0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436" name="Google Shape;436;p3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437" name="Google Shape;437;p3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625" h="47680" extrusionOk="0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38" name="Google Shape;438;p3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0" h="67627" extrusionOk="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439" name="Google Shape;439;p3"/>
          <p:cNvGrpSpPr/>
          <p:nvPr/>
        </p:nvGrpSpPr>
        <p:grpSpPr>
          <a:xfrm>
            <a:off x="6384862" y="1700710"/>
            <a:ext cx="2485911" cy="2030379"/>
            <a:chOff x="596783" y="1301960"/>
            <a:chExt cx="2485911" cy="2030379"/>
          </a:xfrm>
        </p:grpSpPr>
        <p:sp>
          <p:nvSpPr>
            <p:cNvPr id="440" name="Google Shape;440;p3"/>
            <p:cNvSpPr/>
            <p:nvPr/>
          </p:nvSpPr>
          <p:spPr>
            <a:xfrm>
              <a:off x="855722" y="1314762"/>
              <a:ext cx="2035186" cy="973676"/>
            </a:xfrm>
            <a:custGeom>
              <a:avLst/>
              <a:gdLst/>
              <a:ahLst/>
              <a:cxnLst/>
              <a:rect l="l" t="t" r="r" b="b"/>
              <a:pathLst>
                <a:path w="1118234" h="534987" extrusionOk="0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1" name="Google Shape;441;p3"/>
            <p:cNvSpPr/>
            <p:nvPr/>
          </p:nvSpPr>
          <p:spPr>
            <a:xfrm>
              <a:off x="975281" y="1672367"/>
              <a:ext cx="1783822" cy="78586"/>
            </a:xfrm>
            <a:custGeom>
              <a:avLst/>
              <a:gdLst/>
              <a:ahLst/>
              <a:cxnLst/>
              <a:rect l="l" t="t" r="r" b="b"/>
              <a:pathLst>
                <a:path w="980122" h="43179" extrusionOk="0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2" name="Google Shape;442;p3"/>
            <p:cNvSpPr/>
            <p:nvPr/>
          </p:nvSpPr>
          <p:spPr>
            <a:xfrm>
              <a:off x="596783" y="2860815"/>
              <a:ext cx="2485911" cy="471524"/>
            </a:xfrm>
            <a:custGeom>
              <a:avLst/>
              <a:gdLst/>
              <a:ahLst/>
              <a:cxnLst/>
              <a:rect l="l" t="t" r="r" b="b"/>
              <a:pathLst>
                <a:path w="1365885" h="259079" extrusionOk="0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3" name="Google Shape;443;p3"/>
            <p:cNvSpPr/>
            <p:nvPr/>
          </p:nvSpPr>
          <p:spPr>
            <a:xfrm>
              <a:off x="928535" y="2222652"/>
              <a:ext cx="1806359" cy="761028"/>
            </a:xfrm>
            <a:custGeom>
              <a:avLst/>
              <a:gdLst/>
              <a:ahLst/>
              <a:cxnLst/>
              <a:rect l="l" t="t" r="r" b="b"/>
              <a:pathLst>
                <a:path w="992505" h="418147" extrusionOk="0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4" name="Google Shape;444;p3"/>
            <p:cNvSpPr/>
            <p:nvPr/>
          </p:nvSpPr>
          <p:spPr>
            <a:xfrm>
              <a:off x="1065419" y="2690376"/>
              <a:ext cx="1601800" cy="31202"/>
            </a:xfrm>
            <a:custGeom>
              <a:avLst/>
              <a:gdLst/>
              <a:ahLst/>
              <a:cxnLst/>
              <a:rect l="l" t="t" r="r" b="b"/>
              <a:pathLst>
                <a:path w="880110" h="17144" extrusionOk="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5" name="Google Shape;445;p3"/>
            <p:cNvSpPr/>
            <p:nvPr/>
          </p:nvSpPr>
          <p:spPr>
            <a:xfrm>
              <a:off x="788186" y="2349943"/>
              <a:ext cx="2145093" cy="760660"/>
            </a:xfrm>
            <a:custGeom>
              <a:avLst/>
              <a:gdLst/>
              <a:ahLst/>
              <a:cxnLst/>
              <a:rect l="l" t="t" r="r" b="b"/>
              <a:pathLst>
                <a:path w="2145093" h="760660" extrusionOk="0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46" name="Google Shape;446;p3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447" name="Google Shape;447;p3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448" name="Google Shape;448;p3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49" name="Google Shape;449;p3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50" name="Google Shape;450;p3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51" name="Google Shape;451;p3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452" name="Google Shape;452;p3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453" name="Google Shape;453;p3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54" name="Google Shape;454;p3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55" name="Google Shape;455;p3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56" name="Google Shape;456;p3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57" name="Google Shape;457;p3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58" name="Google Shape;458;p3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59" name="Google Shape;459;p3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60" name="Google Shape;460;p3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61" name="Google Shape;461;p3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62" name="Google Shape;462;p3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63" name="Google Shape;463;p3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64" name="Google Shape;464;p3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65" name="Google Shape;465;p3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466" name="Google Shape;466;p3"/>
            <p:cNvSpPr/>
            <p:nvPr/>
          </p:nvSpPr>
          <p:spPr>
            <a:xfrm>
              <a:off x="781176" y="2192138"/>
              <a:ext cx="2162229" cy="363267"/>
            </a:xfrm>
            <a:custGeom>
              <a:avLst/>
              <a:gdLst/>
              <a:ahLst/>
              <a:cxnLst/>
              <a:rect l="l" t="t" r="r" b="b"/>
              <a:pathLst>
                <a:path w="1189672" h="158114" extrusionOk="0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7" name="Google Shape;467;p3"/>
            <p:cNvSpPr/>
            <p:nvPr/>
          </p:nvSpPr>
          <p:spPr>
            <a:xfrm>
              <a:off x="745967" y="1301960"/>
              <a:ext cx="2244406" cy="1083643"/>
            </a:xfrm>
            <a:custGeom>
              <a:avLst/>
              <a:gdLst/>
              <a:ahLst/>
              <a:cxnLst/>
              <a:rect l="l" t="t" r="r" b="b"/>
              <a:pathLst>
                <a:path w="1233190" h="595408" extrusionOk="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68" name="Google Shape;468;p3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469" name="Google Shape;469;p3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avLst/>
                <a:gdLst/>
                <a:ahLst/>
                <a:cxnLst/>
                <a:rect l="l" t="t" r="r" b="b"/>
                <a:pathLst>
                  <a:path w="224789" h="158115" extrusionOk="0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0" name="Google Shape;470;p3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avLst/>
                <a:gdLst/>
                <a:ahLst/>
                <a:cxnLst/>
                <a:rect l="l" t="t" r="r" b="b"/>
                <a:pathLst>
                  <a:path w="224789" h="158114" extrusionOk="0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471" name="Google Shape;471;p3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472" name="Google Shape;472;p3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625" h="47680" extrusionOk="0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73" name="Google Shape;473;p3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0" h="67627" extrusionOk="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474" name="Google Shape;474;p3"/>
          <p:cNvGrpSpPr/>
          <p:nvPr/>
        </p:nvGrpSpPr>
        <p:grpSpPr>
          <a:xfrm>
            <a:off x="9466196" y="1700710"/>
            <a:ext cx="2485911" cy="2030379"/>
            <a:chOff x="596783" y="1301960"/>
            <a:chExt cx="2485911" cy="2030379"/>
          </a:xfrm>
        </p:grpSpPr>
        <p:sp>
          <p:nvSpPr>
            <p:cNvPr id="475" name="Google Shape;475;p3"/>
            <p:cNvSpPr/>
            <p:nvPr/>
          </p:nvSpPr>
          <p:spPr>
            <a:xfrm>
              <a:off x="855722" y="1314762"/>
              <a:ext cx="2035186" cy="973676"/>
            </a:xfrm>
            <a:custGeom>
              <a:avLst/>
              <a:gdLst/>
              <a:ahLst/>
              <a:cxnLst/>
              <a:rect l="l" t="t" r="r" b="b"/>
              <a:pathLst>
                <a:path w="1118234" h="534987" extrusionOk="0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3"/>
            <p:cNvSpPr/>
            <p:nvPr/>
          </p:nvSpPr>
          <p:spPr>
            <a:xfrm>
              <a:off x="975281" y="1672367"/>
              <a:ext cx="1783822" cy="78586"/>
            </a:xfrm>
            <a:custGeom>
              <a:avLst/>
              <a:gdLst/>
              <a:ahLst/>
              <a:cxnLst/>
              <a:rect l="l" t="t" r="r" b="b"/>
              <a:pathLst>
                <a:path w="980122" h="43179" extrusionOk="0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7" name="Google Shape;477;p3"/>
            <p:cNvSpPr/>
            <p:nvPr/>
          </p:nvSpPr>
          <p:spPr>
            <a:xfrm>
              <a:off x="596783" y="2860815"/>
              <a:ext cx="2485911" cy="471524"/>
            </a:xfrm>
            <a:custGeom>
              <a:avLst/>
              <a:gdLst/>
              <a:ahLst/>
              <a:cxnLst/>
              <a:rect l="l" t="t" r="r" b="b"/>
              <a:pathLst>
                <a:path w="1365885" h="259079" extrusionOk="0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8" name="Google Shape;478;p3"/>
            <p:cNvSpPr/>
            <p:nvPr/>
          </p:nvSpPr>
          <p:spPr>
            <a:xfrm>
              <a:off x="928535" y="2222652"/>
              <a:ext cx="1806359" cy="761028"/>
            </a:xfrm>
            <a:custGeom>
              <a:avLst/>
              <a:gdLst/>
              <a:ahLst/>
              <a:cxnLst/>
              <a:rect l="l" t="t" r="r" b="b"/>
              <a:pathLst>
                <a:path w="992505" h="418147" extrusionOk="0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9" name="Google Shape;479;p3"/>
            <p:cNvSpPr/>
            <p:nvPr/>
          </p:nvSpPr>
          <p:spPr>
            <a:xfrm>
              <a:off x="1065419" y="2690376"/>
              <a:ext cx="1601800" cy="31202"/>
            </a:xfrm>
            <a:custGeom>
              <a:avLst/>
              <a:gdLst/>
              <a:ahLst/>
              <a:cxnLst/>
              <a:rect l="l" t="t" r="r" b="b"/>
              <a:pathLst>
                <a:path w="880110" h="17144" extrusionOk="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0" name="Google Shape;480;p3"/>
            <p:cNvSpPr/>
            <p:nvPr/>
          </p:nvSpPr>
          <p:spPr>
            <a:xfrm>
              <a:off x="788186" y="2349943"/>
              <a:ext cx="2145093" cy="760660"/>
            </a:xfrm>
            <a:custGeom>
              <a:avLst/>
              <a:gdLst/>
              <a:ahLst/>
              <a:cxnLst/>
              <a:rect l="l" t="t" r="r" b="b"/>
              <a:pathLst>
                <a:path w="2145093" h="760660" extrusionOk="0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81" name="Google Shape;481;p3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482" name="Google Shape;482;p3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483" name="Google Shape;483;p3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84" name="Google Shape;484;p3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85" name="Google Shape;485;p3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86" name="Google Shape;486;p3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487" name="Google Shape;487;p3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488" name="Google Shape;488;p3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89" name="Google Shape;489;p3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0" name="Google Shape;490;p3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1" name="Google Shape;491;p3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2" name="Google Shape;492;p3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3" name="Google Shape;493;p3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4" name="Google Shape;494;p3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5" name="Google Shape;495;p3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6" name="Google Shape;496;p3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7" name="Google Shape;497;p3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8" name="Google Shape;498;p3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9" name="Google Shape;499;p3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0" name="Google Shape;500;p3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01" name="Google Shape;501;p3"/>
            <p:cNvSpPr/>
            <p:nvPr/>
          </p:nvSpPr>
          <p:spPr>
            <a:xfrm>
              <a:off x="781176" y="2192138"/>
              <a:ext cx="2162229" cy="363267"/>
            </a:xfrm>
            <a:custGeom>
              <a:avLst/>
              <a:gdLst/>
              <a:ahLst/>
              <a:cxnLst/>
              <a:rect l="l" t="t" r="r" b="b"/>
              <a:pathLst>
                <a:path w="1189672" h="158114" extrusionOk="0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2" name="Google Shape;502;p3"/>
            <p:cNvSpPr/>
            <p:nvPr/>
          </p:nvSpPr>
          <p:spPr>
            <a:xfrm>
              <a:off x="745967" y="1301960"/>
              <a:ext cx="2244406" cy="1083643"/>
            </a:xfrm>
            <a:custGeom>
              <a:avLst/>
              <a:gdLst/>
              <a:ahLst/>
              <a:cxnLst/>
              <a:rect l="l" t="t" r="r" b="b"/>
              <a:pathLst>
                <a:path w="1233190" h="595408" extrusionOk="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03" name="Google Shape;503;p3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504" name="Google Shape;504;p3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avLst/>
                <a:gdLst/>
                <a:ahLst/>
                <a:cxnLst/>
                <a:rect l="l" t="t" r="r" b="b"/>
                <a:pathLst>
                  <a:path w="224789" h="158115" extrusionOk="0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5" name="Google Shape;505;p3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avLst/>
                <a:gdLst/>
                <a:ahLst/>
                <a:cxnLst/>
                <a:rect l="l" t="t" r="r" b="b"/>
                <a:pathLst>
                  <a:path w="224789" h="158114" extrusionOk="0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6" name="Google Shape;506;p3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507" name="Google Shape;507;p3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625" h="47680" extrusionOk="0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8" name="Google Shape;508;p3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0" h="67627" extrusionOk="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509" name="Google Shape;509;p3"/>
          <p:cNvGrpSpPr/>
          <p:nvPr/>
        </p:nvGrpSpPr>
        <p:grpSpPr>
          <a:xfrm>
            <a:off x="3303529" y="4412460"/>
            <a:ext cx="2485911" cy="2030379"/>
            <a:chOff x="596783" y="1301960"/>
            <a:chExt cx="2485911" cy="2030379"/>
          </a:xfrm>
        </p:grpSpPr>
        <p:sp>
          <p:nvSpPr>
            <p:cNvPr id="510" name="Google Shape;510;p3"/>
            <p:cNvSpPr/>
            <p:nvPr/>
          </p:nvSpPr>
          <p:spPr>
            <a:xfrm>
              <a:off x="855722" y="1314762"/>
              <a:ext cx="2035186" cy="973676"/>
            </a:xfrm>
            <a:custGeom>
              <a:avLst/>
              <a:gdLst/>
              <a:ahLst/>
              <a:cxnLst/>
              <a:rect l="l" t="t" r="r" b="b"/>
              <a:pathLst>
                <a:path w="1118234" h="534987" extrusionOk="0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1" name="Google Shape;511;p3"/>
            <p:cNvSpPr/>
            <p:nvPr/>
          </p:nvSpPr>
          <p:spPr>
            <a:xfrm>
              <a:off x="975281" y="1672367"/>
              <a:ext cx="1783822" cy="78586"/>
            </a:xfrm>
            <a:custGeom>
              <a:avLst/>
              <a:gdLst/>
              <a:ahLst/>
              <a:cxnLst/>
              <a:rect l="l" t="t" r="r" b="b"/>
              <a:pathLst>
                <a:path w="980122" h="43179" extrusionOk="0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3"/>
            <p:cNvSpPr/>
            <p:nvPr/>
          </p:nvSpPr>
          <p:spPr>
            <a:xfrm>
              <a:off x="596783" y="2860815"/>
              <a:ext cx="2485911" cy="471524"/>
            </a:xfrm>
            <a:custGeom>
              <a:avLst/>
              <a:gdLst/>
              <a:ahLst/>
              <a:cxnLst/>
              <a:rect l="l" t="t" r="r" b="b"/>
              <a:pathLst>
                <a:path w="1365885" h="259079" extrusionOk="0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3"/>
            <p:cNvSpPr/>
            <p:nvPr/>
          </p:nvSpPr>
          <p:spPr>
            <a:xfrm>
              <a:off x="928535" y="2222652"/>
              <a:ext cx="1806359" cy="761028"/>
            </a:xfrm>
            <a:custGeom>
              <a:avLst/>
              <a:gdLst/>
              <a:ahLst/>
              <a:cxnLst/>
              <a:rect l="l" t="t" r="r" b="b"/>
              <a:pathLst>
                <a:path w="992505" h="418147" extrusionOk="0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3"/>
            <p:cNvSpPr/>
            <p:nvPr/>
          </p:nvSpPr>
          <p:spPr>
            <a:xfrm>
              <a:off x="1065419" y="2690376"/>
              <a:ext cx="1601800" cy="31202"/>
            </a:xfrm>
            <a:custGeom>
              <a:avLst/>
              <a:gdLst/>
              <a:ahLst/>
              <a:cxnLst/>
              <a:rect l="l" t="t" r="r" b="b"/>
              <a:pathLst>
                <a:path w="880110" h="17144" extrusionOk="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3"/>
            <p:cNvSpPr/>
            <p:nvPr/>
          </p:nvSpPr>
          <p:spPr>
            <a:xfrm>
              <a:off x="788186" y="2349943"/>
              <a:ext cx="2145093" cy="760660"/>
            </a:xfrm>
            <a:custGeom>
              <a:avLst/>
              <a:gdLst/>
              <a:ahLst/>
              <a:cxnLst/>
              <a:rect l="l" t="t" r="r" b="b"/>
              <a:pathLst>
                <a:path w="2145093" h="760660" extrusionOk="0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16" name="Google Shape;516;p3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517" name="Google Shape;517;p3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518" name="Google Shape;518;p3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19" name="Google Shape;519;p3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0" name="Google Shape;520;p3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1" name="Google Shape;521;p3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22" name="Google Shape;522;p3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523" name="Google Shape;523;p3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4" name="Google Shape;524;p3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5" name="Google Shape;525;p3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6" name="Google Shape;526;p3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7" name="Google Shape;527;p3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8" name="Google Shape;528;p3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9" name="Google Shape;529;p3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0" name="Google Shape;530;p3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1" name="Google Shape;531;p3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2" name="Google Shape;532;p3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3" name="Google Shape;533;p3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4" name="Google Shape;534;p3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5" name="Google Shape;535;p3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36" name="Google Shape;536;p3"/>
            <p:cNvSpPr/>
            <p:nvPr/>
          </p:nvSpPr>
          <p:spPr>
            <a:xfrm>
              <a:off x="781176" y="2192138"/>
              <a:ext cx="2162229" cy="363267"/>
            </a:xfrm>
            <a:custGeom>
              <a:avLst/>
              <a:gdLst/>
              <a:ahLst/>
              <a:cxnLst/>
              <a:rect l="l" t="t" r="r" b="b"/>
              <a:pathLst>
                <a:path w="1189672" h="158114" extrusionOk="0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7" name="Google Shape;537;p3"/>
            <p:cNvSpPr/>
            <p:nvPr/>
          </p:nvSpPr>
          <p:spPr>
            <a:xfrm>
              <a:off x="745967" y="1301960"/>
              <a:ext cx="2244406" cy="1083643"/>
            </a:xfrm>
            <a:custGeom>
              <a:avLst/>
              <a:gdLst/>
              <a:ahLst/>
              <a:cxnLst/>
              <a:rect l="l" t="t" r="r" b="b"/>
              <a:pathLst>
                <a:path w="1233190" h="595408" extrusionOk="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38" name="Google Shape;538;p3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539" name="Google Shape;539;p3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avLst/>
                <a:gdLst/>
                <a:ahLst/>
                <a:cxnLst/>
                <a:rect l="l" t="t" r="r" b="b"/>
                <a:pathLst>
                  <a:path w="224789" h="158115" extrusionOk="0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0" name="Google Shape;540;p3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avLst/>
                <a:gdLst/>
                <a:ahLst/>
                <a:cxnLst/>
                <a:rect l="l" t="t" r="r" b="b"/>
                <a:pathLst>
                  <a:path w="224789" h="158114" extrusionOk="0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41" name="Google Shape;541;p3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542" name="Google Shape;542;p3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625" h="47680" extrusionOk="0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3" name="Google Shape;543;p3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0" h="67627" extrusionOk="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544" name="Google Shape;544;p3"/>
          <p:cNvGrpSpPr/>
          <p:nvPr/>
        </p:nvGrpSpPr>
        <p:grpSpPr>
          <a:xfrm>
            <a:off x="6384862" y="4412460"/>
            <a:ext cx="2485911" cy="2030379"/>
            <a:chOff x="596783" y="1301960"/>
            <a:chExt cx="2485911" cy="2030379"/>
          </a:xfrm>
        </p:grpSpPr>
        <p:sp>
          <p:nvSpPr>
            <p:cNvPr id="545" name="Google Shape;545;p3"/>
            <p:cNvSpPr/>
            <p:nvPr/>
          </p:nvSpPr>
          <p:spPr>
            <a:xfrm>
              <a:off x="855722" y="1314762"/>
              <a:ext cx="2035186" cy="973676"/>
            </a:xfrm>
            <a:custGeom>
              <a:avLst/>
              <a:gdLst/>
              <a:ahLst/>
              <a:cxnLst/>
              <a:rect l="l" t="t" r="r" b="b"/>
              <a:pathLst>
                <a:path w="1118234" h="534987" extrusionOk="0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6" name="Google Shape;546;p3"/>
            <p:cNvSpPr/>
            <p:nvPr/>
          </p:nvSpPr>
          <p:spPr>
            <a:xfrm>
              <a:off x="975281" y="1672367"/>
              <a:ext cx="1783822" cy="78586"/>
            </a:xfrm>
            <a:custGeom>
              <a:avLst/>
              <a:gdLst/>
              <a:ahLst/>
              <a:cxnLst/>
              <a:rect l="l" t="t" r="r" b="b"/>
              <a:pathLst>
                <a:path w="980122" h="43179" extrusionOk="0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7" name="Google Shape;547;p3"/>
            <p:cNvSpPr/>
            <p:nvPr/>
          </p:nvSpPr>
          <p:spPr>
            <a:xfrm>
              <a:off x="596783" y="2860815"/>
              <a:ext cx="2485911" cy="471524"/>
            </a:xfrm>
            <a:custGeom>
              <a:avLst/>
              <a:gdLst/>
              <a:ahLst/>
              <a:cxnLst/>
              <a:rect l="l" t="t" r="r" b="b"/>
              <a:pathLst>
                <a:path w="1365885" h="259079" extrusionOk="0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8" name="Google Shape;548;p3"/>
            <p:cNvSpPr/>
            <p:nvPr/>
          </p:nvSpPr>
          <p:spPr>
            <a:xfrm>
              <a:off x="928535" y="2222652"/>
              <a:ext cx="1806359" cy="761028"/>
            </a:xfrm>
            <a:custGeom>
              <a:avLst/>
              <a:gdLst/>
              <a:ahLst/>
              <a:cxnLst/>
              <a:rect l="l" t="t" r="r" b="b"/>
              <a:pathLst>
                <a:path w="992505" h="418147" extrusionOk="0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9" name="Google Shape;549;p3"/>
            <p:cNvSpPr/>
            <p:nvPr/>
          </p:nvSpPr>
          <p:spPr>
            <a:xfrm>
              <a:off x="1065419" y="2690376"/>
              <a:ext cx="1601800" cy="31202"/>
            </a:xfrm>
            <a:custGeom>
              <a:avLst/>
              <a:gdLst/>
              <a:ahLst/>
              <a:cxnLst/>
              <a:rect l="l" t="t" r="r" b="b"/>
              <a:pathLst>
                <a:path w="880110" h="17144" extrusionOk="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0" name="Google Shape;550;p3"/>
            <p:cNvSpPr/>
            <p:nvPr/>
          </p:nvSpPr>
          <p:spPr>
            <a:xfrm>
              <a:off x="788186" y="2349943"/>
              <a:ext cx="2145093" cy="760660"/>
            </a:xfrm>
            <a:custGeom>
              <a:avLst/>
              <a:gdLst/>
              <a:ahLst/>
              <a:cxnLst/>
              <a:rect l="l" t="t" r="r" b="b"/>
              <a:pathLst>
                <a:path w="2145093" h="760660" extrusionOk="0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51" name="Google Shape;551;p3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552" name="Google Shape;552;p3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553" name="Google Shape;553;p3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4" name="Google Shape;554;p3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5" name="Google Shape;555;p3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6" name="Google Shape;556;p3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57" name="Google Shape;557;p3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558" name="Google Shape;558;p3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9" name="Google Shape;559;p3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0" name="Google Shape;560;p3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1" name="Google Shape;561;p3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2" name="Google Shape;562;p3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3" name="Google Shape;563;p3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4" name="Google Shape;564;p3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5" name="Google Shape;565;p3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6" name="Google Shape;566;p3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7" name="Google Shape;567;p3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8" name="Google Shape;568;p3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9" name="Google Shape;569;p3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0" name="Google Shape;570;p3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71" name="Google Shape;571;p3"/>
            <p:cNvSpPr/>
            <p:nvPr/>
          </p:nvSpPr>
          <p:spPr>
            <a:xfrm>
              <a:off x="781176" y="2192138"/>
              <a:ext cx="2162229" cy="363267"/>
            </a:xfrm>
            <a:custGeom>
              <a:avLst/>
              <a:gdLst/>
              <a:ahLst/>
              <a:cxnLst/>
              <a:rect l="l" t="t" r="r" b="b"/>
              <a:pathLst>
                <a:path w="1189672" h="158114" extrusionOk="0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2" name="Google Shape;572;p3"/>
            <p:cNvSpPr/>
            <p:nvPr/>
          </p:nvSpPr>
          <p:spPr>
            <a:xfrm>
              <a:off x="745967" y="1301960"/>
              <a:ext cx="2244406" cy="1083643"/>
            </a:xfrm>
            <a:custGeom>
              <a:avLst/>
              <a:gdLst/>
              <a:ahLst/>
              <a:cxnLst/>
              <a:rect l="l" t="t" r="r" b="b"/>
              <a:pathLst>
                <a:path w="1233190" h="595408" extrusionOk="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73" name="Google Shape;573;p3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574" name="Google Shape;574;p3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avLst/>
                <a:gdLst/>
                <a:ahLst/>
                <a:cxnLst/>
                <a:rect l="l" t="t" r="r" b="b"/>
                <a:pathLst>
                  <a:path w="224789" h="158115" extrusionOk="0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5" name="Google Shape;575;p3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avLst/>
                <a:gdLst/>
                <a:ahLst/>
                <a:cxnLst/>
                <a:rect l="l" t="t" r="r" b="b"/>
                <a:pathLst>
                  <a:path w="224789" h="158114" extrusionOk="0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76" name="Google Shape;576;p3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577" name="Google Shape;577;p3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625" h="47680" extrusionOk="0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3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0" h="67627" extrusionOk="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579" name="Google Shape;579;p3"/>
          <p:cNvGrpSpPr/>
          <p:nvPr/>
        </p:nvGrpSpPr>
        <p:grpSpPr>
          <a:xfrm>
            <a:off x="9466196" y="4412460"/>
            <a:ext cx="2485911" cy="2030379"/>
            <a:chOff x="596783" y="1301960"/>
            <a:chExt cx="2485911" cy="2030379"/>
          </a:xfrm>
        </p:grpSpPr>
        <p:sp>
          <p:nvSpPr>
            <p:cNvPr id="580" name="Google Shape;580;p3"/>
            <p:cNvSpPr/>
            <p:nvPr/>
          </p:nvSpPr>
          <p:spPr>
            <a:xfrm>
              <a:off x="855722" y="1314762"/>
              <a:ext cx="2035186" cy="973676"/>
            </a:xfrm>
            <a:custGeom>
              <a:avLst/>
              <a:gdLst/>
              <a:ahLst/>
              <a:cxnLst/>
              <a:rect l="l" t="t" r="r" b="b"/>
              <a:pathLst>
                <a:path w="1118234" h="534987" extrusionOk="0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1" name="Google Shape;581;p3"/>
            <p:cNvSpPr/>
            <p:nvPr/>
          </p:nvSpPr>
          <p:spPr>
            <a:xfrm>
              <a:off x="975281" y="1672367"/>
              <a:ext cx="1783822" cy="78586"/>
            </a:xfrm>
            <a:custGeom>
              <a:avLst/>
              <a:gdLst/>
              <a:ahLst/>
              <a:cxnLst/>
              <a:rect l="l" t="t" r="r" b="b"/>
              <a:pathLst>
                <a:path w="980122" h="43179" extrusionOk="0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2" name="Google Shape;582;p3"/>
            <p:cNvSpPr/>
            <p:nvPr/>
          </p:nvSpPr>
          <p:spPr>
            <a:xfrm>
              <a:off x="596783" y="2860815"/>
              <a:ext cx="2485911" cy="471524"/>
            </a:xfrm>
            <a:custGeom>
              <a:avLst/>
              <a:gdLst/>
              <a:ahLst/>
              <a:cxnLst/>
              <a:rect l="l" t="t" r="r" b="b"/>
              <a:pathLst>
                <a:path w="1365885" h="259079" extrusionOk="0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3" name="Google Shape;583;p3"/>
            <p:cNvSpPr/>
            <p:nvPr/>
          </p:nvSpPr>
          <p:spPr>
            <a:xfrm>
              <a:off x="928535" y="2222652"/>
              <a:ext cx="1806359" cy="761028"/>
            </a:xfrm>
            <a:custGeom>
              <a:avLst/>
              <a:gdLst/>
              <a:ahLst/>
              <a:cxnLst/>
              <a:rect l="l" t="t" r="r" b="b"/>
              <a:pathLst>
                <a:path w="992505" h="418147" extrusionOk="0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4" name="Google Shape;584;p3"/>
            <p:cNvSpPr/>
            <p:nvPr/>
          </p:nvSpPr>
          <p:spPr>
            <a:xfrm>
              <a:off x="1065419" y="2690376"/>
              <a:ext cx="1601800" cy="31202"/>
            </a:xfrm>
            <a:custGeom>
              <a:avLst/>
              <a:gdLst/>
              <a:ahLst/>
              <a:cxnLst/>
              <a:rect l="l" t="t" r="r" b="b"/>
              <a:pathLst>
                <a:path w="880110" h="17144" extrusionOk="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3"/>
            <p:cNvSpPr/>
            <p:nvPr/>
          </p:nvSpPr>
          <p:spPr>
            <a:xfrm>
              <a:off x="788186" y="2349943"/>
              <a:ext cx="2145093" cy="760660"/>
            </a:xfrm>
            <a:custGeom>
              <a:avLst/>
              <a:gdLst/>
              <a:ahLst/>
              <a:cxnLst/>
              <a:rect l="l" t="t" r="r" b="b"/>
              <a:pathLst>
                <a:path w="2145093" h="760660" extrusionOk="0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86" name="Google Shape;586;p3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587" name="Google Shape;587;p3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588" name="Google Shape;588;p3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9" name="Google Shape;589;p3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0" name="Google Shape;590;p3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1" name="Google Shape;591;p3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92" name="Google Shape;592;p3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593" name="Google Shape;593;p3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4" name="Google Shape;594;p3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5" name="Google Shape;595;p3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6" name="Google Shape;596;p3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7" name="Google Shape;597;p3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8" name="Google Shape;598;p3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9" name="Google Shape;599;p3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0" name="Google Shape;600;p3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1" name="Google Shape;601;p3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2" name="Google Shape;602;p3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3" name="Google Shape;603;p3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4" name="Google Shape;604;p3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5" name="Google Shape;605;p3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606" name="Google Shape;606;p3"/>
            <p:cNvSpPr/>
            <p:nvPr/>
          </p:nvSpPr>
          <p:spPr>
            <a:xfrm>
              <a:off x="781176" y="2192138"/>
              <a:ext cx="2162229" cy="363267"/>
            </a:xfrm>
            <a:custGeom>
              <a:avLst/>
              <a:gdLst/>
              <a:ahLst/>
              <a:cxnLst/>
              <a:rect l="l" t="t" r="r" b="b"/>
              <a:pathLst>
                <a:path w="1189672" h="158114" extrusionOk="0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7" name="Google Shape;607;p3"/>
            <p:cNvSpPr/>
            <p:nvPr/>
          </p:nvSpPr>
          <p:spPr>
            <a:xfrm>
              <a:off x="745967" y="1301960"/>
              <a:ext cx="2244406" cy="1083643"/>
            </a:xfrm>
            <a:custGeom>
              <a:avLst/>
              <a:gdLst/>
              <a:ahLst/>
              <a:cxnLst/>
              <a:rect l="l" t="t" r="r" b="b"/>
              <a:pathLst>
                <a:path w="1233190" h="595408" extrusionOk="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08" name="Google Shape;608;p3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609" name="Google Shape;609;p3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avLst/>
                <a:gdLst/>
                <a:ahLst/>
                <a:cxnLst/>
                <a:rect l="l" t="t" r="r" b="b"/>
                <a:pathLst>
                  <a:path w="224789" h="158115" extrusionOk="0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0" name="Google Shape;610;p3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avLst/>
                <a:gdLst/>
                <a:ahLst/>
                <a:cxnLst/>
                <a:rect l="l" t="t" r="r" b="b"/>
                <a:pathLst>
                  <a:path w="224789" h="158114" extrusionOk="0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11" name="Google Shape;611;p3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612" name="Google Shape;612;p3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625" h="47680" extrusionOk="0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13" name="Google Shape;613;p3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0" h="67627" extrusionOk="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614" name="Google Shape;614;p3"/>
          <p:cNvGrpSpPr/>
          <p:nvPr/>
        </p:nvGrpSpPr>
        <p:grpSpPr>
          <a:xfrm>
            <a:off x="222196" y="4412460"/>
            <a:ext cx="2485911" cy="2030379"/>
            <a:chOff x="596783" y="1301960"/>
            <a:chExt cx="2485911" cy="2030379"/>
          </a:xfrm>
        </p:grpSpPr>
        <p:sp>
          <p:nvSpPr>
            <p:cNvPr id="615" name="Google Shape;615;p3"/>
            <p:cNvSpPr/>
            <p:nvPr/>
          </p:nvSpPr>
          <p:spPr>
            <a:xfrm>
              <a:off x="855722" y="1314762"/>
              <a:ext cx="2035186" cy="973676"/>
            </a:xfrm>
            <a:custGeom>
              <a:avLst/>
              <a:gdLst/>
              <a:ahLst/>
              <a:cxnLst/>
              <a:rect l="l" t="t" r="r" b="b"/>
              <a:pathLst>
                <a:path w="1118234" h="534987" extrusionOk="0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6" name="Google Shape;616;p3"/>
            <p:cNvSpPr/>
            <p:nvPr/>
          </p:nvSpPr>
          <p:spPr>
            <a:xfrm>
              <a:off x="975281" y="1672367"/>
              <a:ext cx="1783822" cy="78586"/>
            </a:xfrm>
            <a:custGeom>
              <a:avLst/>
              <a:gdLst/>
              <a:ahLst/>
              <a:cxnLst/>
              <a:rect l="l" t="t" r="r" b="b"/>
              <a:pathLst>
                <a:path w="980122" h="43179" extrusionOk="0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7" name="Google Shape;617;p3"/>
            <p:cNvSpPr/>
            <p:nvPr/>
          </p:nvSpPr>
          <p:spPr>
            <a:xfrm>
              <a:off x="596783" y="2860815"/>
              <a:ext cx="2485911" cy="471524"/>
            </a:xfrm>
            <a:custGeom>
              <a:avLst/>
              <a:gdLst/>
              <a:ahLst/>
              <a:cxnLst/>
              <a:rect l="l" t="t" r="r" b="b"/>
              <a:pathLst>
                <a:path w="1365885" h="259079" extrusionOk="0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8" name="Google Shape;618;p3"/>
            <p:cNvSpPr/>
            <p:nvPr/>
          </p:nvSpPr>
          <p:spPr>
            <a:xfrm>
              <a:off x="928535" y="2222652"/>
              <a:ext cx="1806359" cy="761028"/>
            </a:xfrm>
            <a:custGeom>
              <a:avLst/>
              <a:gdLst/>
              <a:ahLst/>
              <a:cxnLst/>
              <a:rect l="l" t="t" r="r" b="b"/>
              <a:pathLst>
                <a:path w="992505" h="418147" extrusionOk="0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9" name="Google Shape;619;p3"/>
            <p:cNvSpPr/>
            <p:nvPr/>
          </p:nvSpPr>
          <p:spPr>
            <a:xfrm>
              <a:off x="1065419" y="2690376"/>
              <a:ext cx="1601800" cy="31202"/>
            </a:xfrm>
            <a:custGeom>
              <a:avLst/>
              <a:gdLst/>
              <a:ahLst/>
              <a:cxnLst/>
              <a:rect l="l" t="t" r="r" b="b"/>
              <a:pathLst>
                <a:path w="880110" h="17144" extrusionOk="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0" name="Google Shape;620;p3"/>
            <p:cNvSpPr/>
            <p:nvPr/>
          </p:nvSpPr>
          <p:spPr>
            <a:xfrm>
              <a:off x="788186" y="2349943"/>
              <a:ext cx="2145093" cy="760660"/>
            </a:xfrm>
            <a:custGeom>
              <a:avLst/>
              <a:gdLst/>
              <a:ahLst/>
              <a:cxnLst/>
              <a:rect l="l" t="t" r="r" b="b"/>
              <a:pathLst>
                <a:path w="2145093" h="760660" extrusionOk="0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21" name="Google Shape;621;p3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622" name="Google Shape;622;p3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623" name="Google Shape;623;p3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4" name="Google Shape;624;p3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5" name="Google Shape;625;p3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6" name="Google Shape;626;p3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27" name="Google Shape;627;p3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628" name="Google Shape;628;p3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9" name="Google Shape;629;p3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0" name="Google Shape;630;p3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1" name="Google Shape;631;p3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2" name="Google Shape;632;p3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3" name="Google Shape;633;p3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4" name="Google Shape;634;p3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5" name="Google Shape;635;p3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6" name="Google Shape;636;p3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7" name="Google Shape;637;p3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8" name="Google Shape;638;p3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9" name="Google Shape;639;p3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0" name="Google Shape;640;p3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641" name="Google Shape;641;p3"/>
            <p:cNvSpPr/>
            <p:nvPr/>
          </p:nvSpPr>
          <p:spPr>
            <a:xfrm>
              <a:off x="781176" y="2192138"/>
              <a:ext cx="2162229" cy="363267"/>
            </a:xfrm>
            <a:custGeom>
              <a:avLst/>
              <a:gdLst/>
              <a:ahLst/>
              <a:cxnLst/>
              <a:rect l="l" t="t" r="r" b="b"/>
              <a:pathLst>
                <a:path w="1189672" h="158114" extrusionOk="0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2" name="Google Shape;642;p3"/>
            <p:cNvSpPr/>
            <p:nvPr/>
          </p:nvSpPr>
          <p:spPr>
            <a:xfrm>
              <a:off x="745967" y="1301960"/>
              <a:ext cx="2244406" cy="1083643"/>
            </a:xfrm>
            <a:custGeom>
              <a:avLst/>
              <a:gdLst/>
              <a:ahLst/>
              <a:cxnLst/>
              <a:rect l="l" t="t" r="r" b="b"/>
              <a:pathLst>
                <a:path w="1233190" h="595408" extrusionOk="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43" name="Google Shape;643;p3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644" name="Google Shape;644;p3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avLst/>
                <a:gdLst/>
                <a:ahLst/>
                <a:cxnLst/>
                <a:rect l="l" t="t" r="r" b="b"/>
                <a:pathLst>
                  <a:path w="224789" h="158115" extrusionOk="0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5" name="Google Shape;645;p3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avLst/>
                <a:gdLst/>
                <a:ahLst/>
                <a:cxnLst/>
                <a:rect l="l" t="t" r="r" b="b"/>
                <a:pathLst>
                  <a:path w="224789" h="158114" extrusionOk="0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46" name="Google Shape;646;p3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647" name="Google Shape;647;p3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625" h="47680" extrusionOk="0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8" name="Google Shape;648;p3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0" h="67627" extrusionOk="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sp>
        <p:nvSpPr>
          <p:cNvPr id="649" name="Google Shape;649;p3">
            <a:hlinkClick r:id="rId2" action="ppaction://hlinksldjump"/>
          </p:cNvPr>
          <p:cNvSpPr/>
          <p:nvPr/>
        </p:nvSpPr>
        <p:spPr>
          <a:xfrm>
            <a:off x="350850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0" name="Google Shape;650;p3">
            <a:hlinkClick r:id="rId3" action="ppaction://hlinksldjump"/>
          </p:cNvPr>
          <p:cNvSpPr/>
          <p:nvPr/>
        </p:nvSpPr>
        <p:spPr>
          <a:xfrm>
            <a:off x="3450325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1" name="Google Shape;651;p3">
            <a:hlinkClick r:id="rId4" action="ppaction://hlinksldjump"/>
          </p:cNvPr>
          <p:cNvSpPr/>
          <p:nvPr/>
        </p:nvSpPr>
        <p:spPr>
          <a:xfrm>
            <a:off x="6496363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2" name="Google Shape;652;p3">
            <a:hlinkClick r:id="rId5" action="ppaction://hlinksldjump"/>
          </p:cNvPr>
          <p:cNvSpPr/>
          <p:nvPr/>
        </p:nvSpPr>
        <p:spPr>
          <a:xfrm>
            <a:off x="9577688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3" name="Google Shape;653;p3">
            <a:hlinkClick r:id="rId6" action="ppaction://hlinksldjump"/>
          </p:cNvPr>
          <p:cNvSpPr/>
          <p:nvPr/>
        </p:nvSpPr>
        <p:spPr>
          <a:xfrm>
            <a:off x="370975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4" name="Google Shape;654;p3">
            <a:hlinkClick r:id="rId7" action="ppaction://hlinksldjump"/>
          </p:cNvPr>
          <p:cNvSpPr/>
          <p:nvPr/>
        </p:nvSpPr>
        <p:spPr>
          <a:xfrm>
            <a:off x="3470450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5" name="Google Shape;655;p3">
            <a:hlinkClick r:id="rId8" action="ppaction://hlinksldjump"/>
          </p:cNvPr>
          <p:cNvSpPr/>
          <p:nvPr/>
        </p:nvSpPr>
        <p:spPr>
          <a:xfrm>
            <a:off x="6516488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6" name="Google Shape;656;p3">
            <a:hlinkClick r:id="rId9" action="ppaction://hlinksldjump"/>
          </p:cNvPr>
          <p:cNvSpPr/>
          <p:nvPr/>
        </p:nvSpPr>
        <p:spPr>
          <a:xfrm>
            <a:off x="9597813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e End">
  <p:cSld name="CUSTOM_10">
    <p:spTree>
      <p:nvGrpSpPr>
        <p:cNvPr id="1" name="Shape 3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26" name="Google Shape;3226;p12" descr="A picture containing cake, sitting, table, whit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6569581" flipH="1">
            <a:off x="7337028" y="62669"/>
            <a:ext cx="3618175" cy="5146557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</p:pic>
      <p:sp>
        <p:nvSpPr>
          <p:cNvPr id="3227" name="Google Shape;3227;p12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 rtl="0">
              <a:buNone/>
              <a:defRPr sz="1300">
                <a:solidFill>
                  <a:schemeClr val="dk2"/>
                </a:solidFill>
              </a:defRPr>
            </a:lvl1pPr>
            <a:lvl2pPr lvl="1" algn="r" rtl="0">
              <a:buNone/>
              <a:defRPr sz="1300">
                <a:solidFill>
                  <a:schemeClr val="dk2"/>
                </a:solidFill>
              </a:defRPr>
            </a:lvl2pPr>
            <a:lvl3pPr lvl="2" algn="r" rtl="0">
              <a:buNone/>
              <a:defRPr sz="1300">
                <a:solidFill>
                  <a:schemeClr val="dk2"/>
                </a:solidFill>
              </a:defRPr>
            </a:lvl3pPr>
            <a:lvl4pPr lvl="3" algn="r" rtl="0">
              <a:buNone/>
              <a:defRPr sz="1300">
                <a:solidFill>
                  <a:schemeClr val="dk2"/>
                </a:solidFill>
              </a:defRPr>
            </a:lvl4pPr>
            <a:lvl5pPr lvl="4" algn="r" rtl="0">
              <a:buNone/>
              <a:defRPr sz="1300">
                <a:solidFill>
                  <a:schemeClr val="dk2"/>
                </a:solidFill>
              </a:defRPr>
            </a:lvl5pPr>
            <a:lvl6pPr lvl="5" algn="r" rtl="0">
              <a:buNone/>
              <a:defRPr sz="1300">
                <a:solidFill>
                  <a:schemeClr val="dk2"/>
                </a:solidFill>
              </a:defRPr>
            </a:lvl6pPr>
            <a:lvl7pPr lvl="6" algn="r" rtl="0">
              <a:buNone/>
              <a:defRPr sz="1300">
                <a:solidFill>
                  <a:schemeClr val="dk2"/>
                </a:solidFill>
              </a:defRPr>
            </a:lvl7pPr>
            <a:lvl8pPr lvl="7" algn="r" rtl="0">
              <a:buNone/>
              <a:defRPr sz="1300">
                <a:solidFill>
                  <a:schemeClr val="dk2"/>
                </a:solidFill>
              </a:defRPr>
            </a:lvl8pPr>
            <a:lvl9pPr lvl="8" algn="r" rtl="0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3228" name="Google Shape;3228;p12"/>
          <p:cNvGrpSpPr/>
          <p:nvPr/>
        </p:nvGrpSpPr>
        <p:grpSpPr>
          <a:xfrm>
            <a:off x="852764" y="534672"/>
            <a:ext cx="5556756" cy="5991498"/>
            <a:chOff x="4489670" y="750911"/>
            <a:chExt cx="2485911" cy="2680400"/>
          </a:xfrm>
        </p:grpSpPr>
        <p:sp>
          <p:nvSpPr>
            <p:cNvPr id="3229" name="Google Shape;3229;p12"/>
            <p:cNvSpPr/>
            <p:nvPr/>
          </p:nvSpPr>
          <p:spPr>
            <a:xfrm>
              <a:off x="4700212" y="2011541"/>
              <a:ext cx="2108780" cy="309035"/>
            </a:xfrm>
            <a:custGeom>
              <a:avLst/>
              <a:gdLst/>
              <a:ahLst/>
              <a:cxnLst/>
              <a:rect l="l" t="t" r="r" b="b"/>
              <a:pathLst>
                <a:path w="2062377" h="315342" extrusionOk="0">
                  <a:moveTo>
                    <a:pt x="322089" y="0"/>
                  </a:moveTo>
                  <a:lnTo>
                    <a:pt x="1750406" y="0"/>
                  </a:lnTo>
                  <a:lnTo>
                    <a:pt x="1766928" y="0"/>
                  </a:lnTo>
                  <a:lnTo>
                    <a:pt x="1766928" y="16701"/>
                  </a:lnTo>
                  <a:lnTo>
                    <a:pt x="2062377" y="315342"/>
                  </a:lnTo>
                  <a:lnTo>
                    <a:pt x="1856646" y="308599"/>
                  </a:lnTo>
                  <a:lnTo>
                    <a:pt x="1750406" y="200674"/>
                  </a:lnTo>
                  <a:lnTo>
                    <a:pt x="1750406" y="198383"/>
                  </a:lnTo>
                  <a:lnTo>
                    <a:pt x="322089" y="198383"/>
                  </a:lnTo>
                  <a:lnTo>
                    <a:pt x="322089" y="200674"/>
                  </a:lnTo>
                  <a:lnTo>
                    <a:pt x="202359" y="308599"/>
                  </a:lnTo>
                  <a:lnTo>
                    <a:pt x="0" y="31365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0" name="Google Shape;3230;p12"/>
            <p:cNvSpPr/>
            <p:nvPr/>
          </p:nvSpPr>
          <p:spPr>
            <a:xfrm>
              <a:off x="4691712" y="2008966"/>
              <a:ext cx="2108780" cy="309035"/>
            </a:xfrm>
            <a:custGeom>
              <a:avLst/>
              <a:gdLst/>
              <a:ahLst/>
              <a:cxnLst/>
              <a:rect l="l" t="t" r="r" b="b"/>
              <a:pathLst>
                <a:path w="2062377" h="315342" extrusionOk="0">
                  <a:moveTo>
                    <a:pt x="322089" y="0"/>
                  </a:moveTo>
                  <a:lnTo>
                    <a:pt x="1750406" y="0"/>
                  </a:lnTo>
                  <a:lnTo>
                    <a:pt x="1766928" y="0"/>
                  </a:lnTo>
                  <a:lnTo>
                    <a:pt x="1766928" y="16701"/>
                  </a:lnTo>
                  <a:lnTo>
                    <a:pt x="2062377" y="315342"/>
                  </a:lnTo>
                  <a:lnTo>
                    <a:pt x="1856646" y="308599"/>
                  </a:lnTo>
                  <a:lnTo>
                    <a:pt x="1750406" y="200674"/>
                  </a:lnTo>
                  <a:lnTo>
                    <a:pt x="1750406" y="198383"/>
                  </a:lnTo>
                  <a:lnTo>
                    <a:pt x="322089" y="198383"/>
                  </a:lnTo>
                  <a:lnTo>
                    <a:pt x="322089" y="200674"/>
                  </a:lnTo>
                  <a:lnTo>
                    <a:pt x="202359" y="308599"/>
                  </a:lnTo>
                  <a:lnTo>
                    <a:pt x="0" y="313657"/>
                  </a:lnTo>
                  <a:close/>
                </a:path>
              </a:pathLst>
            </a:custGeom>
            <a:solidFill>
              <a:srgbClr val="000000">
                <a:alpha val="2626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231" name="Google Shape;3231;p12"/>
            <p:cNvGrpSpPr/>
            <p:nvPr/>
          </p:nvGrpSpPr>
          <p:grpSpPr>
            <a:xfrm>
              <a:off x="4736841" y="1267539"/>
              <a:ext cx="1994448" cy="695456"/>
              <a:chOff x="9219899" y="3149713"/>
              <a:chExt cx="1994448" cy="492288"/>
            </a:xfrm>
          </p:grpSpPr>
          <p:sp>
            <p:nvSpPr>
              <p:cNvPr id="3232" name="Google Shape;3232;p12"/>
              <p:cNvSpPr/>
              <p:nvPr/>
            </p:nvSpPr>
            <p:spPr>
              <a:xfrm>
                <a:off x="9219899" y="3149713"/>
                <a:ext cx="1994448" cy="492288"/>
              </a:xfrm>
              <a:custGeom>
                <a:avLst/>
                <a:gdLst/>
                <a:ahLst/>
                <a:cxnLst/>
                <a:rect l="l" t="t" r="r" b="b"/>
                <a:pathLst>
                  <a:path w="1126807" h="278129" extrusionOk="0">
                    <a:moveTo>
                      <a:pt x="0" y="7620"/>
                    </a:moveTo>
                    <a:lnTo>
                      <a:pt x="181928" y="278130"/>
                    </a:lnTo>
                    <a:lnTo>
                      <a:pt x="966788" y="278130"/>
                    </a:lnTo>
                    <a:lnTo>
                      <a:pt x="112680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33" name="Google Shape;3233;p12"/>
              <p:cNvSpPr/>
              <p:nvPr/>
            </p:nvSpPr>
            <p:spPr>
              <a:xfrm>
                <a:off x="9219899" y="3149713"/>
                <a:ext cx="1994448" cy="492288"/>
              </a:xfrm>
              <a:custGeom>
                <a:avLst/>
                <a:gdLst/>
                <a:ahLst/>
                <a:cxnLst/>
                <a:rect l="l" t="t" r="r" b="b"/>
                <a:pathLst>
                  <a:path w="1126807" h="278129" extrusionOk="0">
                    <a:moveTo>
                      <a:pt x="0" y="7620"/>
                    </a:moveTo>
                    <a:lnTo>
                      <a:pt x="181928" y="278130"/>
                    </a:lnTo>
                    <a:lnTo>
                      <a:pt x="966788" y="278130"/>
                    </a:lnTo>
                    <a:lnTo>
                      <a:pt x="1126808" y="0"/>
                    </a:lnTo>
                    <a:close/>
                  </a:path>
                </a:pathLst>
              </a:custGeom>
              <a:solidFill>
                <a:srgbClr val="000000">
                  <a:alpha val="2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234" name="Google Shape;3234;p12"/>
            <p:cNvSpPr/>
            <p:nvPr/>
          </p:nvSpPr>
          <p:spPr>
            <a:xfrm>
              <a:off x="5046906" y="1242084"/>
              <a:ext cx="1389202" cy="718204"/>
            </a:xfrm>
            <a:custGeom>
              <a:avLst/>
              <a:gdLst/>
              <a:ahLst/>
              <a:cxnLst/>
              <a:rect l="l" t="t" r="r" b="b"/>
              <a:pathLst>
                <a:path w="784860" h="405765" extrusionOk="0">
                  <a:moveTo>
                    <a:pt x="0" y="0"/>
                  </a:moveTo>
                  <a:lnTo>
                    <a:pt x="784860" y="0"/>
                  </a:lnTo>
                  <a:lnTo>
                    <a:pt x="784860" y="405765"/>
                  </a:lnTo>
                  <a:lnTo>
                    <a:pt x="0" y="40576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5" name="Google Shape;3235;p12"/>
            <p:cNvSpPr/>
            <p:nvPr/>
          </p:nvSpPr>
          <p:spPr>
            <a:xfrm>
              <a:off x="4717382" y="1228916"/>
              <a:ext cx="2040454" cy="818963"/>
            </a:xfrm>
            <a:custGeom>
              <a:avLst/>
              <a:gdLst/>
              <a:ahLst/>
              <a:cxnLst/>
              <a:rect l="l" t="t" r="r" b="b"/>
              <a:pathLst>
                <a:path w="2040454" h="818963" extrusionOk="0">
                  <a:moveTo>
                    <a:pt x="1976373" y="0"/>
                  </a:moveTo>
                  <a:lnTo>
                    <a:pt x="2040454" y="0"/>
                  </a:lnTo>
                  <a:lnTo>
                    <a:pt x="1745346" y="818963"/>
                  </a:lnTo>
                  <a:lnTo>
                    <a:pt x="1723424" y="818963"/>
                  </a:lnTo>
                  <a:lnTo>
                    <a:pt x="1676207" y="818963"/>
                  </a:lnTo>
                  <a:lnTo>
                    <a:pt x="386168" y="818963"/>
                  </a:lnTo>
                  <a:lnTo>
                    <a:pt x="317030" y="818963"/>
                  </a:lnTo>
                  <a:lnTo>
                    <a:pt x="317029" y="818963"/>
                  </a:lnTo>
                  <a:lnTo>
                    <a:pt x="317029" y="818962"/>
                  </a:lnTo>
                  <a:lnTo>
                    <a:pt x="0" y="30640"/>
                  </a:lnTo>
                  <a:lnTo>
                    <a:pt x="64081" y="30640"/>
                  </a:lnTo>
                  <a:lnTo>
                    <a:pt x="348610" y="727037"/>
                  </a:lnTo>
                  <a:lnTo>
                    <a:pt x="1709900" y="72703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6" name="Google Shape;3236;p12"/>
            <p:cNvSpPr/>
            <p:nvPr/>
          </p:nvSpPr>
          <p:spPr>
            <a:xfrm>
              <a:off x="4715445" y="1272757"/>
              <a:ext cx="2035353" cy="763501"/>
            </a:xfrm>
            <a:custGeom>
              <a:avLst/>
              <a:gdLst/>
              <a:ahLst/>
              <a:cxnLst/>
              <a:rect l="l" t="t" r="r" b="b"/>
              <a:pathLst>
                <a:path w="2040454" h="495780" extrusionOk="0">
                  <a:moveTo>
                    <a:pt x="1976373" y="0"/>
                  </a:moveTo>
                  <a:lnTo>
                    <a:pt x="2040454" y="0"/>
                  </a:lnTo>
                  <a:lnTo>
                    <a:pt x="1745346" y="495780"/>
                  </a:lnTo>
                  <a:lnTo>
                    <a:pt x="1723424" y="495780"/>
                  </a:lnTo>
                  <a:lnTo>
                    <a:pt x="1676207" y="495780"/>
                  </a:lnTo>
                  <a:lnTo>
                    <a:pt x="386168" y="495780"/>
                  </a:lnTo>
                  <a:lnTo>
                    <a:pt x="317029" y="495780"/>
                  </a:lnTo>
                  <a:lnTo>
                    <a:pt x="0" y="18549"/>
                  </a:lnTo>
                  <a:lnTo>
                    <a:pt x="64081" y="18549"/>
                  </a:lnTo>
                  <a:lnTo>
                    <a:pt x="348609" y="440130"/>
                  </a:lnTo>
                  <a:lnTo>
                    <a:pt x="1709900" y="440130"/>
                  </a:lnTo>
                  <a:close/>
                </a:path>
              </a:pathLst>
            </a:custGeom>
            <a:solidFill>
              <a:srgbClr val="FFFFFF">
                <a:alpha val="149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7" name="Google Shape;3237;p12"/>
            <p:cNvSpPr/>
            <p:nvPr/>
          </p:nvSpPr>
          <p:spPr>
            <a:xfrm>
              <a:off x="4792809" y="750911"/>
              <a:ext cx="1905095" cy="525633"/>
            </a:xfrm>
            <a:custGeom>
              <a:avLst/>
              <a:gdLst/>
              <a:ahLst/>
              <a:cxnLst/>
              <a:rect l="l" t="t" r="r" b="b"/>
              <a:pathLst>
                <a:path w="1076325" h="296968" extrusionOk="0">
                  <a:moveTo>
                    <a:pt x="121920" y="9313"/>
                  </a:moveTo>
                  <a:cubicBezTo>
                    <a:pt x="121920" y="9313"/>
                    <a:pt x="542925" y="-11642"/>
                    <a:pt x="984885" y="9313"/>
                  </a:cubicBezTo>
                  <a:lnTo>
                    <a:pt x="1042988" y="21696"/>
                  </a:lnTo>
                  <a:lnTo>
                    <a:pt x="1076325" y="296968"/>
                  </a:lnTo>
                  <a:lnTo>
                    <a:pt x="0" y="288396"/>
                  </a:lnTo>
                  <a:lnTo>
                    <a:pt x="49530" y="34078"/>
                  </a:lnTo>
                  <a:lnTo>
                    <a:pt x="121920" y="931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8" name="Google Shape;3238;p12"/>
            <p:cNvSpPr/>
            <p:nvPr/>
          </p:nvSpPr>
          <p:spPr>
            <a:xfrm>
              <a:off x="4877584" y="978497"/>
              <a:ext cx="1716270" cy="32032"/>
            </a:xfrm>
            <a:custGeom>
              <a:avLst/>
              <a:gdLst/>
              <a:ahLst/>
              <a:cxnLst/>
              <a:rect l="l" t="t" r="r" b="b"/>
              <a:pathLst>
                <a:path w="969644" h="18097" extrusionOk="0">
                  <a:moveTo>
                    <a:pt x="969645" y="18097"/>
                  </a:moveTo>
                  <a:lnTo>
                    <a:pt x="0" y="18097"/>
                  </a:lnTo>
                  <a:lnTo>
                    <a:pt x="4763" y="0"/>
                  </a:lnTo>
                  <a:lnTo>
                    <a:pt x="964883" y="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9" name="Google Shape;3239;p12"/>
            <p:cNvSpPr/>
            <p:nvPr/>
          </p:nvSpPr>
          <p:spPr>
            <a:xfrm>
              <a:off x="4669940" y="758794"/>
              <a:ext cx="2133266" cy="569841"/>
            </a:xfrm>
            <a:custGeom>
              <a:avLst/>
              <a:gdLst/>
              <a:ahLst/>
              <a:cxnLst/>
              <a:rect l="l" t="t" r="r" b="b"/>
              <a:pathLst>
                <a:path w="1205235" h="321944" extrusionOk="0">
                  <a:moveTo>
                    <a:pt x="1138399" y="22860"/>
                  </a:moveTo>
                  <a:cubicBezTo>
                    <a:pt x="1129826" y="8573"/>
                    <a:pt x="1114586" y="0"/>
                    <a:pt x="1098394" y="0"/>
                  </a:cubicBezTo>
                  <a:lnTo>
                    <a:pt x="1035529" y="0"/>
                  </a:lnTo>
                  <a:cubicBezTo>
                    <a:pt x="1027909" y="0"/>
                    <a:pt x="1024099" y="8573"/>
                    <a:pt x="1027909" y="14288"/>
                  </a:cubicBezTo>
                  <a:cubicBezTo>
                    <a:pt x="1124111" y="147638"/>
                    <a:pt x="1092679" y="270510"/>
                    <a:pt x="1092679" y="270510"/>
                  </a:cubicBezTo>
                  <a:lnTo>
                    <a:pt x="644051" y="270510"/>
                  </a:lnTo>
                  <a:lnTo>
                    <a:pt x="561184" y="270510"/>
                  </a:lnTo>
                  <a:lnTo>
                    <a:pt x="112556" y="270510"/>
                  </a:lnTo>
                  <a:cubicBezTo>
                    <a:pt x="112556" y="270510"/>
                    <a:pt x="82076" y="147638"/>
                    <a:pt x="177326" y="14288"/>
                  </a:cubicBezTo>
                  <a:cubicBezTo>
                    <a:pt x="181136" y="8573"/>
                    <a:pt x="177326" y="0"/>
                    <a:pt x="169706" y="0"/>
                  </a:cubicBezTo>
                  <a:lnTo>
                    <a:pt x="106841" y="0"/>
                  </a:lnTo>
                  <a:cubicBezTo>
                    <a:pt x="90649" y="0"/>
                    <a:pt x="75409" y="8573"/>
                    <a:pt x="66836" y="22860"/>
                  </a:cubicBezTo>
                  <a:cubicBezTo>
                    <a:pt x="38261" y="71438"/>
                    <a:pt x="-19841" y="174308"/>
                    <a:pt x="6829" y="290513"/>
                  </a:cubicBezTo>
                  <a:cubicBezTo>
                    <a:pt x="10639" y="308610"/>
                    <a:pt x="27784" y="321945"/>
                    <a:pt x="45881" y="321945"/>
                  </a:cubicBezTo>
                  <a:lnTo>
                    <a:pt x="561184" y="321945"/>
                  </a:lnTo>
                  <a:lnTo>
                    <a:pt x="644051" y="321945"/>
                  </a:lnTo>
                  <a:lnTo>
                    <a:pt x="1159354" y="321945"/>
                  </a:lnTo>
                  <a:cubicBezTo>
                    <a:pt x="1178404" y="321945"/>
                    <a:pt x="1194596" y="308610"/>
                    <a:pt x="1198406" y="290513"/>
                  </a:cubicBezTo>
                  <a:cubicBezTo>
                    <a:pt x="1225076" y="173355"/>
                    <a:pt x="1166974" y="70485"/>
                    <a:pt x="1138399" y="2286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240" name="Google Shape;3240;p12"/>
            <p:cNvGrpSpPr/>
            <p:nvPr/>
          </p:nvGrpSpPr>
          <p:grpSpPr>
            <a:xfrm>
              <a:off x="5539599" y="1118528"/>
              <a:ext cx="409116" cy="310295"/>
              <a:chOff x="2276500" y="656217"/>
              <a:chExt cx="409116" cy="310295"/>
            </a:xfrm>
          </p:grpSpPr>
          <p:sp>
            <p:nvSpPr>
              <p:cNvPr id="3241" name="Google Shape;3241;p12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avLst/>
                <a:gdLst/>
                <a:ahLst/>
                <a:cxnLst/>
                <a:rect l="l" t="t" r="r" b="b"/>
                <a:pathLst>
                  <a:path w="224789" h="158115" extrusionOk="0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42" name="Google Shape;3242;p12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avLst/>
                <a:gdLst/>
                <a:ahLst/>
                <a:cxnLst/>
                <a:rect l="l" t="t" r="r" b="b"/>
                <a:pathLst>
                  <a:path w="224789" h="158114" extrusionOk="0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243" name="Google Shape;3243;p12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3244" name="Google Shape;3244;p12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625" h="47680" extrusionOk="0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245" name="Google Shape;3245;p12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0" h="67627" extrusionOk="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246" name="Google Shape;3246;p12"/>
            <p:cNvSpPr/>
            <p:nvPr/>
          </p:nvSpPr>
          <p:spPr>
            <a:xfrm>
              <a:off x="5017254" y="2006241"/>
              <a:ext cx="1496801" cy="223294"/>
            </a:xfrm>
            <a:custGeom>
              <a:avLst/>
              <a:gdLst/>
              <a:ahLst/>
              <a:cxnLst/>
              <a:rect l="l" t="t" r="r" b="b"/>
              <a:pathLst>
                <a:path w="805815" h="113347" extrusionOk="0">
                  <a:moveTo>
                    <a:pt x="0" y="0"/>
                  </a:moveTo>
                  <a:lnTo>
                    <a:pt x="805815" y="0"/>
                  </a:lnTo>
                  <a:lnTo>
                    <a:pt x="805815" y="113348"/>
                  </a:lnTo>
                  <a:lnTo>
                    <a:pt x="0" y="113348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47" name="Google Shape;3247;p12"/>
            <p:cNvSpPr/>
            <p:nvPr/>
          </p:nvSpPr>
          <p:spPr>
            <a:xfrm>
              <a:off x="4914684" y="2165591"/>
              <a:ext cx="1616635" cy="388580"/>
            </a:xfrm>
            <a:custGeom>
              <a:avLst/>
              <a:gdLst/>
              <a:ahLst/>
              <a:cxnLst/>
              <a:rect l="l" t="t" r="r" b="b"/>
              <a:pathLst>
                <a:path w="946785" h="179069" extrusionOk="0">
                  <a:moveTo>
                    <a:pt x="0" y="0"/>
                  </a:moveTo>
                  <a:lnTo>
                    <a:pt x="946785" y="0"/>
                  </a:lnTo>
                  <a:lnTo>
                    <a:pt x="946785" y="179070"/>
                  </a:lnTo>
                  <a:lnTo>
                    <a:pt x="0" y="179070"/>
                  </a:lnTo>
                  <a:close/>
                </a:path>
              </a:pathLst>
            </a:custGeom>
            <a:solidFill>
              <a:srgbClr val="23020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248" name="Google Shape;3248;p12"/>
            <p:cNvGrpSpPr/>
            <p:nvPr/>
          </p:nvGrpSpPr>
          <p:grpSpPr>
            <a:xfrm>
              <a:off x="4678227" y="1691611"/>
              <a:ext cx="2108780" cy="798888"/>
              <a:chOff x="4678227" y="1691611"/>
              <a:chExt cx="2108780" cy="798888"/>
            </a:xfrm>
          </p:grpSpPr>
          <p:sp>
            <p:nvSpPr>
              <p:cNvPr id="3249" name="Google Shape;3249;p12"/>
              <p:cNvSpPr/>
              <p:nvPr/>
            </p:nvSpPr>
            <p:spPr>
              <a:xfrm>
                <a:off x="4678227" y="2074284"/>
                <a:ext cx="2108780" cy="309035"/>
              </a:xfrm>
              <a:custGeom>
                <a:avLst/>
                <a:gdLst/>
                <a:ahLst/>
                <a:cxnLst/>
                <a:rect l="l" t="t" r="r" b="b"/>
                <a:pathLst>
                  <a:path w="2062377" h="315342" extrusionOk="0">
                    <a:moveTo>
                      <a:pt x="322089" y="0"/>
                    </a:moveTo>
                    <a:lnTo>
                      <a:pt x="1750406" y="0"/>
                    </a:lnTo>
                    <a:lnTo>
                      <a:pt x="1766928" y="0"/>
                    </a:lnTo>
                    <a:lnTo>
                      <a:pt x="1766928" y="16701"/>
                    </a:lnTo>
                    <a:lnTo>
                      <a:pt x="2062377" y="315342"/>
                    </a:lnTo>
                    <a:lnTo>
                      <a:pt x="1856646" y="308599"/>
                    </a:lnTo>
                    <a:lnTo>
                      <a:pt x="1750406" y="200674"/>
                    </a:lnTo>
                    <a:lnTo>
                      <a:pt x="1750406" y="198383"/>
                    </a:lnTo>
                    <a:lnTo>
                      <a:pt x="322089" y="198383"/>
                    </a:lnTo>
                    <a:lnTo>
                      <a:pt x="322089" y="200674"/>
                    </a:lnTo>
                    <a:lnTo>
                      <a:pt x="202359" y="308599"/>
                    </a:lnTo>
                    <a:lnTo>
                      <a:pt x="0" y="313657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0" name="Google Shape;3250;p12"/>
              <p:cNvSpPr/>
              <p:nvPr/>
            </p:nvSpPr>
            <p:spPr>
              <a:xfrm>
                <a:off x="4995269" y="2068982"/>
                <a:ext cx="1496801" cy="223294"/>
              </a:xfrm>
              <a:custGeom>
                <a:avLst/>
                <a:gdLst/>
                <a:ahLst/>
                <a:cxnLst/>
                <a:rect l="l" t="t" r="r" b="b"/>
                <a:pathLst>
                  <a:path w="805815" h="113347" extrusionOk="0">
                    <a:moveTo>
                      <a:pt x="0" y="0"/>
                    </a:moveTo>
                    <a:lnTo>
                      <a:pt x="805815" y="0"/>
                    </a:lnTo>
                    <a:lnTo>
                      <a:pt x="805815" y="113348"/>
                    </a:lnTo>
                    <a:lnTo>
                      <a:pt x="0" y="113348"/>
                    </a:lnTo>
                    <a:close/>
                  </a:path>
                </a:pathLst>
              </a:custGeom>
              <a:solidFill>
                <a:srgbClr val="000000">
                  <a:alpha val="2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1" name="Google Shape;3251;p12"/>
              <p:cNvSpPr/>
              <p:nvPr/>
            </p:nvSpPr>
            <p:spPr>
              <a:xfrm>
                <a:off x="5791937" y="1904130"/>
                <a:ext cx="370021" cy="370020"/>
              </a:xfrm>
              <a:custGeom>
                <a:avLst/>
                <a:gdLst/>
                <a:ahLst/>
                <a:cxnLst/>
                <a:rect l="l" t="t" r="r" b="b"/>
                <a:pathLst>
                  <a:path w="355789" h="355788" extrusionOk="0">
                    <a:moveTo>
                      <a:pt x="34" y="181639"/>
                    </a:moveTo>
                    <a:cubicBezTo>
                      <a:pt x="-1839" y="84284"/>
                      <a:pt x="74922" y="1906"/>
                      <a:pt x="174150" y="34"/>
                    </a:cubicBezTo>
                    <a:cubicBezTo>
                      <a:pt x="271506" y="-1839"/>
                      <a:pt x="353883" y="74922"/>
                      <a:pt x="355756" y="174150"/>
                    </a:cubicBezTo>
                    <a:cubicBezTo>
                      <a:pt x="357628" y="271506"/>
                      <a:pt x="280867" y="353883"/>
                      <a:pt x="181639" y="355756"/>
                    </a:cubicBezTo>
                    <a:cubicBezTo>
                      <a:pt x="84284" y="357628"/>
                      <a:pt x="1906" y="278995"/>
                      <a:pt x="34" y="181639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2" name="Google Shape;3252;p12"/>
              <p:cNvSpPr/>
              <p:nvPr/>
            </p:nvSpPr>
            <p:spPr>
              <a:xfrm>
                <a:off x="5842609" y="1952853"/>
                <a:ext cx="270741" cy="270741"/>
              </a:xfrm>
              <a:custGeom>
                <a:avLst/>
                <a:gdLst/>
                <a:ahLst/>
                <a:cxnLst/>
                <a:rect l="l" t="t" r="r" b="b"/>
                <a:pathLst>
                  <a:path w="260328" h="260328" extrusionOk="0">
                    <a:moveTo>
                      <a:pt x="260284" y="127357"/>
                    </a:moveTo>
                    <a:cubicBezTo>
                      <a:pt x="258412" y="54340"/>
                      <a:pt x="198501" y="-1827"/>
                      <a:pt x="127356" y="45"/>
                    </a:cubicBezTo>
                    <a:cubicBezTo>
                      <a:pt x="54340" y="1918"/>
                      <a:pt x="-1827" y="61829"/>
                      <a:pt x="45" y="132973"/>
                    </a:cubicBezTo>
                    <a:cubicBezTo>
                      <a:pt x="1918" y="204118"/>
                      <a:pt x="61829" y="262157"/>
                      <a:pt x="132973" y="260284"/>
                    </a:cubicBezTo>
                    <a:cubicBezTo>
                      <a:pt x="204118" y="260284"/>
                      <a:pt x="262157" y="200373"/>
                      <a:pt x="260284" y="127357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3" name="Google Shape;3253;p12"/>
              <p:cNvSpPr/>
              <p:nvPr/>
            </p:nvSpPr>
            <p:spPr>
              <a:xfrm>
                <a:off x="5826022" y="1954849"/>
                <a:ext cx="242479" cy="292502"/>
              </a:xfrm>
              <a:custGeom>
                <a:avLst/>
                <a:gdLst/>
                <a:ahLst/>
                <a:cxnLst/>
                <a:rect l="l" t="t" r="r" b="b"/>
                <a:pathLst>
                  <a:path w="233153" h="281252" extrusionOk="0">
                    <a:moveTo>
                      <a:pt x="55293" y="0"/>
                    </a:moveTo>
                    <a:lnTo>
                      <a:pt x="233154" y="258367"/>
                    </a:lnTo>
                    <a:cubicBezTo>
                      <a:pt x="233154" y="258367"/>
                      <a:pt x="90865" y="329511"/>
                      <a:pt x="23465" y="220922"/>
                    </a:cubicBezTo>
                    <a:cubicBezTo>
                      <a:pt x="-43935" y="112333"/>
                      <a:pt x="55293" y="0"/>
                      <a:pt x="55293" y="0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4" name="Google Shape;3254;p12"/>
              <p:cNvSpPr/>
              <p:nvPr/>
            </p:nvSpPr>
            <p:spPr>
              <a:xfrm>
                <a:off x="5838757" y="1989938"/>
                <a:ext cx="13629" cy="17523"/>
              </a:xfrm>
              <a:custGeom>
                <a:avLst/>
                <a:gdLst/>
                <a:ahLst/>
                <a:cxnLst/>
                <a:rect l="l" t="t" r="r" b="b"/>
                <a:pathLst>
                  <a:path w="13105" h="16849" extrusionOk="0">
                    <a:moveTo>
                      <a:pt x="13106" y="0"/>
                    </a:moveTo>
                    <a:lnTo>
                      <a:pt x="0" y="16850"/>
                    </a:lnTo>
                  </a:path>
                </a:pathLst>
              </a:custGeom>
              <a:noFill/>
              <a:ln w="1992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5" name="Google Shape;3255;p12"/>
              <p:cNvSpPr/>
              <p:nvPr/>
            </p:nvSpPr>
            <p:spPr>
              <a:xfrm>
                <a:off x="6096077" y="2134194"/>
                <a:ext cx="35047" cy="58413"/>
              </a:xfrm>
              <a:custGeom>
                <a:avLst/>
                <a:gdLst/>
                <a:ahLst/>
                <a:cxnLst/>
                <a:rect l="l" t="t" r="r" b="b"/>
                <a:pathLst>
                  <a:path w="33699" h="56166" extrusionOk="0">
                    <a:moveTo>
                      <a:pt x="33700" y="0"/>
                    </a:moveTo>
                    <a:cubicBezTo>
                      <a:pt x="33700" y="0"/>
                      <a:pt x="29956" y="33700"/>
                      <a:pt x="0" y="56167"/>
                    </a:cubicBezTo>
                  </a:path>
                </a:pathLst>
              </a:custGeom>
              <a:noFill/>
              <a:ln w="1992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6" name="Google Shape;3256;p12"/>
              <p:cNvSpPr/>
              <p:nvPr/>
            </p:nvSpPr>
            <p:spPr>
              <a:xfrm>
                <a:off x="4869022" y="1926675"/>
                <a:ext cx="369768" cy="369768"/>
              </a:xfrm>
              <a:custGeom>
                <a:avLst/>
                <a:gdLst/>
                <a:ahLst/>
                <a:cxnLst/>
                <a:rect l="l" t="t" r="r" b="b"/>
                <a:pathLst>
                  <a:path w="355546" h="355546" extrusionOk="0">
                    <a:moveTo>
                      <a:pt x="332232" y="264832"/>
                    </a:moveTo>
                    <a:cubicBezTo>
                      <a:pt x="283554" y="350954"/>
                      <a:pt x="174965" y="380910"/>
                      <a:pt x="90715" y="332232"/>
                    </a:cubicBezTo>
                    <a:cubicBezTo>
                      <a:pt x="4593" y="283554"/>
                      <a:pt x="-25363" y="174965"/>
                      <a:pt x="23315" y="90715"/>
                    </a:cubicBezTo>
                    <a:cubicBezTo>
                      <a:pt x="71993" y="4593"/>
                      <a:pt x="180582" y="-25363"/>
                      <a:pt x="264832" y="23315"/>
                    </a:cubicBezTo>
                    <a:cubicBezTo>
                      <a:pt x="350954" y="70121"/>
                      <a:pt x="380910" y="178710"/>
                      <a:pt x="332232" y="264832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7" name="Google Shape;3257;p12"/>
              <p:cNvSpPr/>
              <p:nvPr/>
            </p:nvSpPr>
            <p:spPr>
              <a:xfrm>
                <a:off x="4918618" y="1974320"/>
                <a:ext cx="272707" cy="272641"/>
              </a:xfrm>
              <a:custGeom>
                <a:avLst/>
                <a:gdLst/>
                <a:ahLst/>
                <a:cxnLst/>
                <a:rect l="l" t="t" r="r" b="b"/>
                <a:pathLst>
                  <a:path w="262218" h="262155" extrusionOk="0">
                    <a:moveTo>
                      <a:pt x="16872" y="67422"/>
                    </a:moveTo>
                    <a:cubicBezTo>
                      <a:pt x="-18700" y="131078"/>
                      <a:pt x="3767" y="209711"/>
                      <a:pt x="67422" y="245283"/>
                    </a:cubicBezTo>
                    <a:cubicBezTo>
                      <a:pt x="131078" y="280855"/>
                      <a:pt x="209711" y="258389"/>
                      <a:pt x="245283" y="194733"/>
                    </a:cubicBezTo>
                    <a:cubicBezTo>
                      <a:pt x="280856" y="131078"/>
                      <a:pt x="258389" y="52444"/>
                      <a:pt x="196606" y="16872"/>
                    </a:cubicBezTo>
                    <a:cubicBezTo>
                      <a:pt x="131078" y="-18700"/>
                      <a:pt x="52444" y="3767"/>
                      <a:pt x="16872" y="67422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8" name="Google Shape;3258;p12"/>
              <p:cNvSpPr/>
              <p:nvPr/>
            </p:nvSpPr>
            <p:spPr>
              <a:xfrm>
                <a:off x="5041452" y="1947053"/>
                <a:ext cx="167618" cy="325167"/>
              </a:xfrm>
              <a:custGeom>
                <a:avLst/>
                <a:gdLst/>
                <a:ahLst/>
                <a:cxnLst/>
                <a:rect l="l" t="t" r="r" b="b"/>
                <a:pathLst>
                  <a:path w="161171" h="312661" extrusionOk="0">
                    <a:moveTo>
                      <a:pt x="22467" y="312661"/>
                    </a:moveTo>
                    <a:lnTo>
                      <a:pt x="0" y="0"/>
                    </a:lnTo>
                    <a:cubicBezTo>
                      <a:pt x="0" y="0"/>
                      <a:pt x="159139" y="11233"/>
                      <a:pt x="161011" y="138544"/>
                    </a:cubicBezTo>
                    <a:cubicBezTo>
                      <a:pt x="166628" y="267728"/>
                      <a:pt x="22467" y="312661"/>
                      <a:pt x="22467" y="3126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9" name="Google Shape;3259;p12"/>
              <p:cNvSpPr/>
              <p:nvPr/>
            </p:nvSpPr>
            <p:spPr>
              <a:xfrm>
                <a:off x="5109682" y="2251159"/>
                <a:ext cx="21418" cy="7788"/>
              </a:xfrm>
              <a:custGeom>
                <a:avLst/>
                <a:gdLst/>
                <a:ahLst/>
                <a:cxnLst/>
                <a:rect l="l" t="t" r="r" b="b"/>
                <a:pathLst>
                  <a:path w="20594" h="7488" extrusionOk="0">
                    <a:moveTo>
                      <a:pt x="0" y="7489"/>
                    </a:moveTo>
                    <a:lnTo>
                      <a:pt x="20594" y="0"/>
                    </a:lnTo>
                  </a:path>
                </a:pathLst>
              </a:custGeom>
              <a:noFill/>
              <a:ln w="1992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0" name="Google Shape;3260;p12"/>
              <p:cNvSpPr/>
              <p:nvPr/>
            </p:nvSpPr>
            <p:spPr>
              <a:xfrm>
                <a:off x="4943983" y="1958748"/>
                <a:ext cx="60360" cy="33100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31827" extrusionOk="0">
                    <a:moveTo>
                      <a:pt x="0" y="31828"/>
                    </a:moveTo>
                    <a:cubicBezTo>
                      <a:pt x="0" y="31828"/>
                      <a:pt x="20594" y="3744"/>
                      <a:pt x="58039" y="0"/>
                    </a:cubicBezTo>
                  </a:path>
                </a:pathLst>
              </a:custGeom>
              <a:noFill/>
              <a:ln w="1992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1" name="Google Shape;3261;p12"/>
              <p:cNvSpPr/>
              <p:nvPr/>
            </p:nvSpPr>
            <p:spPr>
              <a:xfrm>
                <a:off x="5169887" y="1849268"/>
                <a:ext cx="370403" cy="370491"/>
              </a:xfrm>
              <a:custGeom>
                <a:avLst/>
                <a:gdLst/>
                <a:ahLst/>
                <a:cxnLst/>
                <a:rect l="l" t="t" r="r" b="b"/>
                <a:pathLst>
                  <a:path w="356157" h="356241" extrusionOk="0">
                    <a:moveTo>
                      <a:pt x="215523" y="4046"/>
                    </a:moveTo>
                    <a:cubicBezTo>
                      <a:pt x="311007" y="24641"/>
                      <a:pt x="372790" y="118252"/>
                      <a:pt x="352195" y="215607"/>
                    </a:cubicBezTo>
                    <a:cubicBezTo>
                      <a:pt x="331601" y="311091"/>
                      <a:pt x="237990" y="372874"/>
                      <a:pt x="140634" y="352280"/>
                    </a:cubicBezTo>
                    <a:cubicBezTo>
                      <a:pt x="45151" y="331685"/>
                      <a:pt x="-16632" y="238074"/>
                      <a:pt x="3962" y="140719"/>
                    </a:cubicBezTo>
                    <a:cubicBezTo>
                      <a:pt x="24557" y="43363"/>
                      <a:pt x="120040" y="-16548"/>
                      <a:pt x="215523" y="4046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2" name="Google Shape;3262;p12"/>
              <p:cNvSpPr/>
              <p:nvPr/>
            </p:nvSpPr>
            <p:spPr>
              <a:xfrm>
                <a:off x="5218434" y="1897269"/>
                <a:ext cx="272108" cy="272740"/>
              </a:xfrm>
              <a:custGeom>
                <a:avLst/>
                <a:gdLst/>
                <a:ahLst/>
                <a:cxnLst/>
                <a:rect l="l" t="t" r="r" b="b"/>
                <a:pathLst>
                  <a:path w="261642" h="262250" extrusionOk="0">
                    <a:moveTo>
                      <a:pt x="103371" y="259372"/>
                    </a:moveTo>
                    <a:cubicBezTo>
                      <a:pt x="174515" y="274350"/>
                      <a:pt x="243787" y="229417"/>
                      <a:pt x="258765" y="158272"/>
                    </a:cubicBezTo>
                    <a:cubicBezTo>
                      <a:pt x="273743" y="87128"/>
                      <a:pt x="228809" y="17856"/>
                      <a:pt x="157665" y="2878"/>
                    </a:cubicBezTo>
                    <a:cubicBezTo>
                      <a:pt x="86521" y="-12100"/>
                      <a:pt x="17248" y="32833"/>
                      <a:pt x="2271" y="103978"/>
                    </a:cubicBezTo>
                    <a:cubicBezTo>
                      <a:pt x="-10835" y="175122"/>
                      <a:pt x="34098" y="244395"/>
                      <a:pt x="103371" y="259372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3" name="Google Shape;3263;p12"/>
              <p:cNvSpPr/>
              <p:nvPr/>
            </p:nvSpPr>
            <p:spPr>
              <a:xfrm>
                <a:off x="5197595" y="1879817"/>
                <a:ext cx="309400" cy="213189"/>
              </a:xfrm>
              <a:custGeom>
                <a:avLst/>
                <a:gdLst/>
                <a:ahLst/>
                <a:cxnLst/>
                <a:rect l="l" t="t" r="r" b="b"/>
                <a:pathLst>
                  <a:path w="297500" h="204989" extrusionOk="0">
                    <a:moveTo>
                      <a:pt x="297501" y="90784"/>
                    </a:moveTo>
                    <a:lnTo>
                      <a:pt x="5434" y="204989"/>
                    </a:lnTo>
                    <a:cubicBezTo>
                      <a:pt x="5434" y="204989"/>
                      <a:pt x="-32010" y="51467"/>
                      <a:pt x="89684" y="8406"/>
                    </a:cubicBezTo>
                    <a:cubicBezTo>
                      <a:pt x="209506" y="-32783"/>
                      <a:pt x="297501" y="90784"/>
                      <a:pt x="297501" y="90784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4" name="Google Shape;3264;p12"/>
              <p:cNvSpPr/>
              <p:nvPr/>
            </p:nvSpPr>
            <p:spPr>
              <a:xfrm>
                <a:off x="5464473" y="1919759"/>
                <a:ext cx="15576" cy="15576"/>
              </a:xfrm>
              <a:custGeom>
                <a:avLst/>
                <a:gdLst/>
                <a:ahLst/>
                <a:cxnLst/>
                <a:rect l="l" t="t" r="r" b="b"/>
                <a:pathLst>
                  <a:path w="14977" h="14977" extrusionOk="0">
                    <a:moveTo>
                      <a:pt x="14978" y="14978"/>
                    </a:moveTo>
                    <a:lnTo>
                      <a:pt x="0" y="0"/>
                    </a:lnTo>
                  </a:path>
                </a:pathLst>
              </a:custGeom>
              <a:noFill/>
              <a:ln w="1992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5" name="Google Shape;3265;p12"/>
              <p:cNvSpPr/>
              <p:nvPr/>
            </p:nvSpPr>
            <p:spPr>
              <a:xfrm>
                <a:off x="5226647" y="2124447"/>
                <a:ext cx="48677" cy="48677"/>
              </a:xfrm>
              <a:custGeom>
                <a:avLst/>
                <a:gdLst/>
                <a:ahLst/>
                <a:cxnLst/>
                <a:rect l="l" t="t" r="r" b="b"/>
                <a:pathLst>
                  <a:path w="46805" h="46805" extrusionOk="0">
                    <a:moveTo>
                      <a:pt x="46806" y="46806"/>
                    </a:moveTo>
                    <a:cubicBezTo>
                      <a:pt x="46806" y="46806"/>
                      <a:pt x="14978" y="35572"/>
                      <a:pt x="0" y="0"/>
                    </a:cubicBezTo>
                  </a:path>
                </a:pathLst>
              </a:custGeom>
              <a:noFill/>
              <a:ln w="1992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6" name="Google Shape;3266;p12"/>
              <p:cNvSpPr/>
              <p:nvPr/>
            </p:nvSpPr>
            <p:spPr>
              <a:xfrm>
                <a:off x="5073607" y="2088372"/>
                <a:ext cx="369973" cy="369973"/>
              </a:xfrm>
              <a:custGeom>
                <a:avLst/>
                <a:gdLst/>
                <a:ahLst/>
                <a:cxnLst/>
                <a:rect l="l" t="t" r="r" b="b"/>
                <a:pathLst>
                  <a:path w="355743" h="355743" extrusionOk="0">
                    <a:moveTo>
                      <a:pt x="8436" y="124514"/>
                    </a:moveTo>
                    <a:cubicBezTo>
                      <a:pt x="38391" y="30902"/>
                      <a:pt x="137619" y="-21520"/>
                      <a:pt x="231230" y="8436"/>
                    </a:cubicBezTo>
                    <a:cubicBezTo>
                      <a:pt x="324841" y="38391"/>
                      <a:pt x="377264" y="137619"/>
                      <a:pt x="347308" y="231230"/>
                    </a:cubicBezTo>
                    <a:cubicBezTo>
                      <a:pt x="317352" y="324841"/>
                      <a:pt x="218125" y="377264"/>
                      <a:pt x="124514" y="347308"/>
                    </a:cubicBezTo>
                    <a:cubicBezTo>
                      <a:pt x="30902" y="319225"/>
                      <a:pt x="-21520" y="218125"/>
                      <a:pt x="8436" y="124514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7" name="Google Shape;3267;p12"/>
              <p:cNvSpPr/>
              <p:nvPr/>
            </p:nvSpPr>
            <p:spPr>
              <a:xfrm>
                <a:off x="5122567" y="2137332"/>
                <a:ext cx="272166" cy="272344"/>
              </a:xfrm>
              <a:custGeom>
                <a:avLst/>
                <a:gdLst/>
                <a:ahLst/>
                <a:cxnLst/>
                <a:rect l="l" t="t" r="r" b="b"/>
                <a:pathLst>
                  <a:path w="261698" h="261869" extrusionOk="0">
                    <a:moveTo>
                      <a:pt x="255352" y="171102"/>
                    </a:moveTo>
                    <a:cubicBezTo>
                      <a:pt x="277819" y="101830"/>
                      <a:pt x="238502" y="28813"/>
                      <a:pt x="171102" y="6347"/>
                    </a:cubicBezTo>
                    <a:cubicBezTo>
                      <a:pt x="101830" y="-16120"/>
                      <a:pt x="28813" y="23197"/>
                      <a:pt x="6347" y="90597"/>
                    </a:cubicBezTo>
                    <a:cubicBezTo>
                      <a:pt x="-16120" y="157997"/>
                      <a:pt x="23197" y="232885"/>
                      <a:pt x="90597" y="255352"/>
                    </a:cubicBezTo>
                    <a:cubicBezTo>
                      <a:pt x="159869" y="277819"/>
                      <a:pt x="234758" y="240374"/>
                      <a:pt x="255352" y="171102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8" name="Google Shape;3268;p12"/>
              <p:cNvSpPr/>
              <p:nvPr/>
            </p:nvSpPr>
            <p:spPr>
              <a:xfrm>
                <a:off x="5105047" y="2118599"/>
                <a:ext cx="199340" cy="315110"/>
              </a:xfrm>
              <a:custGeom>
                <a:avLst/>
                <a:gdLst/>
                <a:ahLst/>
                <a:cxnLst/>
                <a:rect l="l" t="t" r="r" b="b"/>
                <a:pathLst>
                  <a:path w="191673" h="302990" extrusionOk="0">
                    <a:moveTo>
                      <a:pt x="105551" y="0"/>
                    </a:moveTo>
                    <a:lnTo>
                      <a:pt x="191673" y="301428"/>
                    </a:lnTo>
                    <a:cubicBezTo>
                      <a:pt x="191673" y="301428"/>
                      <a:pt x="34407" y="323894"/>
                      <a:pt x="4451" y="198455"/>
                    </a:cubicBezTo>
                    <a:cubicBezTo>
                      <a:pt x="-25505" y="73017"/>
                      <a:pt x="105551" y="0"/>
                      <a:pt x="105551" y="0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9" name="Google Shape;3269;p12"/>
              <p:cNvSpPr/>
              <p:nvPr/>
            </p:nvSpPr>
            <p:spPr>
              <a:xfrm>
                <a:off x="5154518" y="2140043"/>
                <a:ext cx="19471" cy="13629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3105" extrusionOk="0">
                    <a:moveTo>
                      <a:pt x="18722" y="0"/>
                    </a:moveTo>
                    <a:lnTo>
                      <a:pt x="0" y="13106"/>
                    </a:lnTo>
                  </a:path>
                </a:pathLst>
              </a:custGeom>
              <a:noFill/>
              <a:ln w="1992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0" name="Google Shape;3270;p12"/>
              <p:cNvSpPr/>
              <p:nvPr/>
            </p:nvSpPr>
            <p:spPr>
              <a:xfrm>
                <a:off x="5337762" y="2368123"/>
                <a:ext cx="52571" cy="44783"/>
              </a:xfrm>
              <a:custGeom>
                <a:avLst/>
                <a:gdLst/>
                <a:ahLst/>
                <a:cxnLst/>
                <a:rect l="l" t="t" r="r" b="b"/>
                <a:pathLst>
                  <a:path w="50549" h="43061" extrusionOk="0">
                    <a:moveTo>
                      <a:pt x="50550" y="0"/>
                    </a:moveTo>
                    <a:cubicBezTo>
                      <a:pt x="50550" y="0"/>
                      <a:pt x="35572" y="29956"/>
                      <a:pt x="0" y="43061"/>
                    </a:cubicBezTo>
                  </a:path>
                </a:pathLst>
              </a:custGeom>
              <a:noFill/>
              <a:ln w="1992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1" name="Google Shape;3271;p12"/>
              <p:cNvSpPr/>
              <p:nvPr/>
            </p:nvSpPr>
            <p:spPr>
              <a:xfrm>
                <a:off x="5493717" y="1892473"/>
                <a:ext cx="369943" cy="369943"/>
              </a:xfrm>
              <a:custGeom>
                <a:avLst/>
                <a:gdLst/>
                <a:ahLst/>
                <a:cxnLst/>
                <a:rect l="l" t="t" r="r" b="b"/>
                <a:pathLst>
                  <a:path w="355714" h="355714" extrusionOk="0">
                    <a:moveTo>
                      <a:pt x="312657" y="293935"/>
                    </a:moveTo>
                    <a:cubicBezTo>
                      <a:pt x="249002" y="368824"/>
                      <a:pt x="136669" y="376313"/>
                      <a:pt x="61780" y="312657"/>
                    </a:cubicBezTo>
                    <a:cubicBezTo>
                      <a:pt x="-13109" y="249002"/>
                      <a:pt x="-20598" y="136669"/>
                      <a:pt x="43058" y="61780"/>
                    </a:cubicBezTo>
                    <a:cubicBezTo>
                      <a:pt x="106713" y="-13109"/>
                      <a:pt x="219046" y="-20598"/>
                      <a:pt x="293935" y="43058"/>
                    </a:cubicBezTo>
                    <a:cubicBezTo>
                      <a:pt x="368824" y="106713"/>
                      <a:pt x="376313" y="219046"/>
                      <a:pt x="312657" y="293935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2" name="Google Shape;3272;p12"/>
              <p:cNvSpPr/>
              <p:nvPr/>
            </p:nvSpPr>
            <p:spPr>
              <a:xfrm>
                <a:off x="5544546" y="1941353"/>
                <a:ext cx="272297" cy="272297"/>
              </a:xfrm>
              <a:custGeom>
                <a:avLst/>
                <a:gdLst/>
                <a:ahLst/>
                <a:cxnLst/>
                <a:rect l="l" t="t" r="r" b="b"/>
                <a:pathLst>
                  <a:path w="261824" h="261824" extrusionOk="0">
                    <a:moveTo>
                      <a:pt x="31684" y="44790"/>
                    </a:moveTo>
                    <a:cubicBezTo>
                      <a:pt x="-15121" y="99084"/>
                      <a:pt x="-9505" y="181462"/>
                      <a:pt x="44790" y="230140"/>
                    </a:cubicBezTo>
                    <a:cubicBezTo>
                      <a:pt x="99084" y="276946"/>
                      <a:pt x="181462" y="271329"/>
                      <a:pt x="230140" y="217034"/>
                    </a:cubicBezTo>
                    <a:cubicBezTo>
                      <a:pt x="276945" y="162740"/>
                      <a:pt x="271329" y="80362"/>
                      <a:pt x="217034" y="31684"/>
                    </a:cubicBezTo>
                    <a:cubicBezTo>
                      <a:pt x="160868" y="-15121"/>
                      <a:pt x="78490" y="-9505"/>
                      <a:pt x="31684" y="44790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3" name="Google Shape;3273;p12"/>
              <p:cNvSpPr/>
              <p:nvPr/>
            </p:nvSpPr>
            <p:spPr>
              <a:xfrm>
                <a:off x="5659412" y="1915861"/>
                <a:ext cx="179522" cy="323220"/>
              </a:xfrm>
              <a:custGeom>
                <a:avLst/>
                <a:gdLst/>
                <a:ahLst/>
                <a:cxnLst/>
                <a:rect l="l" t="t" r="r" b="b"/>
                <a:pathLst>
                  <a:path w="172617" h="310788" extrusionOk="0">
                    <a:moveTo>
                      <a:pt x="0" y="310789"/>
                    </a:moveTo>
                    <a:lnTo>
                      <a:pt x="39317" y="0"/>
                    </a:lnTo>
                    <a:cubicBezTo>
                      <a:pt x="39317" y="0"/>
                      <a:pt x="192839" y="41189"/>
                      <a:pt x="170372" y="168500"/>
                    </a:cubicBezTo>
                    <a:cubicBezTo>
                      <a:pt x="149778" y="293939"/>
                      <a:pt x="0" y="310789"/>
                      <a:pt x="0" y="310789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4" name="Google Shape;3274;p12"/>
              <p:cNvSpPr/>
              <p:nvPr/>
            </p:nvSpPr>
            <p:spPr>
              <a:xfrm>
                <a:off x="5706197" y="2229715"/>
                <a:ext cx="21418" cy="3894"/>
              </a:xfrm>
              <a:custGeom>
                <a:avLst/>
                <a:gdLst/>
                <a:ahLst/>
                <a:cxnLst/>
                <a:rect l="l" t="t" r="r" b="b"/>
                <a:pathLst>
                  <a:path w="20594" h="3744" extrusionOk="0">
                    <a:moveTo>
                      <a:pt x="0" y="3744"/>
                    </a:moveTo>
                    <a:lnTo>
                      <a:pt x="20594" y="0"/>
                    </a:lnTo>
                  </a:path>
                </a:pathLst>
              </a:custGeom>
              <a:noFill/>
              <a:ln w="1992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5" name="Google Shape;3275;p12"/>
              <p:cNvSpPr/>
              <p:nvPr/>
            </p:nvSpPr>
            <p:spPr>
              <a:xfrm>
                <a:off x="5595082" y="1919323"/>
                <a:ext cx="66201" cy="19909"/>
              </a:xfrm>
              <a:custGeom>
                <a:avLst/>
                <a:gdLst/>
                <a:ahLst/>
                <a:cxnLst/>
                <a:rect l="l" t="t" r="r" b="b"/>
                <a:pathLst>
                  <a:path w="63655" h="19143" extrusionOk="0">
                    <a:moveTo>
                      <a:pt x="0" y="19143"/>
                    </a:moveTo>
                    <a:cubicBezTo>
                      <a:pt x="0" y="19143"/>
                      <a:pt x="24339" y="-3323"/>
                      <a:pt x="63656" y="421"/>
                    </a:cubicBezTo>
                  </a:path>
                </a:pathLst>
              </a:custGeom>
              <a:noFill/>
              <a:ln w="1992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6" name="Google Shape;3276;p12"/>
              <p:cNvSpPr/>
              <p:nvPr/>
            </p:nvSpPr>
            <p:spPr>
              <a:xfrm>
                <a:off x="4978095" y="1993190"/>
                <a:ext cx="315437" cy="332303"/>
              </a:xfrm>
              <a:custGeom>
                <a:avLst/>
                <a:gdLst/>
                <a:ahLst/>
                <a:cxnLst/>
                <a:rect l="l" t="t" r="r" b="b"/>
                <a:pathLst>
                  <a:path w="303305" h="319522" extrusionOk="0">
                    <a:moveTo>
                      <a:pt x="135739" y="315156"/>
                    </a:moveTo>
                    <a:cubicBezTo>
                      <a:pt x="53361" y="296433"/>
                      <a:pt x="-8422" y="210311"/>
                      <a:pt x="939" y="124189"/>
                    </a:cubicBezTo>
                    <a:cubicBezTo>
                      <a:pt x="10300" y="38067"/>
                      <a:pt x="83317" y="-16228"/>
                      <a:pt x="167566" y="4367"/>
                    </a:cubicBezTo>
                    <a:cubicBezTo>
                      <a:pt x="249944" y="23089"/>
                      <a:pt x="311728" y="109211"/>
                      <a:pt x="302366" y="195333"/>
                    </a:cubicBezTo>
                    <a:cubicBezTo>
                      <a:pt x="293005" y="281456"/>
                      <a:pt x="218116" y="335750"/>
                      <a:pt x="135739" y="315156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7" name="Google Shape;3277;p12"/>
              <p:cNvSpPr/>
              <p:nvPr/>
            </p:nvSpPr>
            <p:spPr>
              <a:xfrm>
                <a:off x="5003437" y="1969797"/>
                <a:ext cx="315437" cy="331606"/>
              </a:xfrm>
              <a:custGeom>
                <a:avLst/>
                <a:gdLst/>
                <a:ahLst/>
                <a:cxnLst/>
                <a:rect l="l" t="t" r="r" b="b"/>
                <a:pathLst>
                  <a:path w="303305" h="318852" extrusionOk="0">
                    <a:moveTo>
                      <a:pt x="135739" y="315156"/>
                    </a:moveTo>
                    <a:cubicBezTo>
                      <a:pt x="53361" y="296433"/>
                      <a:pt x="-8422" y="210311"/>
                      <a:pt x="939" y="124189"/>
                    </a:cubicBezTo>
                    <a:cubicBezTo>
                      <a:pt x="10300" y="38067"/>
                      <a:pt x="83316" y="-16228"/>
                      <a:pt x="167566" y="4367"/>
                    </a:cubicBezTo>
                    <a:cubicBezTo>
                      <a:pt x="249944" y="23089"/>
                      <a:pt x="311727" y="109211"/>
                      <a:pt x="302366" y="195333"/>
                    </a:cubicBezTo>
                    <a:cubicBezTo>
                      <a:pt x="293005" y="279583"/>
                      <a:pt x="218116" y="333878"/>
                      <a:pt x="135739" y="315156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8" name="Google Shape;3278;p12"/>
              <p:cNvSpPr/>
              <p:nvPr/>
            </p:nvSpPr>
            <p:spPr>
              <a:xfrm>
                <a:off x="5044840" y="2012069"/>
                <a:ext cx="231118" cy="243965"/>
              </a:xfrm>
              <a:custGeom>
                <a:avLst/>
                <a:gdLst/>
                <a:ahLst/>
                <a:cxnLst/>
                <a:rect l="l" t="t" r="r" b="b"/>
                <a:pathLst>
                  <a:path w="222229" h="234582" extrusionOk="0">
                    <a:moveTo>
                      <a:pt x="122186" y="3086"/>
                    </a:moveTo>
                    <a:cubicBezTo>
                      <a:pt x="60403" y="-11892"/>
                      <a:pt x="6109" y="29297"/>
                      <a:pt x="492" y="91080"/>
                    </a:cubicBezTo>
                    <a:cubicBezTo>
                      <a:pt x="-5125" y="154736"/>
                      <a:pt x="37936" y="216519"/>
                      <a:pt x="99720" y="231497"/>
                    </a:cubicBezTo>
                    <a:cubicBezTo>
                      <a:pt x="161503" y="246475"/>
                      <a:pt x="215797" y="205286"/>
                      <a:pt x="221414" y="143502"/>
                    </a:cubicBezTo>
                    <a:cubicBezTo>
                      <a:pt x="228903" y="81719"/>
                      <a:pt x="183970" y="18063"/>
                      <a:pt x="122186" y="308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9" name="Google Shape;3279;p12"/>
              <p:cNvSpPr/>
              <p:nvPr/>
            </p:nvSpPr>
            <p:spPr>
              <a:xfrm>
                <a:off x="5037554" y="2083511"/>
                <a:ext cx="257837" cy="189028"/>
              </a:xfrm>
              <a:custGeom>
                <a:avLst/>
                <a:gdLst/>
                <a:ahLst/>
                <a:cxnLst/>
                <a:rect l="l" t="t" r="r" b="b"/>
                <a:pathLst>
                  <a:path w="247920" h="181758" extrusionOk="0">
                    <a:moveTo>
                      <a:pt x="0" y="99228"/>
                    </a:moveTo>
                    <a:lnTo>
                      <a:pt x="237772" y="0"/>
                    </a:lnTo>
                    <a:cubicBezTo>
                      <a:pt x="237772" y="0"/>
                      <a:pt x="282705" y="138544"/>
                      <a:pt x="183478" y="174117"/>
                    </a:cubicBezTo>
                    <a:cubicBezTo>
                      <a:pt x="84250" y="211561"/>
                      <a:pt x="0" y="99228"/>
                      <a:pt x="0" y="99228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0" name="Google Shape;3280;p12"/>
              <p:cNvSpPr/>
              <p:nvPr/>
            </p:nvSpPr>
            <p:spPr>
              <a:xfrm>
                <a:off x="5062897" y="2221918"/>
                <a:ext cx="13629" cy="15576"/>
              </a:xfrm>
              <a:custGeom>
                <a:avLst/>
                <a:gdLst/>
                <a:ahLst/>
                <a:cxnLst/>
                <a:rect l="l" t="t" r="r" b="b"/>
                <a:pathLst>
                  <a:path w="13105" h="14977" extrusionOk="0">
                    <a:moveTo>
                      <a:pt x="0" y="0"/>
                    </a:moveTo>
                    <a:lnTo>
                      <a:pt x="13106" y="14978"/>
                    </a:lnTo>
                  </a:path>
                </a:pathLst>
              </a:custGeom>
              <a:noFill/>
              <a:ln w="1737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1" name="Google Shape;3281;p12"/>
              <p:cNvSpPr/>
              <p:nvPr/>
            </p:nvSpPr>
            <p:spPr>
              <a:xfrm>
                <a:off x="5214950" y="2011383"/>
                <a:ext cx="46730" cy="44783"/>
              </a:xfrm>
              <a:custGeom>
                <a:avLst/>
                <a:gdLst/>
                <a:ahLst/>
                <a:cxnLst/>
                <a:rect l="l" t="t" r="r" b="b"/>
                <a:pathLst>
                  <a:path w="44933" h="43061" extrusionOk="0">
                    <a:moveTo>
                      <a:pt x="0" y="0"/>
                    </a:moveTo>
                    <a:cubicBezTo>
                      <a:pt x="0" y="0"/>
                      <a:pt x="28083" y="11233"/>
                      <a:pt x="44933" y="43061"/>
                    </a:cubicBezTo>
                  </a:path>
                </a:pathLst>
              </a:custGeom>
              <a:noFill/>
              <a:ln w="1737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2" name="Google Shape;3282;p12"/>
              <p:cNvSpPr/>
              <p:nvPr/>
            </p:nvSpPr>
            <p:spPr>
              <a:xfrm>
                <a:off x="6135488" y="1889108"/>
                <a:ext cx="329520" cy="316304"/>
              </a:xfrm>
              <a:custGeom>
                <a:avLst/>
                <a:gdLst/>
                <a:ahLst/>
                <a:cxnLst/>
                <a:rect l="l" t="t" r="r" b="b"/>
                <a:pathLst>
                  <a:path w="316846" h="304138" extrusionOk="0">
                    <a:moveTo>
                      <a:pt x="198050" y="302783"/>
                    </a:moveTo>
                    <a:cubicBezTo>
                      <a:pt x="113800" y="314016"/>
                      <a:pt x="27677" y="254105"/>
                      <a:pt x="5211" y="171727"/>
                    </a:cubicBezTo>
                    <a:cubicBezTo>
                      <a:pt x="-17256" y="87477"/>
                      <a:pt x="35166" y="12589"/>
                      <a:pt x="119416" y="1355"/>
                    </a:cubicBezTo>
                    <a:cubicBezTo>
                      <a:pt x="203666" y="-9878"/>
                      <a:pt x="289788" y="50033"/>
                      <a:pt x="312255" y="132411"/>
                    </a:cubicBezTo>
                    <a:cubicBezTo>
                      <a:pt x="332849" y="216661"/>
                      <a:pt x="282299" y="291550"/>
                      <a:pt x="198050" y="302783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3" name="Google Shape;3283;p12"/>
              <p:cNvSpPr/>
              <p:nvPr/>
            </p:nvSpPr>
            <p:spPr>
              <a:xfrm>
                <a:off x="6149135" y="1857918"/>
                <a:ext cx="330287" cy="316304"/>
              </a:xfrm>
              <a:custGeom>
                <a:avLst/>
                <a:gdLst/>
                <a:ahLst/>
                <a:cxnLst/>
                <a:rect l="l" t="t" r="r" b="b"/>
                <a:pathLst>
                  <a:path w="317584" h="304138" extrusionOk="0">
                    <a:moveTo>
                      <a:pt x="198049" y="302783"/>
                    </a:moveTo>
                    <a:cubicBezTo>
                      <a:pt x="113799" y="314016"/>
                      <a:pt x="27677" y="254105"/>
                      <a:pt x="5211" y="171727"/>
                    </a:cubicBezTo>
                    <a:cubicBezTo>
                      <a:pt x="-17256" y="87477"/>
                      <a:pt x="35166" y="12589"/>
                      <a:pt x="119416" y="1355"/>
                    </a:cubicBezTo>
                    <a:cubicBezTo>
                      <a:pt x="203666" y="-9878"/>
                      <a:pt x="289788" y="50033"/>
                      <a:pt x="312255" y="132411"/>
                    </a:cubicBezTo>
                    <a:cubicBezTo>
                      <a:pt x="334722" y="216661"/>
                      <a:pt x="284172" y="291550"/>
                      <a:pt x="198049" y="302783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4" name="Google Shape;3284;p12"/>
              <p:cNvSpPr/>
              <p:nvPr/>
            </p:nvSpPr>
            <p:spPr>
              <a:xfrm>
                <a:off x="6194014" y="1899387"/>
                <a:ext cx="242456" cy="233464"/>
              </a:xfrm>
              <a:custGeom>
                <a:avLst/>
                <a:gdLst/>
                <a:ahLst/>
                <a:cxnLst/>
                <a:rect l="l" t="t" r="r" b="b"/>
                <a:pathLst>
                  <a:path w="233131" h="224485" extrusionOk="0">
                    <a:moveTo>
                      <a:pt x="87546" y="846"/>
                    </a:moveTo>
                    <a:cubicBezTo>
                      <a:pt x="25763" y="8334"/>
                      <a:pt x="-11681" y="64501"/>
                      <a:pt x="3296" y="126284"/>
                    </a:cubicBezTo>
                    <a:cubicBezTo>
                      <a:pt x="20146" y="188068"/>
                      <a:pt x="83802" y="231129"/>
                      <a:pt x="145585" y="223640"/>
                    </a:cubicBezTo>
                    <a:cubicBezTo>
                      <a:pt x="207369" y="216151"/>
                      <a:pt x="244813" y="159984"/>
                      <a:pt x="229835" y="98201"/>
                    </a:cubicBezTo>
                    <a:cubicBezTo>
                      <a:pt x="212985" y="36418"/>
                      <a:pt x="149330" y="-6643"/>
                      <a:pt x="87546" y="84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5" name="Google Shape;3285;p12"/>
              <p:cNvSpPr/>
              <p:nvPr/>
            </p:nvSpPr>
            <p:spPr>
              <a:xfrm>
                <a:off x="6216941" y="1923660"/>
                <a:ext cx="239939" cy="220071"/>
              </a:xfrm>
              <a:custGeom>
                <a:avLst/>
                <a:gdLst/>
                <a:ahLst/>
                <a:cxnLst/>
                <a:rect l="l" t="t" r="r" b="b"/>
                <a:pathLst>
                  <a:path w="230711" h="211607" extrusionOk="0">
                    <a:moveTo>
                      <a:pt x="0" y="175989"/>
                    </a:moveTo>
                    <a:lnTo>
                      <a:pt x="187222" y="0"/>
                    </a:lnTo>
                    <a:cubicBezTo>
                      <a:pt x="187222" y="0"/>
                      <a:pt x="277089" y="114206"/>
                      <a:pt x="198455" y="183478"/>
                    </a:cubicBezTo>
                    <a:cubicBezTo>
                      <a:pt x="117950" y="250878"/>
                      <a:pt x="0" y="175989"/>
                      <a:pt x="0" y="175989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6" name="Google Shape;3286;p12"/>
              <p:cNvSpPr/>
              <p:nvPr/>
            </p:nvSpPr>
            <p:spPr>
              <a:xfrm>
                <a:off x="6253980" y="2130296"/>
                <a:ext cx="19471" cy="9735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9361" extrusionOk="0">
                    <a:moveTo>
                      <a:pt x="0" y="0"/>
                    </a:moveTo>
                    <a:lnTo>
                      <a:pt x="18722" y="9361"/>
                    </a:lnTo>
                  </a:path>
                </a:pathLst>
              </a:custGeom>
              <a:noFill/>
              <a:ln w="1737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7" name="Google Shape;3287;p12"/>
              <p:cNvSpPr/>
              <p:nvPr/>
            </p:nvSpPr>
            <p:spPr>
              <a:xfrm>
                <a:off x="6322209" y="1878824"/>
                <a:ext cx="58413" cy="25312"/>
              </a:xfrm>
              <a:custGeom>
                <a:avLst/>
                <a:gdLst/>
                <a:ahLst/>
                <a:cxnLst/>
                <a:rect l="l" t="t" r="r" b="b"/>
                <a:pathLst>
                  <a:path w="56166" h="24338" extrusionOk="0">
                    <a:moveTo>
                      <a:pt x="0" y="0"/>
                    </a:moveTo>
                    <a:cubicBezTo>
                      <a:pt x="0" y="0"/>
                      <a:pt x="29956" y="0"/>
                      <a:pt x="56167" y="24339"/>
                    </a:cubicBezTo>
                  </a:path>
                </a:pathLst>
              </a:custGeom>
              <a:noFill/>
              <a:ln w="1737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8" name="Google Shape;3288;p12"/>
              <p:cNvSpPr/>
              <p:nvPr/>
            </p:nvSpPr>
            <p:spPr>
              <a:xfrm>
                <a:off x="6361195" y="2120548"/>
                <a:ext cx="369951" cy="369951"/>
              </a:xfrm>
              <a:custGeom>
                <a:avLst/>
                <a:gdLst/>
                <a:ahLst/>
                <a:cxnLst/>
                <a:rect l="l" t="t" r="r" b="b"/>
                <a:pathLst>
                  <a:path w="355722" h="355722" extrusionOk="0">
                    <a:moveTo>
                      <a:pt x="177861" y="355722"/>
                    </a:moveTo>
                    <a:cubicBezTo>
                      <a:pt x="80506" y="355722"/>
                      <a:pt x="0" y="275217"/>
                      <a:pt x="0" y="177861"/>
                    </a:cubicBezTo>
                    <a:cubicBezTo>
                      <a:pt x="0" y="80506"/>
                      <a:pt x="80506" y="0"/>
                      <a:pt x="177861" y="0"/>
                    </a:cubicBezTo>
                    <a:cubicBezTo>
                      <a:pt x="275217" y="0"/>
                      <a:pt x="355722" y="80506"/>
                      <a:pt x="355722" y="177861"/>
                    </a:cubicBezTo>
                    <a:cubicBezTo>
                      <a:pt x="355722" y="277089"/>
                      <a:pt x="275217" y="355722"/>
                      <a:pt x="177861" y="355722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9" name="Google Shape;3289;p12"/>
              <p:cNvSpPr/>
              <p:nvPr/>
            </p:nvSpPr>
            <p:spPr>
              <a:xfrm>
                <a:off x="6409930" y="2171233"/>
                <a:ext cx="272595" cy="272595"/>
              </a:xfrm>
              <a:custGeom>
                <a:avLst/>
                <a:gdLst/>
                <a:ahLst/>
                <a:cxnLst/>
                <a:rect l="l" t="t" r="r" b="b"/>
                <a:pathLst>
                  <a:path w="262111" h="262111" extrusionOk="0">
                    <a:moveTo>
                      <a:pt x="131056" y="0"/>
                    </a:moveTo>
                    <a:cubicBezTo>
                      <a:pt x="58039" y="0"/>
                      <a:pt x="0" y="58039"/>
                      <a:pt x="0" y="131056"/>
                    </a:cubicBezTo>
                    <a:cubicBezTo>
                      <a:pt x="0" y="204072"/>
                      <a:pt x="58039" y="262111"/>
                      <a:pt x="131056" y="262111"/>
                    </a:cubicBezTo>
                    <a:cubicBezTo>
                      <a:pt x="204072" y="262111"/>
                      <a:pt x="262111" y="204072"/>
                      <a:pt x="262111" y="131056"/>
                    </a:cubicBezTo>
                    <a:cubicBezTo>
                      <a:pt x="262111" y="58039"/>
                      <a:pt x="202200" y="0"/>
                      <a:pt x="131056" y="0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0" name="Google Shape;3290;p12"/>
              <p:cNvSpPr/>
              <p:nvPr/>
            </p:nvSpPr>
            <p:spPr>
              <a:xfrm>
                <a:off x="6409930" y="2216069"/>
                <a:ext cx="294096" cy="240765"/>
              </a:xfrm>
              <a:custGeom>
                <a:avLst/>
                <a:gdLst/>
                <a:ahLst/>
                <a:cxnLst/>
                <a:rect l="l" t="t" r="r" b="b"/>
                <a:pathLst>
                  <a:path w="282785" h="231505" extrusionOk="0">
                    <a:moveTo>
                      <a:pt x="0" y="172244"/>
                    </a:moveTo>
                    <a:lnTo>
                      <a:pt x="262111" y="0"/>
                    </a:lnTo>
                    <a:cubicBezTo>
                      <a:pt x="262111" y="0"/>
                      <a:pt x="329511" y="144161"/>
                      <a:pt x="220922" y="209689"/>
                    </a:cubicBezTo>
                    <a:cubicBezTo>
                      <a:pt x="110461" y="275217"/>
                      <a:pt x="0" y="172244"/>
                      <a:pt x="0" y="172244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1" name="Google Shape;3291;p12"/>
              <p:cNvSpPr/>
              <p:nvPr/>
            </p:nvSpPr>
            <p:spPr>
              <a:xfrm>
                <a:off x="6443071" y="2428553"/>
                <a:ext cx="19471" cy="13629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3105" extrusionOk="0">
                    <a:moveTo>
                      <a:pt x="0" y="0"/>
                    </a:moveTo>
                    <a:lnTo>
                      <a:pt x="18722" y="13105"/>
                    </a:lnTo>
                  </a:path>
                </a:pathLst>
              </a:custGeom>
              <a:noFill/>
              <a:ln w="1992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2" name="Google Shape;3292;p12"/>
              <p:cNvSpPr/>
              <p:nvPr/>
            </p:nvSpPr>
            <p:spPr>
              <a:xfrm>
                <a:off x="6595124" y="2153689"/>
                <a:ext cx="58413" cy="36995"/>
              </a:xfrm>
              <a:custGeom>
                <a:avLst/>
                <a:gdLst/>
                <a:ahLst/>
                <a:cxnLst/>
                <a:rect l="l" t="t" r="r" b="b"/>
                <a:pathLst>
                  <a:path w="56166" h="35572" extrusionOk="0">
                    <a:moveTo>
                      <a:pt x="0" y="0"/>
                    </a:moveTo>
                    <a:cubicBezTo>
                      <a:pt x="0" y="0"/>
                      <a:pt x="33700" y="3744"/>
                      <a:pt x="56167" y="35572"/>
                    </a:cubicBezTo>
                  </a:path>
                </a:pathLst>
              </a:custGeom>
              <a:noFill/>
              <a:ln w="1992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3" name="Google Shape;3293;p12"/>
              <p:cNvSpPr/>
              <p:nvPr/>
            </p:nvSpPr>
            <p:spPr>
              <a:xfrm>
                <a:off x="5698964" y="2094632"/>
                <a:ext cx="369951" cy="369951"/>
              </a:xfrm>
              <a:custGeom>
                <a:avLst/>
                <a:gdLst/>
                <a:ahLst/>
                <a:cxnLst/>
                <a:rect l="l" t="t" r="r" b="b"/>
                <a:pathLst>
                  <a:path w="355722" h="355722" extrusionOk="0">
                    <a:moveTo>
                      <a:pt x="177861" y="355722"/>
                    </a:moveTo>
                    <a:cubicBezTo>
                      <a:pt x="80505" y="355722"/>
                      <a:pt x="0" y="275217"/>
                      <a:pt x="0" y="177861"/>
                    </a:cubicBezTo>
                    <a:cubicBezTo>
                      <a:pt x="0" y="80505"/>
                      <a:pt x="80505" y="0"/>
                      <a:pt x="177861" y="0"/>
                    </a:cubicBezTo>
                    <a:cubicBezTo>
                      <a:pt x="275217" y="0"/>
                      <a:pt x="355722" y="80505"/>
                      <a:pt x="355722" y="177861"/>
                    </a:cubicBezTo>
                    <a:cubicBezTo>
                      <a:pt x="355722" y="277089"/>
                      <a:pt x="275217" y="355722"/>
                      <a:pt x="177861" y="355722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4" name="Google Shape;3294;p12"/>
              <p:cNvSpPr/>
              <p:nvPr/>
            </p:nvSpPr>
            <p:spPr>
              <a:xfrm>
                <a:off x="5747699" y="2145315"/>
                <a:ext cx="272595" cy="272595"/>
              </a:xfrm>
              <a:custGeom>
                <a:avLst/>
                <a:gdLst/>
                <a:ahLst/>
                <a:cxnLst/>
                <a:rect l="l" t="t" r="r" b="b"/>
                <a:pathLst>
                  <a:path w="262111" h="262111" extrusionOk="0">
                    <a:moveTo>
                      <a:pt x="131056" y="0"/>
                    </a:moveTo>
                    <a:cubicBezTo>
                      <a:pt x="58039" y="0"/>
                      <a:pt x="0" y="58039"/>
                      <a:pt x="0" y="131056"/>
                    </a:cubicBezTo>
                    <a:cubicBezTo>
                      <a:pt x="0" y="204072"/>
                      <a:pt x="58039" y="262111"/>
                      <a:pt x="131056" y="262111"/>
                    </a:cubicBezTo>
                    <a:cubicBezTo>
                      <a:pt x="204072" y="262111"/>
                      <a:pt x="262111" y="204072"/>
                      <a:pt x="262111" y="131056"/>
                    </a:cubicBezTo>
                    <a:cubicBezTo>
                      <a:pt x="262111" y="58039"/>
                      <a:pt x="202200" y="0"/>
                      <a:pt x="131056" y="0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5" name="Google Shape;3295;p12"/>
              <p:cNvSpPr/>
              <p:nvPr/>
            </p:nvSpPr>
            <p:spPr>
              <a:xfrm>
                <a:off x="5747699" y="2192101"/>
                <a:ext cx="294096" cy="239955"/>
              </a:xfrm>
              <a:custGeom>
                <a:avLst/>
                <a:gdLst/>
                <a:ahLst/>
                <a:cxnLst/>
                <a:rect l="l" t="t" r="r" b="b"/>
                <a:pathLst>
                  <a:path w="282785" h="230726" extrusionOk="0">
                    <a:moveTo>
                      <a:pt x="0" y="172244"/>
                    </a:moveTo>
                    <a:lnTo>
                      <a:pt x="262111" y="0"/>
                    </a:lnTo>
                    <a:cubicBezTo>
                      <a:pt x="262111" y="0"/>
                      <a:pt x="329511" y="144161"/>
                      <a:pt x="220922" y="209689"/>
                    </a:cubicBezTo>
                    <a:cubicBezTo>
                      <a:pt x="110461" y="273344"/>
                      <a:pt x="0" y="172244"/>
                      <a:pt x="0" y="172244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6" name="Google Shape;3296;p12"/>
              <p:cNvSpPr/>
              <p:nvPr/>
            </p:nvSpPr>
            <p:spPr>
              <a:xfrm>
                <a:off x="5782789" y="2402637"/>
                <a:ext cx="17523" cy="13629"/>
              </a:xfrm>
              <a:custGeom>
                <a:avLst/>
                <a:gdLst/>
                <a:ahLst/>
                <a:cxnLst/>
                <a:rect l="l" t="t" r="r" b="b"/>
                <a:pathLst>
                  <a:path w="16849" h="13105" extrusionOk="0">
                    <a:moveTo>
                      <a:pt x="0" y="0"/>
                    </a:moveTo>
                    <a:lnTo>
                      <a:pt x="16850" y="13106"/>
                    </a:lnTo>
                  </a:path>
                </a:pathLst>
              </a:custGeom>
              <a:noFill/>
              <a:ln w="1992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7" name="Google Shape;3297;p12"/>
              <p:cNvSpPr/>
              <p:nvPr/>
            </p:nvSpPr>
            <p:spPr>
              <a:xfrm>
                <a:off x="5932892" y="2127771"/>
                <a:ext cx="58413" cy="36995"/>
              </a:xfrm>
              <a:custGeom>
                <a:avLst/>
                <a:gdLst/>
                <a:ahLst/>
                <a:cxnLst/>
                <a:rect l="l" t="t" r="r" b="b"/>
                <a:pathLst>
                  <a:path w="56166" h="35572" extrusionOk="0">
                    <a:moveTo>
                      <a:pt x="0" y="0"/>
                    </a:moveTo>
                    <a:cubicBezTo>
                      <a:pt x="0" y="0"/>
                      <a:pt x="33700" y="3744"/>
                      <a:pt x="56167" y="35572"/>
                    </a:cubicBezTo>
                  </a:path>
                </a:pathLst>
              </a:custGeom>
              <a:noFill/>
              <a:ln w="1992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8" name="Google Shape;3298;p12"/>
              <p:cNvSpPr/>
              <p:nvPr/>
            </p:nvSpPr>
            <p:spPr>
              <a:xfrm>
                <a:off x="4720801" y="2080609"/>
                <a:ext cx="367955" cy="367090"/>
              </a:xfrm>
              <a:custGeom>
                <a:avLst/>
                <a:gdLst/>
                <a:ahLst/>
                <a:cxnLst/>
                <a:rect l="l" t="t" r="r" b="b"/>
                <a:pathLst>
                  <a:path w="353803" h="352971" extrusionOk="0">
                    <a:moveTo>
                      <a:pt x="88907" y="330424"/>
                    </a:moveTo>
                    <a:cubicBezTo>
                      <a:pt x="4657" y="281746"/>
                      <a:pt x="-25298" y="173157"/>
                      <a:pt x="23380" y="88907"/>
                    </a:cubicBezTo>
                    <a:cubicBezTo>
                      <a:pt x="72057" y="4657"/>
                      <a:pt x="180646" y="-25298"/>
                      <a:pt x="264896" y="23380"/>
                    </a:cubicBezTo>
                    <a:cubicBezTo>
                      <a:pt x="349146" y="72057"/>
                      <a:pt x="379102" y="180646"/>
                      <a:pt x="330424" y="264896"/>
                    </a:cubicBezTo>
                    <a:cubicBezTo>
                      <a:pt x="283618" y="349146"/>
                      <a:pt x="175030" y="377230"/>
                      <a:pt x="88907" y="330424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9" name="Google Shape;3299;p12"/>
              <p:cNvSpPr/>
              <p:nvPr/>
            </p:nvSpPr>
            <p:spPr>
              <a:xfrm>
                <a:off x="4770398" y="2128257"/>
                <a:ext cx="270824" cy="270824"/>
              </a:xfrm>
              <a:custGeom>
                <a:avLst/>
                <a:gdLst/>
                <a:ahLst/>
                <a:cxnLst/>
                <a:rect l="l" t="t" r="r" b="b"/>
                <a:pathLst>
                  <a:path w="260408" h="260408" extrusionOk="0">
                    <a:moveTo>
                      <a:pt x="194796" y="16935"/>
                    </a:moveTo>
                    <a:cubicBezTo>
                      <a:pt x="133013" y="-18637"/>
                      <a:pt x="52507" y="3829"/>
                      <a:pt x="16935" y="65613"/>
                    </a:cubicBezTo>
                    <a:cubicBezTo>
                      <a:pt x="-18637" y="127396"/>
                      <a:pt x="3829" y="207902"/>
                      <a:pt x="65613" y="243474"/>
                    </a:cubicBezTo>
                    <a:cubicBezTo>
                      <a:pt x="127396" y="279046"/>
                      <a:pt x="207902" y="256579"/>
                      <a:pt x="243474" y="194796"/>
                    </a:cubicBezTo>
                    <a:cubicBezTo>
                      <a:pt x="279046" y="131140"/>
                      <a:pt x="256579" y="52507"/>
                      <a:pt x="194796" y="16935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0" name="Google Shape;3300;p12"/>
              <p:cNvSpPr/>
              <p:nvPr/>
            </p:nvSpPr>
            <p:spPr>
              <a:xfrm>
                <a:off x="4743195" y="2251157"/>
                <a:ext cx="325167" cy="167525"/>
              </a:xfrm>
              <a:custGeom>
                <a:avLst/>
                <a:gdLst/>
                <a:ahLst/>
                <a:cxnLst/>
                <a:rect l="l" t="t" r="r" b="b"/>
                <a:pathLst>
                  <a:path w="312661" h="161082" extrusionOk="0">
                    <a:moveTo>
                      <a:pt x="0" y="20594"/>
                    </a:moveTo>
                    <a:lnTo>
                      <a:pt x="312661" y="0"/>
                    </a:lnTo>
                    <a:cubicBezTo>
                      <a:pt x="312661" y="0"/>
                      <a:pt x="301428" y="157267"/>
                      <a:pt x="172244" y="161011"/>
                    </a:cubicBezTo>
                    <a:cubicBezTo>
                      <a:pt x="44933" y="164755"/>
                      <a:pt x="0" y="20594"/>
                      <a:pt x="0" y="20594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1" name="Google Shape;3301;p12"/>
              <p:cNvSpPr/>
              <p:nvPr/>
            </p:nvSpPr>
            <p:spPr>
              <a:xfrm>
                <a:off x="4756842" y="2319387"/>
                <a:ext cx="9735" cy="19471"/>
              </a:xfrm>
              <a:custGeom>
                <a:avLst/>
                <a:gdLst/>
                <a:ahLst/>
                <a:cxnLst/>
                <a:rect l="l" t="t" r="r" b="b"/>
                <a:pathLst>
                  <a:path w="9361" h="18722" extrusionOk="0">
                    <a:moveTo>
                      <a:pt x="0" y="0"/>
                    </a:moveTo>
                    <a:lnTo>
                      <a:pt x="9361" y="18722"/>
                    </a:lnTo>
                  </a:path>
                </a:pathLst>
              </a:custGeom>
              <a:noFill/>
              <a:ln w="1992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2" name="Google Shape;3302;p12"/>
              <p:cNvSpPr/>
              <p:nvPr/>
            </p:nvSpPr>
            <p:spPr>
              <a:xfrm>
                <a:off x="5023909" y="2153688"/>
                <a:ext cx="33100" cy="60360"/>
              </a:xfrm>
              <a:custGeom>
                <a:avLst/>
                <a:gdLst/>
                <a:ahLst/>
                <a:cxnLst/>
                <a:rect l="l" t="t" r="r" b="b"/>
                <a:pathLst>
                  <a:path w="31827" h="58038" extrusionOk="0">
                    <a:moveTo>
                      <a:pt x="0" y="0"/>
                    </a:moveTo>
                    <a:cubicBezTo>
                      <a:pt x="0" y="0"/>
                      <a:pt x="26211" y="20594"/>
                      <a:pt x="31828" y="58039"/>
                    </a:cubicBezTo>
                  </a:path>
                </a:pathLst>
              </a:custGeom>
              <a:noFill/>
              <a:ln w="1992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3" name="Google Shape;3303;p12"/>
              <p:cNvSpPr/>
              <p:nvPr/>
            </p:nvSpPr>
            <p:spPr>
              <a:xfrm>
                <a:off x="5755488" y="1740343"/>
                <a:ext cx="369973" cy="348597"/>
              </a:xfrm>
              <a:custGeom>
                <a:avLst/>
                <a:gdLst/>
                <a:ahLst/>
                <a:cxnLst/>
                <a:rect l="l" t="t" r="r" b="b"/>
                <a:pathLst>
                  <a:path w="355743" h="335189" extrusionOk="0">
                    <a:moveTo>
                      <a:pt x="231230" y="332350"/>
                    </a:moveTo>
                    <a:cubicBezTo>
                      <a:pt x="137619" y="349200"/>
                      <a:pt x="36519" y="289289"/>
                      <a:pt x="8436" y="199423"/>
                    </a:cubicBezTo>
                    <a:cubicBezTo>
                      <a:pt x="-21520" y="107684"/>
                      <a:pt x="30903" y="19689"/>
                      <a:pt x="124514" y="2839"/>
                    </a:cubicBezTo>
                    <a:cubicBezTo>
                      <a:pt x="218125" y="-14011"/>
                      <a:pt x="319225" y="45900"/>
                      <a:pt x="347308" y="135767"/>
                    </a:cubicBezTo>
                    <a:cubicBezTo>
                      <a:pt x="377264" y="225634"/>
                      <a:pt x="324841" y="313628"/>
                      <a:pt x="231230" y="332350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4" name="Google Shape;3304;p12"/>
              <p:cNvSpPr/>
              <p:nvPr/>
            </p:nvSpPr>
            <p:spPr>
              <a:xfrm>
                <a:off x="5771084" y="1703304"/>
                <a:ext cx="369248" cy="348597"/>
              </a:xfrm>
              <a:custGeom>
                <a:avLst/>
                <a:gdLst/>
                <a:ahLst/>
                <a:cxnLst/>
                <a:rect l="l" t="t" r="r" b="b"/>
                <a:pathLst>
                  <a:path w="355046" h="335189" extrusionOk="0">
                    <a:moveTo>
                      <a:pt x="231230" y="332350"/>
                    </a:moveTo>
                    <a:cubicBezTo>
                      <a:pt x="137619" y="349200"/>
                      <a:pt x="36519" y="289289"/>
                      <a:pt x="8436" y="199423"/>
                    </a:cubicBezTo>
                    <a:cubicBezTo>
                      <a:pt x="-21520" y="107684"/>
                      <a:pt x="30902" y="19689"/>
                      <a:pt x="124514" y="2839"/>
                    </a:cubicBezTo>
                    <a:cubicBezTo>
                      <a:pt x="218125" y="-14011"/>
                      <a:pt x="319225" y="45900"/>
                      <a:pt x="347308" y="135767"/>
                    </a:cubicBezTo>
                    <a:cubicBezTo>
                      <a:pt x="375391" y="225634"/>
                      <a:pt x="324841" y="315500"/>
                      <a:pt x="231230" y="33235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5" name="Google Shape;3305;p12"/>
              <p:cNvSpPr/>
              <p:nvPr/>
            </p:nvSpPr>
            <p:spPr>
              <a:xfrm>
                <a:off x="5817917" y="1747297"/>
                <a:ext cx="272522" cy="259284"/>
              </a:xfrm>
              <a:custGeom>
                <a:avLst/>
                <a:gdLst/>
                <a:ahLst/>
                <a:cxnLst/>
                <a:rect l="l" t="t" r="r" b="b"/>
                <a:pathLst>
                  <a:path w="262040" h="249312" extrusionOk="0">
                    <a:moveTo>
                      <a:pt x="90767" y="1778"/>
                    </a:moveTo>
                    <a:cubicBezTo>
                      <a:pt x="21495" y="14883"/>
                      <a:pt x="-15949" y="80411"/>
                      <a:pt x="6517" y="147811"/>
                    </a:cubicBezTo>
                    <a:cubicBezTo>
                      <a:pt x="28984" y="215211"/>
                      <a:pt x="102001" y="260144"/>
                      <a:pt x="171273" y="247039"/>
                    </a:cubicBezTo>
                    <a:cubicBezTo>
                      <a:pt x="240545" y="233933"/>
                      <a:pt x="277989" y="168405"/>
                      <a:pt x="255523" y="101005"/>
                    </a:cubicBezTo>
                    <a:cubicBezTo>
                      <a:pt x="234928" y="33606"/>
                      <a:pt x="160040" y="-9456"/>
                      <a:pt x="90767" y="1778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6" name="Google Shape;3306;p12"/>
              <p:cNvSpPr/>
              <p:nvPr/>
            </p:nvSpPr>
            <p:spPr>
              <a:xfrm>
                <a:off x="5851995" y="1768642"/>
                <a:ext cx="263071" cy="249076"/>
              </a:xfrm>
              <a:custGeom>
                <a:avLst/>
                <a:gdLst/>
                <a:ahLst/>
                <a:cxnLst/>
                <a:rect l="l" t="t" r="r" b="b"/>
                <a:pathLst>
                  <a:path w="252953" h="239496" extrusionOk="0">
                    <a:moveTo>
                      <a:pt x="0" y="207817"/>
                    </a:moveTo>
                    <a:lnTo>
                      <a:pt x="196583" y="0"/>
                    </a:lnTo>
                    <a:cubicBezTo>
                      <a:pt x="196583" y="0"/>
                      <a:pt x="305172" y="121694"/>
                      <a:pt x="220922" y="202200"/>
                    </a:cubicBezTo>
                    <a:cubicBezTo>
                      <a:pt x="136672" y="282705"/>
                      <a:pt x="0" y="207817"/>
                      <a:pt x="0" y="207817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7" name="Google Shape;3307;p12"/>
              <p:cNvSpPr/>
              <p:nvPr/>
            </p:nvSpPr>
            <p:spPr>
              <a:xfrm>
                <a:off x="5894881" y="2008417"/>
                <a:ext cx="21418" cy="9735"/>
              </a:xfrm>
              <a:custGeom>
                <a:avLst/>
                <a:gdLst/>
                <a:ahLst/>
                <a:cxnLst/>
                <a:rect l="l" t="t" r="r" b="b"/>
                <a:pathLst>
                  <a:path w="20594" h="9361" extrusionOk="0">
                    <a:moveTo>
                      <a:pt x="0" y="0"/>
                    </a:moveTo>
                    <a:lnTo>
                      <a:pt x="20594" y="9361"/>
                    </a:lnTo>
                  </a:path>
                </a:pathLst>
              </a:custGeom>
              <a:noFill/>
              <a:ln w="1937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8" name="Google Shape;3308;p12"/>
              <p:cNvSpPr/>
              <p:nvPr/>
            </p:nvSpPr>
            <p:spPr>
              <a:xfrm>
                <a:off x="5955313" y="1725722"/>
                <a:ext cx="66201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63655" h="22500" extrusionOk="0">
                    <a:moveTo>
                      <a:pt x="0" y="33"/>
                    </a:moveTo>
                    <a:cubicBezTo>
                      <a:pt x="0" y="33"/>
                      <a:pt x="33700" y="-1839"/>
                      <a:pt x="63656" y="22500"/>
                    </a:cubicBezTo>
                  </a:path>
                </a:pathLst>
              </a:custGeom>
              <a:noFill/>
              <a:ln w="1937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9" name="Google Shape;3309;p12"/>
              <p:cNvSpPr/>
              <p:nvPr/>
            </p:nvSpPr>
            <p:spPr>
              <a:xfrm>
                <a:off x="6018860" y="2137276"/>
                <a:ext cx="369973" cy="349819"/>
              </a:xfrm>
              <a:custGeom>
                <a:avLst/>
                <a:gdLst/>
                <a:ahLst/>
                <a:cxnLst/>
                <a:rect l="l" t="t" r="r" b="b"/>
                <a:pathLst>
                  <a:path w="355743" h="336364" extrusionOk="0">
                    <a:moveTo>
                      <a:pt x="8436" y="136354"/>
                    </a:moveTo>
                    <a:cubicBezTo>
                      <a:pt x="38391" y="44616"/>
                      <a:pt x="139491" y="-15295"/>
                      <a:pt x="231230" y="3427"/>
                    </a:cubicBezTo>
                    <a:cubicBezTo>
                      <a:pt x="324841" y="20277"/>
                      <a:pt x="377264" y="110143"/>
                      <a:pt x="347308" y="200010"/>
                    </a:cubicBezTo>
                    <a:cubicBezTo>
                      <a:pt x="317352" y="291749"/>
                      <a:pt x="216252" y="351660"/>
                      <a:pt x="124514" y="332938"/>
                    </a:cubicBezTo>
                    <a:cubicBezTo>
                      <a:pt x="30903" y="316088"/>
                      <a:pt x="-21520" y="226221"/>
                      <a:pt x="8436" y="136354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0" name="Google Shape;3310;p12"/>
              <p:cNvSpPr/>
              <p:nvPr/>
            </p:nvSpPr>
            <p:spPr>
              <a:xfrm>
                <a:off x="6005039" y="2100237"/>
                <a:ext cx="370148" cy="349819"/>
              </a:xfrm>
              <a:custGeom>
                <a:avLst/>
                <a:gdLst/>
                <a:ahLst/>
                <a:cxnLst/>
                <a:rect l="l" t="t" r="r" b="b"/>
                <a:pathLst>
                  <a:path w="355912" h="336364" extrusionOk="0">
                    <a:moveTo>
                      <a:pt x="8604" y="136355"/>
                    </a:moveTo>
                    <a:cubicBezTo>
                      <a:pt x="38560" y="44616"/>
                      <a:pt x="139660" y="-15295"/>
                      <a:pt x="231399" y="3427"/>
                    </a:cubicBezTo>
                    <a:cubicBezTo>
                      <a:pt x="325010" y="20277"/>
                      <a:pt x="377432" y="110143"/>
                      <a:pt x="347476" y="200010"/>
                    </a:cubicBezTo>
                    <a:cubicBezTo>
                      <a:pt x="317521" y="291749"/>
                      <a:pt x="216421" y="351660"/>
                      <a:pt x="124682" y="332938"/>
                    </a:cubicBezTo>
                    <a:cubicBezTo>
                      <a:pt x="29199" y="316088"/>
                      <a:pt x="-21351" y="228093"/>
                      <a:pt x="8604" y="136355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1" name="Google Shape;3311;p12"/>
              <p:cNvSpPr/>
              <p:nvPr/>
            </p:nvSpPr>
            <p:spPr>
              <a:xfrm>
                <a:off x="6052226" y="2146275"/>
                <a:ext cx="272166" cy="259800"/>
              </a:xfrm>
              <a:custGeom>
                <a:avLst/>
                <a:gdLst/>
                <a:ahLst/>
                <a:cxnLst/>
                <a:rect l="l" t="t" r="r" b="b"/>
                <a:pathLst>
                  <a:path w="261698" h="249808" extrusionOk="0">
                    <a:moveTo>
                      <a:pt x="6347" y="101501"/>
                    </a:moveTo>
                    <a:cubicBezTo>
                      <a:pt x="-16120" y="168901"/>
                      <a:pt x="23197" y="234429"/>
                      <a:pt x="90597" y="247535"/>
                    </a:cubicBezTo>
                    <a:cubicBezTo>
                      <a:pt x="159869" y="260640"/>
                      <a:pt x="232886" y="215707"/>
                      <a:pt x="255352" y="148307"/>
                    </a:cubicBezTo>
                    <a:cubicBezTo>
                      <a:pt x="277819" y="80907"/>
                      <a:pt x="238502" y="15379"/>
                      <a:pt x="171102" y="2274"/>
                    </a:cubicBezTo>
                    <a:cubicBezTo>
                      <a:pt x="103702" y="-10832"/>
                      <a:pt x="28813" y="34101"/>
                      <a:pt x="6347" y="101501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2" name="Google Shape;3312;p12"/>
              <p:cNvSpPr/>
              <p:nvPr/>
            </p:nvSpPr>
            <p:spPr>
              <a:xfrm>
                <a:off x="6029382" y="2168135"/>
                <a:ext cx="263071" cy="249076"/>
              </a:xfrm>
              <a:custGeom>
                <a:avLst/>
                <a:gdLst/>
                <a:ahLst/>
                <a:cxnLst/>
                <a:rect l="l" t="t" r="r" b="b"/>
                <a:pathLst>
                  <a:path w="252953" h="239496" extrusionOk="0">
                    <a:moveTo>
                      <a:pt x="252953" y="207817"/>
                    </a:moveTo>
                    <a:lnTo>
                      <a:pt x="56370" y="0"/>
                    </a:lnTo>
                    <a:cubicBezTo>
                      <a:pt x="56370" y="0"/>
                      <a:pt x="-52219" y="121694"/>
                      <a:pt x="32031" y="202200"/>
                    </a:cubicBezTo>
                    <a:cubicBezTo>
                      <a:pt x="116281" y="282705"/>
                      <a:pt x="252953" y="207817"/>
                      <a:pt x="252953" y="207817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3" name="Google Shape;3313;p12"/>
              <p:cNvSpPr/>
              <p:nvPr/>
            </p:nvSpPr>
            <p:spPr>
              <a:xfrm>
                <a:off x="6228432" y="2407912"/>
                <a:ext cx="21418" cy="9735"/>
              </a:xfrm>
              <a:custGeom>
                <a:avLst/>
                <a:gdLst/>
                <a:ahLst/>
                <a:cxnLst/>
                <a:rect l="l" t="t" r="r" b="b"/>
                <a:pathLst>
                  <a:path w="20594" h="9361" extrusionOk="0">
                    <a:moveTo>
                      <a:pt x="20594" y="0"/>
                    </a:moveTo>
                    <a:lnTo>
                      <a:pt x="0" y="9361"/>
                    </a:lnTo>
                  </a:path>
                </a:pathLst>
              </a:custGeom>
              <a:noFill/>
              <a:ln w="1937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4" name="Google Shape;3314;p12"/>
              <p:cNvSpPr/>
              <p:nvPr/>
            </p:nvSpPr>
            <p:spPr>
              <a:xfrm>
                <a:off x="6123164" y="2123265"/>
                <a:ext cx="66201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63655" h="22500" extrusionOk="0">
                    <a:moveTo>
                      <a:pt x="63656" y="33"/>
                    </a:moveTo>
                    <a:cubicBezTo>
                      <a:pt x="63656" y="33"/>
                      <a:pt x="29956" y="-1839"/>
                      <a:pt x="0" y="22500"/>
                    </a:cubicBezTo>
                  </a:path>
                </a:pathLst>
              </a:custGeom>
              <a:noFill/>
              <a:ln w="1937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5" name="Google Shape;3315;p12"/>
              <p:cNvSpPr/>
              <p:nvPr/>
            </p:nvSpPr>
            <p:spPr>
              <a:xfrm>
                <a:off x="5352936" y="2119508"/>
                <a:ext cx="369973" cy="348597"/>
              </a:xfrm>
              <a:custGeom>
                <a:avLst/>
                <a:gdLst/>
                <a:ahLst/>
                <a:cxnLst/>
                <a:rect l="l" t="t" r="r" b="b"/>
                <a:pathLst>
                  <a:path w="355743" h="335189" extrusionOk="0">
                    <a:moveTo>
                      <a:pt x="231230" y="332350"/>
                    </a:moveTo>
                    <a:cubicBezTo>
                      <a:pt x="137619" y="349200"/>
                      <a:pt x="36519" y="289289"/>
                      <a:pt x="8436" y="199423"/>
                    </a:cubicBezTo>
                    <a:cubicBezTo>
                      <a:pt x="-21520" y="107684"/>
                      <a:pt x="30903" y="19689"/>
                      <a:pt x="124514" y="2839"/>
                    </a:cubicBezTo>
                    <a:cubicBezTo>
                      <a:pt x="218125" y="-14011"/>
                      <a:pt x="319225" y="45900"/>
                      <a:pt x="347308" y="135767"/>
                    </a:cubicBezTo>
                    <a:cubicBezTo>
                      <a:pt x="377264" y="225634"/>
                      <a:pt x="324841" y="313628"/>
                      <a:pt x="231230" y="332350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6" name="Google Shape;3316;p12"/>
              <p:cNvSpPr/>
              <p:nvPr/>
            </p:nvSpPr>
            <p:spPr>
              <a:xfrm>
                <a:off x="5368532" y="2082470"/>
                <a:ext cx="369248" cy="348597"/>
              </a:xfrm>
              <a:custGeom>
                <a:avLst/>
                <a:gdLst/>
                <a:ahLst/>
                <a:cxnLst/>
                <a:rect l="l" t="t" r="r" b="b"/>
                <a:pathLst>
                  <a:path w="355046" h="335189" extrusionOk="0">
                    <a:moveTo>
                      <a:pt x="231230" y="332350"/>
                    </a:moveTo>
                    <a:cubicBezTo>
                      <a:pt x="137619" y="349200"/>
                      <a:pt x="36519" y="289289"/>
                      <a:pt x="8436" y="199423"/>
                    </a:cubicBezTo>
                    <a:cubicBezTo>
                      <a:pt x="-21520" y="107684"/>
                      <a:pt x="30902" y="19689"/>
                      <a:pt x="124514" y="2839"/>
                    </a:cubicBezTo>
                    <a:cubicBezTo>
                      <a:pt x="218125" y="-14011"/>
                      <a:pt x="319225" y="45900"/>
                      <a:pt x="347308" y="135767"/>
                    </a:cubicBezTo>
                    <a:cubicBezTo>
                      <a:pt x="375391" y="225634"/>
                      <a:pt x="324841" y="315500"/>
                      <a:pt x="231230" y="33235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7" name="Google Shape;3317;p12"/>
              <p:cNvSpPr/>
              <p:nvPr/>
            </p:nvSpPr>
            <p:spPr>
              <a:xfrm>
                <a:off x="5415365" y="2126462"/>
                <a:ext cx="272522" cy="259284"/>
              </a:xfrm>
              <a:custGeom>
                <a:avLst/>
                <a:gdLst/>
                <a:ahLst/>
                <a:cxnLst/>
                <a:rect l="l" t="t" r="r" b="b"/>
                <a:pathLst>
                  <a:path w="262040" h="249312" extrusionOk="0">
                    <a:moveTo>
                      <a:pt x="90767" y="1778"/>
                    </a:moveTo>
                    <a:cubicBezTo>
                      <a:pt x="21495" y="14883"/>
                      <a:pt x="-15949" y="80411"/>
                      <a:pt x="6517" y="147811"/>
                    </a:cubicBezTo>
                    <a:cubicBezTo>
                      <a:pt x="28984" y="215211"/>
                      <a:pt x="102001" y="260144"/>
                      <a:pt x="171273" y="247039"/>
                    </a:cubicBezTo>
                    <a:cubicBezTo>
                      <a:pt x="240545" y="233933"/>
                      <a:pt x="277989" y="168405"/>
                      <a:pt x="255523" y="101005"/>
                    </a:cubicBezTo>
                    <a:cubicBezTo>
                      <a:pt x="234928" y="33606"/>
                      <a:pt x="160040" y="-9456"/>
                      <a:pt x="90767" y="1778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8" name="Google Shape;3318;p12"/>
              <p:cNvSpPr/>
              <p:nvPr/>
            </p:nvSpPr>
            <p:spPr>
              <a:xfrm>
                <a:off x="5449443" y="2147807"/>
                <a:ext cx="263071" cy="249076"/>
              </a:xfrm>
              <a:custGeom>
                <a:avLst/>
                <a:gdLst/>
                <a:ahLst/>
                <a:cxnLst/>
                <a:rect l="l" t="t" r="r" b="b"/>
                <a:pathLst>
                  <a:path w="252953" h="239496" extrusionOk="0">
                    <a:moveTo>
                      <a:pt x="0" y="207817"/>
                    </a:moveTo>
                    <a:lnTo>
                      <a:pt x="196583" y="0"/>
                    </a:lnTo>
                    <a:cubicBezTo>
                      <a:pt x="196583" y="0"/>
                      <a:pt x="305172" y="121694"/>
                      <a:pt x="220922" y="202200"/>
                    </a:cubicBezTo>
                    <a:cubicBezTo>
                      <a:pt x="136672" y="282705"/>
                      <a:pt x="0" y="207817"/>
                      <a:pt x="0" y="207817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9" name="Google Shape;3319;p12"/>
              <p:cNvSpPr/>
              <p:nvPr/>
            </p:nvSpPr>
            <p:spPr>
              <a:xfrm>
                <a:off x="5492329" y="2387582"/>
                <a:ext cx="21418" cy="9735"/>
              </a:xfrm>
              <a:custGeom>
                <a:avLst/>
                <a:gdLst/>
                <a:ahLst/>
                <a:cxnLst/>
                <a:rect l="l" t="t" r="r" b="b"/>
                <a:pathLst>
                  <a:path w="20594" h="9361" extrusionOk="0">
                    <a:moveTo>
                      <a:pt x="0" y="0"/>
                    </a:moveTo>
                    <a:lnTo>
                      <a:pt x="20594" y="9361"/>
                    </a:lnTo>
                  </a:path>
                </a:pathLst>
              </a:custGeom>
              <a:noFill/>
              <a:ln w="1937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0" name="Google Shape;3320;p12"/>
              <p:cNvSpPr/>
              <p:nvPr/>
            </p:nvSpPr>
            <p:spPr>
              <a:xfrm>
                <a:off x="5552761" y="2104886"/>
                <a:ext cx="66201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63655" h="22500" extrusionOk="0">
                    <a:moveTo>
                      <a:pt x="0" y="33"/>
                    </a:moveTo>
                    <a:cubicBezTo>
                      <a:pt x="0" y="33"/>
                      <a:pt x="33700" y="-1839"/>
                      <a:pt x="63656" y="22500"/>
                    </a:cubicBezTo>
                  </a:path>
                </a:pathLst>
              </a:custGeom>
              <a:noFill/>
              <a:ln w="1937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1" name="Google Shape;3321;p12"/>
              <p:cNvSpPr/>
              <p:nvPr/>
            </p:nvSpPr>
            <p:spPr>
              <a:xfrm>
                <a:off x="5352936" y="1728650"/>
                <a:ext cx="369973" cy="348597"/>
              </a:xfrm>
              <a:custGeom>
                <a:avLst/>
                <a:gdLst/>
                <a:ahLst/>
                <a:cxnLst/>
                <a:rect l="l" t="t" r="r" b="b"/>
                <a:pathLst>
                  <a:path w="355743" h="335189" extrusionOk="0">
                    <a:moveTo>
                      <a:pt x="231230" y="332350"/>
                    </a:moveTo>
                    <a:cubicBezTo>
                      <a:pt x="137619" y="349200"/>
                      <a:pt x="36519" y="289289"/>
                      <a:pt x="8436" y="199423"/>
                    </a:cubicBezTo>
                    <a:cubicBezTo>
                      <a:pt x="-21520" y="107684"/>
                      <a:pt x="30903" y="19689"/>
                      <a:pt x="124514" y="2839"/>
                    </a:cubicBezTo>
                    <a:cubicBezTo>
                      <a:pt x="218125" y="-14011"/>
                      <a:pt x="319225" y="45900"/>
                      <a:pt x="347308" y="135767"/>
                    </a:cubicBezTo>
                    <a:cubicBezTo>
                      <a:pt x="377264" y="225634"/>
                      <a:pt x="324841" y="313628"/>
                      <a:pt x="231230" y="332350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2" name="Google Shape;3322;p12"/>
              <p:cNvSpPr/>
              <p:nvPr/>
            </p:nvSpPr>
            <p:spPr>
              <a:xfrm>
                <a:off x="5368532" y="1691611"/>
                <a:ext cx="369248" cy="348597"/>
              </a:xfrm>
              <a:custGeom>
                <a:avLst/>
                <a:gdLst/>
                <a:ahLst/>
                <a:cxnLst/>
                <a:rect l="l" t="t" r="r" b="b"/>
                <a:pathLst>
                  <a:path w="355046" h="335189" extrusionOk="0">
                    <a:moveTo>
                      <a:pt x="231230" y="332350"/>
                    </a:moveTo>
                    <a:cubicBezTo>
                      <a:pt x="137619" y="349200"/>
                      <a:pt x="36519" y="289289"/>
                      <a:pt x="8436" y="199423"/>
                    </a:cubicBezTo>
                    <a:cubicBezTo>
                      <a:pt x="-21520" y="107684"/>
                      <a:pt x="30902" y="19689"/>
                      <a:pt x="124514" y="2839"/>
                    </a:cubicBezTo>
                    <a:cubicBezTo>
                      <a:pt x="218125" y="-14011"/>
                      <a:pt x="319225" y="45900"/>
                      <a:pt x="347308" y="135767"/>
                    </a:cubicBezTo>
                    <a:cubicBezTo>
                      <a:pt x="375391" y="225634"/>
                      <a:pt x="324841" y="315500"/>
                      <a:pt x="231230" y="33235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3" name="Google Shape;3323;p12"/>
              <p:cNvSpPr/>
              <p:nvPr/>
            </p:nvSpPr>
            <p:spPr>
              <a:xfrm>
                <a:off x="5415365" y="1735604"/>
                <a:ext cx="272522" cy="259284"/>
              </a:xfrm>
              <a:custGeom>
                <a:avLst/>
                <a:gdLst/>
                <a:ahLst/>
                <a:cxnLst/>
                <a:rect l="l" t="t" r="r" b="b"/>
                <a:pathLst>
                  <a:path w="262040" h="249312" extrusionOk="0">
                    <a:moveTo>
                      <a:pt x="90767" y="1778"/>
                    </a:moveTo>
                    <a:cubicBezTo>
                      <a:pt x="21495" y="14883"/>
                      <a:pt x="-15949" y="80411"/>
                      <a:pt x="6517" y="147811"/>
                    </a:cubicBezTo>
                    <a:cubicBezTo>
                      <a:pt x="28984" y="215211"/>
                      <a:pt x="102001" y="260144"/>
                      <a:pt x="171273" y="247039"/>
                    </a:cubicBezTo>
                    <a:cubicBezTo>
                      <a:pt x="240545" y="233933"/>
                      <a:pt x="277989" y="168405"/>
                      <a:pt x="255523" y="101005"/>
                    </a:cubicBezTo>
                    <a:cubicBezTo>
                      <a:pt x="234928" y="33606"/>
                      <a:pt x="160040" y="-9456"/>
                      <a:pt x="90767" y="1778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4" name="Google Shape;3324;p12"/>
              <p:cNvSpPr/>
              <p:nvPr/>
            </p:nvSpPr>
            <p:spPr>
              <a:xfrm>
                <a:off x="5449443" y="1756949"/>
                <a:ext cx="263071" cy="249076"/>
              </a:xfrm>
              <a:custGeom>
                <a:avLst/>
                <a:gdLst/>
                <a:ahLst/>
                <a:cxnLst/>
                <a:rect l="l" t="t" r="r" b="b"/>
                <a:pathLst>
                  <a:path w="252953" h="239496" extrusionOk="0">
                    <a:moveTo>
                      <a:pt x="0" y="207817"/>
                    </a:moveTo>
                    <a:lnTo>
                      <a:pt x="196583" y="0"/>
                    </a:lnTo>
                    <a:cubicBezTo>
                      <a:pt x="196583" y="0"/>
                      <a:pt x="305172" y="121694"/>
                      <a:pt x="220922" y="202200"/>
                    </a:cubicBezTo>
                    <a:cubicBezTo>
                      <a:pt x="136672" y="282705"/>
                      <a:pt x="0" y="207817"/>
                      <a:pt x="0" y="207817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5" name="Google Shape;3325;p12"/>
              <p:cNvSpPr/>
              <p:nvPr/>
            </p:nvSpPr>
            <p:spPr>
              <a:xfrm>
                <a:off x="5492329" y="1996724"/>
                <a:ext cx="21418" cy="9735"/>
              </a:xfrm>
              <a:custGeom>
                <a:avLst/>
                <a:gdLst/>
                <a:ahLst/>
                <a:cxnLst/>
                <a:rect l="l" t="t" r="r" b="b"/>
                <a:pathLst>
                  <a:path w="20594" h="9361" extrusionOk="0">
                    <a:moveTo>
                      <a:pt x="0" y="0"/>
                    </a:moveTo>
                    <a:lnTo>
                      <a:pt x="20594" y="9361"/>
                    </a:lnTo>
                  </a:path>
                </a:pathLst>
              </a:custGeom>
              <a:noFill/>
              <a:ln w="1937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6" name="Google Shape;3326;p12"/>
              <p:cNvSpPr/>
              <p:nvPr/>
            </p:nvSpPr>
            <p:spPr>
              <a:xfrm>
                <a:off x="5552761" y="1714029"/>
                <a:ext cx="66201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63655" h="22500" extrusionOk="0">
                    <a:moveTo>
                      <a:pt x="0" y="33"/>
                    </a:moveTo>
                    <a:cubicBezTo>
                      <a:pt x="0" y="33"/>
                      <a:pt x="33700" y="-1839"/>
                      <a:pt x="63656" y="22500"/>
                    </a:cubicBezTo>
                  </a:path>
                </a:pathLst>
              </a:custGeom>
              <a:noFill/>
              <a:ln w="1937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7" name="Google Shape;3327;p12"/>
              <p:cNvSpPr/>
              <p:nvPr/>
            </p:nvSpPr>
            <p:spPr>
              <a:xfrm>
                <a:off x="6268209" y="1990286"/>
                <a:ext cx="369973" cy="349819"/>
              </a:xfrm>
              <a:custGeom>
                <a:avLst/>
                <a:gdLst/>
                <a:ahLst/>
                <a:cxnLst/>
                <a:rect l="l" t="t" r="r" b="b"/>
                <a:pathLst>
                  <a:path w="355743" h="336364" extrusionOk="0">
                    <a:moveTo>
                      <a:pt x="8436" y="136354"/>
                    </a:moveTo>
                    <a:cubicBezTo>
                      <a:pt x="38391" y="44616"/>
                      <a:pt x="139491" y="-15295"/>
                      <a:pt x="231230" y="3427"/>
                    </a:cubicBezTo>
                    <a:cubicBezTo>
                      <a:pt x="324841" y="20277"/>
                      <a:pt x="377264" y="110143"/>
                      <a:pt x="347308" y="200010"/>
                    </a:cubicBezTo>
                    <a:cubicBezTo>
                      <a:pt x="317352" y="291749"/>
                      <a:pt x="216252" y="351660"/>
                      <a:pt x="124514" y="332938"/>
                    </a:cubicBezTo>
                    <a:cubicBezTo>
                      <a:pt x="30903" y="316088"/>
                      <a:pt x="-21520" y="226221"/>
                      <a:pt x="8436" y="136354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8" name="Google Shape;3328;p12"/>
              <p:cNvSpPr/>
              <p:nvPr/>
            </p:nvSpPr>
            <p:spPr>
              <a:xfrm>
                <a:off x="6254389" y="1953247"/>
                <a:ext cx="370148" cy="349819"/>
              </a:xfrm>
              <a:custGeom>
                <a:avLst/>
                <a:gdLst/>
                <a:ahLst/>
                <a:cxnLst/>
                <a:rect l="l" t="t" r="r" b="b"/>
                <a:pathLst>
                  <a:path w="355912" h="336364" extrusionOk="0">
                    <a:moveTo>
                      <a:pt x="8604" y="136355"/>
                    </a:moveTo>
                    <a:cubicBezTo>
                      <a:pt x="38560" y="44616"/>
                      <a:pt x="139660" y="-15295"/>
                      <a:pt x="231399" y="3427"/>
                    </a:cubicBezTo>
                    <a:cubicBezTo>
                      <a:pt x="325010" y="20277"/>
                      <a:pt x="377432" y="110143"/>
                      <a:pt x="347476" y="200010"/>
                    </a:cubicBezTo>
                    <a:cubicBezTo>
                      <a:pt x="317521" y="291749"/>
                      <a:pt x="216421" y="351660"/>
                      <a:pt x="124682" y="332938"/>
                    </a:cubicBezTo>
                    <a:cubicBezTo>
                      <a:pt x="29199" y="316088"/>
                      <a:pt x="-21351" y="228093"/>
                      <a:pt x="8604" y="136355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9" name="Google Shape;3329;p12"/>
              <p:cNvSpPr/>
              <p:nvPr/>
            </p:nvSpPr>
            <p:spPr>
              <a:xfrm>
                <a:off x="6301576" y="1999285"/>
                <a:ext cx="272166" cy="259800"/>
              </a:xfrm>
              <a:custGeom>
                <a:avLst/>
                <a:gdLst/>
                <a:ahLst/>
                <a:cxnLst/>
                <a:rect l="l" t="t" r="r" b="b"/>
                <a:pathLst>
                  <a:path w="261698" h="249808" extrusionOk="0">
                    <a:moveTo>
                      <a:pt x="6347" y="101501"/>
                    </a:moveTo>
                    <a:cubicBezTo>
                      <a:pt x="-16120" y="168901"/>
                      <a:pt x="23197" y="234429"/>
                      <a:pt x="90597" y="247535"/>
                    </a:cubicBezTo>
                    <a:cubicBezTo>
                      <a:pt x="159869" y="260640"/>
                      <a:pt x="232886" y="215707"/>
                      <a:pt x="255352" y="148307"/>
                    </a:cubicBezTo>
                    <a:cubicBezTo>
                      <a:pt x="277819" y="80907"/>
                      <a:pt x="238502" y="15379"/>
                      <a:pt x="171102" y="2274"/>
                    </a:cubicBezTo>
                    <a:cubicBezTo>
                      <a:pt x="103702" y="-10832"/>
                      <a:pt x="28813" y="34101"/>
                      <a:pt x="6347" y="101501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0" name="Google Shape;3330;p12"/>
              <p:cNvSpPr/>
              <p:nvPr/>
            </p:nvSpPr>
            <p:spPr>
              <a:xfrm>
                <a:off x="6278732" y="2021146"/>
                <a:ext cx="263071" cy="249076"/>
              </a:xfrm>
              <a:custGeom>
                <a:avLst/>
                <a:gdLst/>
                <a:ahLst/>
                <a:cxnLst/>
                <a:rect l="l" t="t" r="r" b="b"/>
                <a:pathLst>
                  <a:path w="252953" h="239496" extrusionOk="0">
                    <a:moveTo>
                      <a:pt x="252953" y="207817"/>
                    </a:moveTo>
                    <a:lnTo>
                      <a:pt x="56370" y="0"/>
                    </a:lnTo>
                    <a:cubicBezTo>
                      <a:pt x="56370" y="0"/>
                      <a:pt x="-52219" y="121694"/>
                      <a:pt x="32031" y="202200"/>
                    </a:cubicBezTo>
                    <a:cubicBezTo>
                      <a:pt x="116281" y="282705"/>
                      <a:pt x="252953" y="207817"/>
                      <a:pt x="252953" y="207817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1" name="Google Shape;3331;p12"/>
              <p:cNvSpPr/>
              <p:nvPr/>
            </p:nvSpPr>
            <p:spPr>
              <a:xfrm>
                <a:off x="6477782" y="2260922"/>
                <a:ext cx="21418" cy="9735"/>
              </a:xfrm>
              <a:custGeom>
                <a:avLst/>
                <a:gdLst/>
                <a:ahLst/>
                <a:cxnLst/>
                <a:rect l="l" t="t" r="r" b="b"/>
                <a:pathLst>
                  <a:path w="20594" h="9361" extrusionOk="0">
                    <a:moveTo>
                      <a:pt x="20594" y="0"/>
                    </a:moveTo>
                    <a:lnTo>
                      <a:pt x="0" y="9361"/>
                    </a:lnTo>
                  </a:path>
                </a:pathLst>
              </a:custGeom>
              <a:noFill/>
              <a:ln w="1937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2" name="Google Shape;3332;p12"/>
              <p:cNvSpPr/>
              <p:nvPr/>
            </p:nvSpPr>
            <p:spPr>
              <a:xfrm>
                <a:off x="6372514" y="1976275"/>
                <a:ext cx="66201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63655" h="22500" extrusionOk="0">
                    <a:moveTo>
                      <a:pt x="63656" y="33"/>
                    </a:moveTo>
                    <a:cubicBezTo>
                      <a:pt x="63656" y="33"/>
                      <a:pt x="29956" y="-1839"/>
                      <a:pt x="0" y="22500"/>
                    </a:cubicBezTo>
                  </a:path>
                </a:pathLst>
              </a:custGeom>
              <a:noFill/>
              <a:ln w="1937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3" name="Google Shape;3333;p12"/>
              <p:cNvSpPr/>
              <p:nvPr/>
            </p:nvSpPr>
            <p:spPr>
              <a:xfrm rot="9239257">
                <a:off x="5122063" y="1780484"/>
                <a:ext cx="371102" cy="350886"/>
              </a:xfrm>
              <a:custGeom>
                <a:avLst/>
                <a:gdLst/>
                <a:ahLst/>
                <a:cxnLst/>
                <a:rect l="l" t="t" r="r" b="b"/>
                <a:pathLst>
                  <a:path w="355743" h="336364" extrusionOk="0">
                    <a:moveTo>
                      <a:pt x="8436" y="136354"/>
                    </a:moveTo>
                    <a:cubicBezTo>
                      <a:pt x="38391" y="44616"/>
                      <a:pt x="139491" y="-15295"/>
                      <a:pt x="231230" y="3427"/>
                    </a:cubicBezTo>
                    <a:cubicBezTo>
                      <a:pt x="324841" y="20277"/>
                      <a:pt x="377264" y="110143"/>
                      <a:pt x="347308" y="200010"/>
                    </a:cubicBezTo>
                    <a:cubicBezTo>
                      <a:pt x="317352" y="291749"/>
                      <a:pt x="216252" y="351660"/>
                      <a:pt x="124514" y="332938"/>
                    </a:cubicBezTo>
                    <a:cubicBezTo>
                      <a:pt x="30903" y="316088"/>
                      <a:pt x="-21520" y="226221"/>
                      <a:pt x="8436" y="136354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4" name="Google Shape;3334;p12"/>
              <p:cNvSpPr/>
              <p:nvPr/>
            </p:nvSpPr>
            <p:spPr>
              <a:xfrm rot="9239257">
                <a:off x="5150578" y="1807730"/>
                <a:ext cx="371278" cy="350886"/>
              </a:xfrm>
              <a:custGeom>
                <a:avLst/>
                <a:gdLst/>
                <a:ahLst/>
                <a:cxnLst/>
                <a:rect l="l" t="t" r="r" b="b"/>
                <a:pathLst>
                  <a:path w="355912" h="336364" extrusionOk="0">
                    <a:moveTo>
                      <a:pt x="8604" y="136355"/>
                    </a:moveTo>
                    <a:cubicBezTo>
                      <a:pt x="38560" y="44616"/>
                      <a:pt x="139660" y="-15295"/>
                      <a:pt x="231399" y="3427"/>
                    </a:cubicBezTo>
                    <a:cubicBezTo>
                      <a:pt x="325010" y="20277"/>
                      <a:pt x="377432" y="110143"/>
                      <a:pt x="347476" y="200010"/>
                    </a:cubicBezTo>
                    <a:cubicBezTo>
                      <a:pt x="317521" y="291749"/>
                      <a:pt x="216421" y="351660"/>
                      <a:pt x="124682" y="332938"/>
                    </a:cubicBezTo>
                    <a:cubicBezTo>
                      <a:pt x="29199" y="316088"/>
                      <a:pt x="-21351" y="228093"/>
                      <a:pt x="8604" y="136355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5" name="Google Shape;3335;p12"/>
              <p:cNvSpPr/>
              <p:nvPr/>
            </p:nvSpPr>
            <p:spPr>
              <a:xfrm rot="9239257">
                <a:off x="5201070" y="1851258"/>
                <a:ext cx="272997" cy="260593"/>
              </a:xfrm>
              <a:custGeom>
                <a:avLst/>
                <a:gdLst/>
                <a:ahLst/>
                <a:cxnLst/>
                <a:rect l="l" t="t" r="r" b="b"/>
                <a:pathLst>
                  <a:path w="261698" h="249808" extrusionOk="0">
                    <a:moveTo>
                      <a:pt x="6347" y="101501"/>
                    </a:moveTo>
                    <a:cubicBezTo>
                      <a:pt x="-16120" y="168901"/>
                      <a:pt x="23197" y="234429"/>
                      <a:pt x="90597" y="247535"/>
                    </a:cubicBezTo>
                    <a:cubicBezTo>
                      <a:pt x="159869" y="260640"/>
                      <a:pt x="232886" y="215707"/>
                      <a:pt x="255352" y="148307"/>
                    </a:cubicBezTo>
                    <a:cubicBezTo>
                      <a:pt x="277819" y="80907"/>
                      <a:pt x="238502" y="15379"/>
                      <a:pt x="171102" y="2274"/>
                    </a:cubicBezTo>
                    <a:cubicBezTo>
                      <a:pt x="103702" y="-10832"/>
                      <a:pt x="28813" y="34101"/>
                      <a:pt x="6347" y="101501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6" name="Google Shape;3336;p12"/>
              <p:cNvSpPr/>
              <p:nvPr/>
            </p:nvSpPr>
            <p:spPr>
              <a:xfrm rot="9239257">
                <a:off x="5223013" y="1829800"/>
                <a:ext cx="263874" cy="249836"/>
              </a:xfrm>
              <a:custGeom>
                <a:avLst/>
                <a:gdLst/>
                <a:ahLst/>
                <a:cxnLst/>
                <a:rect l="l" t="t" r="r" b="b"/>
                <a:pathLst>
                  <a:path w="252953" h="239496" extrusionOk="0">
                    <a:moveTo>
                      <a:pt x="252953" y="207817"/>
                    </a:moveTo>
                    <a:lnTo>
                      <a:pt x="56370" y="0"/>
                    </a:lnTo>
                    <a:cubicBezTo>
                      <a:pt x="56370" y="0"/>
                      <a:pt x="-52219" y="121694"/>
                      <a:pt x="32031" y="202200"/>
                    </a:cubicBezTo>
                    <a:cubicBezTo>
                      <a:pt x="116281" y="282705"/>
                      <a:pt x="252953" y="207817"/>
                      <a:pt x="252953" y="207817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7" name="Google Shape;3337;p12"/>
              <p:cNvSpPr/>
              <p:nvPr/>
            </p:nvSpPr>
            <p:spPr>
              <a:xfrm rot="9239257">
                <a:off x="5221648" y="1876544"/>
                <a:ext cx="21483" cy="9765"/>
              </a:xfrm>
              <a:custGeom>
                <a:avLst/>
                <a:gdLst/>
                <a:ahLst/>
                <a:cxnLst/>
                <a:rect l="l" t="t" r="r" b="b"/>
                <a:pathLst>
                  <a:path w="20594" h="9361" extrusionOk="0">
                    <a:moveTo>
                      <a:pt x="20594" y="0"/>
                    </a:moveTo>
                    <a:lnTo>
                      <a:pt x="0" y="9361"/>
                    </a:lnTo>
                  </a:path>
                </a:pathLst>
              </a:custGeom>
              <a:noFill/>
              <a:ln w="1937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8" name="Google Shape;3338;p12"/>
              <p:cNvSpPr/>
              <p:nvPr/>
            </p:nvSpPr>
            <p:spPr>
              <a:xfrm rot="9239257">
                <a:off x="5395567" y="2082891"/>
                <a:ext cx="66403" cy="23471"/>
              </a:xfrm>
              <a:custGeom>
                <a:avLst/>
                <a:gdLst/>
                <a:ahLst/>
                <a:cxnLst/>
                <a:rect l="l" t="t" r="r" b="b"/>
                <a:pathLst>
                  <a:path w="63655" h="22500" extrusionOk="0">
                    <a:moveTo>
                      <a:pt x="63656" y="33"/>
                    </a:moveTo>
                    <a:cubicBezTo>
                      <a:pt x="63656" y="33"/>
                      <a:pt x="29956" y="-1839"/>
                      <a:pt x="0" y="22500"/>
                    </a:cubicBezTo>
                  </a:path>
                </a:pathLst>
              </a:custGeom>
              <a:noFill/>
              <a:ln w="19375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9" name="Google Shape;3339;p12"/>
              <p:cNvSpPr/>
              <p:nvPr/>
            </p:nvSpPr>
            <p:spPr>
              <a:xfrm>
                <a:off x="5311458" y="1734146"/>
                <a:ext cx="167572" cy="167573"/>
              </a:xfrm>
              <a:custGeom>
                <a:avLst/>
                <a:gdLst/>
                <a:ahLst/>
                <a:cxnLst/>
                <a:rect l="l" t="t" r="r" b="b"/>
                <a:pathLst>
                  <a:path w="151649" h="151650" extrusionOk="0">
                    <a:moveTo>
                      <a:pt x="76761" y="0"/>
                    </a:moveTo>
                    <a:lnTo>
                      <a:pt x="97356" y="56167"/>
                    </a:lnTo>
                    <a:lnTo>
                      <a:pt x="151650" y="76761"/>
                    </a:lnTo>
                    <a:lnTo>
                      <a:pt x="97356" y="97356"/>
                    </a:lnTo>
                    <a:lnTo>
                      <a:pt x="76761" y="151650"/>
                    </a:lnTo>
                    <a:lnTo>
                      <a:pt x="56167" y="97356"/>
                    </a:lnTo>
                    <a:lnTo>
                      <a:pt x="0" y="76761"/>
                    </a:lnTo>
                    <a:lnTo>
                      <a:pt x="56167" y="56167"/>
                    </a:lnTo>
                    <a:close/>
                  </a:path>
                </a:pathLst>
              </a:custGeom>
              <a:solidFill>
                <a:srgbClr val="FFFFF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40" name="Google Shape;3340;p12"/>
              <p:cNvSpPr/>
              <p:nvPr/>
            </p:nvSpPr>
            <p:spPr>
              <a:xfrm>
                <a:off x="6116005" y="1827217"/>
                <a:ext cx="124128" cy="124128"/>
              </a:xfrm>
              <a:custGeom>
                <a:avLst/>
                <a:gdLst/>
                <a:ahLst/>
                <a:cxnLst/>
                <a:rect l="l" t="t" r="r" b="b"/>
                <a:pathLst>
                  <a:path w="112333" h="112333" extrusionOk="0">
                    <a:moveTo>
                      <a:pt x="56167" y="0"/>
                    </a:moveTo>
                    <a:lnTo>
                      <a:pt x="71144" y="41189"/>
                    </a:lnTo>
                    <a:lnTo>
                      <a:pt x="112333" y="56167"/>
                    </a:lnTo>
                    <a:lnTo>
                      <a:pt x="71144" y="71144"/>
                    </a:lnTo>
                    <a:lnTo>
                      <a:pt x="56167" y="112333"/>
                    </a:lnTo>
                    <a:lnTo>
                      <a:pt x="41189" y="71144"/>
                    </a:lnTo>
                    <a:lnTo>
                      <a:pt x="0" y="56167"/>
                    </a:lnTo>
                    <a:lnTo>
                      <a:pt x="41189" y="41189"/>
                    </a:lnTo>
                    <a:close/>
                  </a:path>
                </a:pathLst>
              </a:custGeom>
              <a:solidFill>
                <a:srgbClr val="FFFFF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41" name="Google Shape;3341;p12"/>
              <p:cNvSpPr/>
              <p:nvPr/>
            </p:nvSpPr>
            <p:spPr>
              <a:xfrm>
                <a:off x="4775782" y="2031973"/>
                <a:ext cx="126197" cy="124128"/>
              </a:xfrm>
              <a:custGeom>
                <a:avLst/>
                <a:gdLst/>
                <a:ahLst/>
                <a:cxnLst/>
                <a:rect l="l" t="t" r="r" b="b"/>
                <a:pathLst>
                  <a:path w="114205" h="112333" extrusionOk="0">
                    <a:moveTo>
                      <a:pt x="56167" y="0"/>
                    </a:moveTo>
                    <a:lnTo>
                      <a:pt x="73017" y="39317"/>
                    </a:lnTo>
                    <a:lnTo>
                      <a:pt x="114205" y="56167"/>
                    </a:lnTo>
                    <a:lnTo>
                      <a:pt x="73017" y="71144"/>
                    </a:lnTo>
                    <a:lnTo>
                      <a:pt x="56167" y="112333"/>
                    </a:lnTo>
                    <a:lnTo>
                      <a:pt x="41189" y="71144"/>
                    </a:lnTo>
                    <a:lnTo>
                      <a:pt x="0" y="56167"/>
                    </a:lnTo>
                    <a:lnTo>
                      <a:pt x="41189" y="39317"/>
                    </a:lnTo>
                    <a:close/>
                  </a:path>
                </a:pathLst>
              </a:custGeom>
              <a:solidFill>
                <a:srgbClr val="FFFFF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42" name="Google Shape;3342;p12"/>
              <p:cNvSpPr/>
              <p:nvPr/>
            </p:nvSpPr>
            <p:spPr>
              <a:xfrm>
                <a:off x="6432446" y="2067133"/>
                <a:ext cx="124128" cy="124128"/>
              </a:xfrm>
              <a:custGeom>
                <a:avLst/>
                <a:gdLst/>
                <a:ahLst/>
                <a:cxnLst/>
                <a:rect l="l" t="t" r="r" b="b"/>
                <a:pathLst>
                  <a:path w="112333" h="112333" extrusionOk="0">
                    <a:moveTo>
                      <a:pt x="56167" y="0"/>
                    </a:moveTo>
                    <a:lnTo>
                      <a:pt x="71144" y="41189"/>
                    </a:lnTo>
                    <a:lnTo>
                      <a:pt x="112333" y="56167"/>
                    </a:lnTo>
                    <a:lnTo>
                      <a:pt x="71144" y="71144"/>
                    </a:lnTo>
                    <a:lnTo>
                      <a:pt x="56167" y="112333"/>
                    </a:lnTo>
                    <a:lnTo>
                      <a:pt x="41189" y="71144"/>
                    </a:lnTo>
                    <a:lnTo>
                      <a:pt x="0" y="56167"/>
                    </a:lnTo>
                    <a:lnTo>
                      <a:pt x="41189" y="41189"/>
                    </a:lnTo>
                    <a:close/>
                  </a:path>
                </a:pathLst>
              </a:custGeom>
              <a:solidFill>
                <a:srgbClr val="FFFFF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343" name="Google Shape;3343;p12"/>
            <p:cNvSpPr/>
            <p:nvPr/>
          </p:nvSpPr>
          <p:spPr>
            <a:xfrm>
              <a:off x="4489670" y="2959787"/>
              <a:ext cx="2485911" cy="471524"/>
            </a:xfrm>
            <a:custGeom>
              <a:avLst/>
              <a:gdLst/>
              <a:ahLst/>
              <a:cxnLst/>
              <a:rect l="l" t="t" r="r" b="b"/>
              <a:pathLst>
                <a:path w="1365885" h="259079" extrusionOk="0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4" name="Google Shape;3344;p12"/>
            <p:cNvSpPr/>
            <p:nvPr/>
          </p:nvSpPr>
          <p:spPr>
            <a:xfrm>
              <a:off x="4821422" y="2321623"/>
              <a:ext cx="1806359" cy="761028"/>
            </a:xfrm>
            <a:custGeom>
              <a:avLst/>
              <a:gdLst/>
              <a:ahLst/>
              <a:cxnLst/>
              <a:rect l="l" t="t" r="r" b="b"/>
              <a:pathLst>
                <a:path w="992505" h="418147" extrusionOk="0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5" name="Google Shape;3345;p12"/>
            <p:cNvSpPr/>
            <p:nvPr/>
          </p:nvSpPr>
          <p:spPr>
            <a:xfrm>
              <a:off x="4958306" y="2789348"/>
              <a:ext cx="1601800" cy="31202"/>
            </a:xfrm>
            <a:custGeom>
              <a:avLst/>
              <a:gdLst/>
              <a:ahLst/>
              <a:cxnLst/>
              <a:rect l="l" t="t" r="r" b="b"/>
              <a:pathLst>
                <a:path w="880110" h="17144" extrusionOk="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346" name="Google Shape;3346;p12"/>
            <p:cNvGrpSpPr/>
            <p:nvPr/>
          </p:nvGrpSpPr>
          <p:grpSpPr>
            <a:xfrm>
              <a:off x="4760666" y="2337853"/>
              <a:ext cx="1997795" cy="817949"/>
              <a:chOff x="5534024" y="3386071"/>
              <a:chExt cx="1098233" cy="449645"/>
            </a:xfrm>
          </p:grpSpPr>
          <p:grpSp>
            <p:nvGrpSpPr>
              <p:cNvPr id="3347" name="Google Shape;3347;p12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3348" name="Google Shape;3348;p12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49" name="Google Shape;3349;p12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50" name="Google Shape;3350;p12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51" name="Google Shape;3351;p12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352" name="Google Shape;3352;p12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3353" name="Google Shape;3353;p12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54" name="Google Shape;3354;p12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55" name="Google Shape;3355;p12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56" name="Google Shape;3356;p12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57" name="Google Shape;3357;p12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58" name="Google Shape;3358;p12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59" name="Google Shape;3359;p12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60" name="Google Shape;3360;p12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61" name="Google Shape;3361;p12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62" name="Google Shape;3362;p12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63" name="Google Shape;3363;p12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64" name="Google Shape;3364;p12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65" name="Google Shape;3365;p12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366" name="Google Shape;3366;p12"/>
            <p:cNvSpPr/>
            <p:nvPr/>
          </p:nvSpPr>
          <p:spPr>
            <a:xfrm>
              <a:off x="4681073" y="2296155"/>
              <a:ext cx="2146054" cy="913418"/>
            </a:xfrm>
            <a:custGeom>
              <a:avLst/>
              <a:gdLst/>
              <a:ahLst/>
              <a:cxnLst/>
              <a:rect l="l" t="t" r="r" b="b"/>
              <a:pathLst>
                <a:path w="2146054" h="913418" extrusionOk="0">
                  <a:moveTo>
                    <a:pt x="221134" y="181669"/>
                  </a:moveTo>
                  <a:lnTo>
                    <a:pt x="312452" y="762671"/>
                  </a:lnTo>
                  <a:lnTo>
                    <a:pt x="1832641" y="762671"/>
                  </a:lnTo>
                  <a:lnTo>
                    <a:pt x="1923961" y="181669"/>
                  </a:lnTo>
                  <a:close/>
                  <a:moveTo>
                    <a:pt x="31750" y="0"/>
                  </a:moveTo>
                  <a:lnTo>
                    <a:pt x="2113099" y="0"/>
                  </a:lnTo>
                  <a:cubicBezTo>
                    <a:pt x="2132178" y="0"/>
                    <a:pt x="2146054" y="18793"/>
                    <a:pt x="2146054" y="39674"/>
                  </a:cubicBezTo>
                  <a:lnTo>
                    <a:pt x="2146054" y="181669"/>
                  </a:lnTo>
                  <a:lnTo>
                    <a:pt x="2139804" y="181669"/>
                  </a:lnTo>
                  <a:lnTo>
                    <a:pt x="2015141" y="863169"/>
                  </a:lnTo>
                  <a:cubicBezTo>
                    <a:pt x="2009942" y="892624"/>
                    <a:pt x="1983950" y="913418"/>
                    <a:pt x="1954495" y="913418"/>
                  </a:cubicBezTo>
                  <a:lnTo>
                    <a:pt x="1808947" y="913418"/>
                  </a:lnTo>
                  <a:lnTo>
                    <a:pt x="1808947" y="913416"/>
                  </a:lnTo>
                  <a:lnTo>
                    <a:pt x="336146" y="913416"/>
                  </a:lnTo>
                  <a:lnTo>
                    <a:pt x="336146" y="913418"/>
                  </a:lnTo>
                  <a:lnTo>
                    <a:pt x="190598" y="913418"/>
                  </a:lnTo>
                  <a:lnTo>
                    <a:pt x="190588" y="913416"/>
                  </a:lnTo>
                  <a:lnTo>
                    <a:pt x="168983" y="913416"/>
                  </a:lnTo>
                  <a:lnTo>
                    <a:pt x="168983" y="909457"/>
                  </a:lnTo>
                  <a:lnTo>
                    <a:pt x="151179" y="899339"/>
                  </a:lnTo>
                  <a:cubicBezTo>
                    <a:pt x="140350" y="890458"/>
                    <a:pt x="132553" y="877896"/>
                    <a:pt x="129954" y="863169"/>
                  </a:cubicBezTo>
                  <a:lnTo>
                    <a:pt x="5289" y="181669"/>
                  </a:lnTo>
                  <a:lnTo>
                    <a:pt x="530" y="181669"/>
                  </a:lnTo>
                  <a:lnTo>
                    <a:pt x="530" y="155656"/>
                  </a:lnTo>
                  <a:lnTo>
                    <a:pt x="0" y="152758"/>
                  </a:lnTo>
                  <a:lnTo>
                    <a:pt x="530" y="152758"/>
                  </a:lnTo>
                  <a:lnTo>
                    <a:pt x="530" y="37587"/>
                  </a:lnTo>
                  <a:cubicBezTo>
                    <a:pt x="530" y="16706"/>
                    <a:pt x="14406" y="0"/>
                    <a:pt x="317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367" name="Google Shape;3367;p12"/>
            <p:cNvGrpSpPr/>
            <p:nvPr/>
          </p:nvGrpSpPr>
          <p:grpSpPr>
            <a:xfrm>
              <a:off x="4766721" y="2343909"/>
              <a:ext cx="1997795" cy="817949"/>
              <a:chOff x="5534024" y="3386071"/>
              <a:chExt cx="1098233" cy="449645"/>
            </a:xfrm>
          </p:grpSpPr>
          <p:grpSp>
            <p:nvGrpSpPr>
              <p:cNvPr id="3368" name="Google Shape;3368;p12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3369" name="Google Shape;3369;p12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70" name="Google Shape;3370;p12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71" name="Google Shape;3371;p12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72" name="Google Shape;3372;p12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373" name="Google Shape;3373;p12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3374" name="Google Shape;3374;p12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75" name="Google Shape;3375;p12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76" name="Google Shape;3376;p12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77" name="Google Shape;3377;p12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78" name="Google Shape;3378;p12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4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79" name="Google Shape;3379;p12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80" name="Google Shape;3380;p12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81" name="Google Shape;3381;p12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82" name="Google Shape;3382;p12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83" name="Google Shape;3383;p12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84" name="Google Shape;3384;p12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5" h="40004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85" name="Google Shape;3385;p12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70" extrusionOk="0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86" name="Google Shape;3386;p12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04" h="40005" extrusionOk="0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3387" name="Google Shape;3387;p12"/>
          <p:cNvGrpSpPr/>
          <p:nvPr/>
        </p:nvGrpSpPr>
        <p:grpSpPr>
          <a:xfrm>
            <a:off x="6148164" y="5200034"/>
            <a:ext cx="794628" cy="692159"/>
            <a:chOff x="6980505" y="2818400"/>
            <a:chExt cx="411320" cy="358279"/>
          </a:xfrm>
        </p:grpSpPr>
        <p:sp>
          <p:nvSpPr>
            <p:cNvPr id="3388" name="Google Shape;3388;p12"/>
            <p:cNvSpPr/>
            <p:nvPr/>
          </p:nvSpPr>
          <p:spPr>
            <a:xfrm>
              <a:off x="6980505" y="2889544"/>
              <a:ext cx="409447" cy="287135"/>
            </a:xfrm>
            <a:custGeom>
              <a:avLst/>
              <a:gdLst/>
              <a:ahLst/>
              <a:cxnLst/>
              <a:rect l="l" t="t" r="r" b="b"/>
              <a:pathLst>
                <a:path w="409447" h="287135" extrusionOk="0">
                  <a:moveTo>
                    <a:pt x="268821" y="281176"/>
                  </a:moveTo>
                  <a:cubicBezTo>
                    <a:pt x="162105" y="303642"/>
                    <a:pt x="46027" y="260582"/>
                    <a:pt x="10455" y="185693"/>
                  </a:cubicBezTo>
                  <a:cubicBezTo>
                    <a:pt x="-25117" y="110804"/>
                    <a:pt x="32921" y="30298"/>
                    <a:pt x="141510" y="5959"/>
                  </a:cubicBezTo>
                  <a:cubicBezTo>
                    <a:pt x="248227" y="-16507"/>
                    <a:pt x="364305" y="26554"/>
                    <a:pt x="399877" y="101443"/>
                  </a:cubicBezTo>
                  <a:cubicBezTo>
                    <a:pt x="433577" y="176332"/>
                    <a:pt x="375538" y="256837"/>
                    <a:pt x="268821" y="28117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9" name="Google Shape;3389;p12"/>
            <p:cNvSpPr/>
            <p:nvPr/>
          </p:nvSpPr>
          <p:spPr>
            <a:xfrm>
              <a:off x="6981598" y="2949798"/>
              <a:ext cx="410016" cy="205944"/>
            </a:xfrm>
            <a:custGeom>
              <a:avLst/>
              <a:gdLst/>
              <a:ahLst/>
              <a:cxnLst/>
              <a:rect l="l" t="t" r="r" b="b"/>
              <a:pathLst>
                <a:path w="410016" h="205944" extrusionOk="0">
                  <a:moveTo>
                    <a:pt x="0" y="89867"/>
                  </a:moveTo>
                  <a:lnTo>
                    <a:pt x="1872" y="0"/>
                  </a:lnTo>
                  <a:lnTo>
                    <a:pt x="410017" y="13106"/>
                  </a:lnTo>
                  <a:lnTo>
                    <a:pt x="406272" y="101100"/>
                  </a:lnTo>
                  <a:lnTo>
                    <a:pt x="202200" y="205944"/>
                  </a:ln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0" name="Google Shape;3390;p12"/>
            <p:cNvSpPr/>
            <p:nvPr/>
          </p:nvSpPr>
          <p:spPr>
            <a:xfrm>
              <a:off x="6982377" y="2818400"/>
              <a:ext cx="409447" cy="287135"/>
            </a:xfrm>
            <a:custGeom>
              <a:avLst/>
              <a:gdLst/>
              <a:ahLst/>
              <a:cxnLst/>
              <a:rect l="l" t="t" r="r" b="b"/>
              <a:pathLst>
                <a:path w="409447" h="287135" extrusionOk="0">
                  <a:moveTo>
                    <a:pt x="268821" y="281176"/>
                  </a:moveTo>
                  <a:cubicBezTo>
                    <a:pt x="162105" y="303643"/>
                    <a:pt x="46027" y="260582"/>
                    <a:pt x="10455" y="185693"/>
                  </a:cubicBezTo>
                  <a:cubicBezTo>
                    <a:pt x="-25118" y="110804"/>
                    <a:pt x="32921" y="30298"/>
                    <a:pt x="141510" y="5959"/>
                  </a:cubicBezTo>
                  <a:cubicBezTo>
                    <a:pt x="248227" y="-16507"/>
                    <a:pt x="364304" y="26554"/>
                    <a:pt x="399877" y="101443"/>
                  </a:cubicBezTo>
                  <a:cubicBezTo>
                    <a:pt x="433577" y="178204"/>
                    <a:pt x="375538" y="258709"/>
                    <a:pt x="268821" y="28117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1" name="Google Shape;3391;p12"/>
            <p:cNvSpPr/>
            <p:nvPr/>
          </p:nvSpPr>
          <p:spPr>
            <a:xfrm>
              <a:off x="7035528" y="2855985"/>
              <a:ext cx="298414" cy="200730"/>
            </a:xfrm>
            <a:custGeom>
              <a:avLst/>
              <a:gdLst/>
              <a:ahLst/>
              <a:cxnLst/>
              <a:rect l="l" t="t" r="r" b="b"/>
              <a:pathLst>
                <a:path w="298414" h="200730" extrusionOk="0">
                  <a:moveTo>
                    <a:pt x="112699" y="2073"/>
                  </a:moveTo>
                  <a:cubicBezTo>
                    <a:pt x="32193" y="13307"/>
                    <a:pt x="-14612" y="65729"/>
                    <a:pt x="4110" y="120023"/>
                  </a:cubicBezTo>
                  <a:cubicBezTo>
                    <a:pt x="24704" y="174318"/>
                    <a:pt x="107082" y="209890"/>
                    <a:pt x="185715" y="198657"/>
                  </a:cubicBezTo>
                  <a:cubicBezTo>
                    <a:pt x="266221" y="187423"/>
                    <a:pt x="313026" y="135001"/>
                    <a:pt x="294304" y="80707"/>
                  </a:cubicBezTo>
                  <a:cubicBezTo>
                    <a:pt x="273710" y="26412"/>
                    <a:pt x="191332" y="-9160"/>
                    <a:pt x="112699" y="2073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2" name="Google Shape;3392;p12"/>
            <p:cNvSpPr/>
            <p:nvPr/>
          </p:nvSpPr>
          <p:spPr>
            <a:xfrm>
              <a:off x="7063976" y="2871164"/>
              <a:ext cx="297220" cy="195410"/>
            </a:xfrm>
            <a:custGeom>
              <a:avLst/>
              <a:gdLst/>
              <a:ahLst/>
              <a:cxnLst/>
              <a:rect l="l" t="t" r="r" b="b"/>
              <a:pathLst>
                <a:path w="297220" h="195410" extrusionOk="0">
                  <a:moveTo>
                    <a:pt x="0" y="170372"/>
                  </a:moveTo>
                  <a:lnTo>
                    <a:pt x="241517" y="0"/>
                  </a:lnTo>
                  <a:cubicBezTo>
                    <a:pt x="241517" y="0"/>
                    <a:pt x="357594" y="97355"/>
                    <a:pt x="254622" y="164756"/>
                  </a:cubicBezTo>
                  <a:cubicBezTo>
                    <a:pt x="151650" y="230283"/>
                    <a:pt x="0" y="170372"/>
                    <a:pt x="0" y="170372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3" name="Google Shape;3393;p12"/>
            <p:cNvSpPr/>
            <p:nvPr/>
          </p:nvSpPr>
          <p:spPr>
            <a:xfrm>
              <a:off x="7122015" y="3077109"/>
              <a:ext cx="24338" cy="5616"/>
            </a:xfrm>
            <a:custGeom>
              <a:avLst/>
              <a:gdLst/>
              <a:ahLst/>
              <a:cxnLst/>
              <a:rect l="l" t="t" r="r" b="b"/>
              <a:pathLst>
                <a:path w="24338" h="5616" extrusionOk="0">
                  <a:moveTo>
                    <a:pt x="0" y="0"/>
                  </a:moveTo>
                  <a:lnTo>
                    <a:pt x="24339" y="5617"/>
                  </a:lnTo>
                </a:path>
              </a:pathLst>
            </a:custGeom>
            <a:noFill/>
            <a:ln w="192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4" name="Google Shape;3394;p12"/>
            <p:cNvSpPr/>
            <p:nvPr/>
          </p:nvSpPr>
          <p:spPr>
            <a:xfrm>
              <a:off x="7185671" y="2837159"/>
              <a:ext cx="74888" cy="15283"/>
            </a:xfrm>
            <a:custGeom>
              <a:avLst/>
              <a:gdLst/>
              <a:ahLst/>
              <a:cxnLst/>
              <a:rect l="l" t="t" r="r" b="b"/>
              <a:pathLst>
                <a:path w="74888" h="15283" extrusionOk="0">
                  <a:moveTo>
                    <a:pt x="0" y="306"/>
                  </a:moveTo>
                  <a:cubicBezTo>
                    <a:pt x="0" y="306"/>
                    <a:pt x="37444" y="-3439"/>
                    <a:pt x="74889" y="15283"/>
                  </a:cubicBezTo>
                </a:path>
              </a:pathLst>
            </a:custGeom>
            <a:noFill/>
            <a:ln w="192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95" name="Google Shape;3395;p12"/>
          <p:cNvGrpSpPr/>
          <p:nvPr/>
        </p:nvGrpSpPr>
        <p:grpSpPr>
          <a:xfrm>
            <a:off x="6130594" y="4979168"/>
            <a:ext cx="794628" cy="692159"/>
            <a:chOff x="6980505" y="2818400"/>
            <a:chExt cx="411320" cy="358279"/>
          </a:xfrm>
        </p:grpSpPr>
        <p:sp>
          <p:nvSpPr>
            <p:cNvPr id="3396" name="Google Shape;3396;p12"/>
            <p:cNvSpPr/>
            <p:nvPr/>
          </p:nvSpPr>
          <p:spPr>
            <a:xfrm>
              <a:off x="6980505" y="2889544"/>
              <a:ext cx="409447" cy="287135"/>
            </a:xfrm>
            <a:custGeom>
              <a:avLst/>
              <a:gdLst/>
              <a:ahLst/>
              <a:cxnLst/>
              <a:rect l="l" t="t" r="r" b="b"/>
              <a:pathLst>
                <a:path w="409447" h="287135" extrusionOk="0">
                  <a:moveTo>
                    <a:pt x="268821" y="281176"/>
                  </a:moveTo>
                  <a:cubicBezTo>
                    <a:pt x="162105" y="303642"/>
                    <a:pt x="46027" y="260582"/>
                    <a:pt x="10455" y="185693"/>
                  </a:cubicBezTo>
                  <a:cubicBezTo>
                    <a:pt x="-25117" y="110804"/>
                    <a:pt x="32921" y="30298"/>
                    <a:pt x="141510" y="5959"/>
                  </a:cubicBezTo>
                  <a:cubicBezTo>
                    <a:pt x="248227" y="-16507"/>
                    <a:pt x="364305" y="26554"/>
                    <a:pt x="399877" y="101443"/>
                  </a:cubicBezTo>
                  <a:cubicBezTo>
                    <a:pt x="433577" y="176332"/>
                    <a:pt x="375538" y="256837"/>
                    <a:pt x="268821" y="28117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7" name="Google Shape;3397;p12"/>
            <p:cNvSpPr/>
            <p:nvPr/>
          </p:nvSpPr>
          <p:spPr>
            <a:xfrm>
              <a:off x="6981598" y="2949798"/>
              <a:ext cx="410016" cy="205944"/>
            </a:xfrm>
            <a:custGeom>
              <a:avLst/>
              <a:gdLst/>
              <a:ahLst/>
              <a:cxnLst/>
              <a:rect l="l" t="t" r="r" b="b"/>
              <a:pathLst>
                <a:path w="410016" h="205944" extrusionOk="0">
                  <a:moveTo>
                    <a:pt x="0" y="89867"/>
                  </a:moveTo>
                  <a:lnTo>
                    <a:pt x="1872" y="0"/>
                  </a:lnTo>
                  <a:lnTo>
                    <a:pt x="410017" y="13106"/>
                  </a:lnTo>
                  <a:lnTo>
                    <a:pt x="406272" y="101100"/>
                  </a:lnTo>
                  <a:lnTo>
                    <a:pt x="202200" y="205944"/>
                  </a:ln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8" name="Google Shape;3398;p12"/>
            <p:cNvSpPr/>
            <p:nvPr/>
          </p:nvSpPr>
          <p:spPr>
            <a:xfrm>
              <a:off x="6982377" y="2818400"/>
              <a:ext cx="409447" cy="287135"/>
            </a:xfrm>
            <a:custGeom>
              <a:avLst/>
              <a:gdLst/>
              <a:ahLst/>
              <a:cxnLst/>
              <a:rect l="l" t="t" r="r" b="b"/>
              <a:pathLst>
                <a:path w="409447" h="287135" extrusionOk="0">
                  <a:moveTo>
                    <a:pt x="268821" y="281176"/>
                  </a:moveTo>
                  <a:cubicBezTo>
                    <a:pt x="162105" y="303643"/>
                    <a:pt x="46027" y="260582"/>
                    <a:pt x="10455" y="185693"/>
                  </a:cubicBezTo>
                  <a:cubicBezTo>
                    <a:pt x="-25118" y="110804"/>
                    <a:pt x="32921" y="30298"/>
                    <a:pt x="141510" y="5959"/>
                  </a:cubicBezTo>
                  <a:cubicBezTo>
                    <a:pt x="248227" y="-16507"/>
                    <a:pt x="364304" y="26554"/>
                    <a:pt x="399877" y="101443"/>
                  </a:cubicBezTo>
                  <a:cubicBezTo>
                    <a:pt x="433577" y="178204"/>
                    <a:pt x="375538" y="258709"/>
                    <a:pt x="268821" y="28117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9" name="Google Shape;3399;p12"/>
            <p:cNvSpPr/>
            <p:nvPr/>
          </p:nvSpPr>
          <p:spPr>
            <a:xfrm>
              <a:off x="7035528" y="2855985"/>
              <a:ext cx="298414" cy="200730"/>
            </a:xfrm>
            <a:custGeom>
              <a:avLst/>
              <a:gdLst/>
              <a:ahLst/>
              <a:cxnLst/>
              <a:rect l="l" t="t" r="r" b="b"/>
              <a:pathLst>
                <a:path w="298414" h="200730" extrusionOk="0">
                  <a:moveTo>
                    <a:pt x="112699" y="2073"/>
                  </a:moveTo>
                  <a:cubicBezTo>
                    <a:pt x="32193" y="13307"/>
                    <a:pt x="-14612" y="65729"/>
                    <a:pt x="4110" y="120023"/>
                  </a:cubicBezTo>
                  <a:cubicBezTo>
                    <a:pt x="24704" y="174318"/>
                    <a:pt x="107082" y="209890"/>
                    <a:pt x="185715" y="198657"/>
                  </a:cubicBezTo>
                  <a:cubicBezTo>
                    <a:pt x="266221" y="187423"/>
                    <a:pt x="313026" y="135001"/>
                    <a:pt x="294304" y="80707"/>
                  </a:cubicBezTo>
                  <a:cubicBezTo>
                    <a:pt x="273710" y="26412"/>
                    <a:pt x="191332" y="-9160"/>
                    <a:pt x="112699" y="2073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0" name="Google Shape;3400;p12"/>
            <p:cNvSpPr/>
            <p:nvPr/>
          </p:nvSpPr>
          <p:spPr>
            <a:xfrm>
              <a:off x="7063976" y="2871164"/>
              <a:ext cx="297220" cy="195410"/>
            </a:xfrm>
            <a:custGeom>
              <a:avLst/>
              <a:gdLst/>
              <a:ahLst/>
              <a:cxnLst/>
              <a:rect l="l" t="t" r="r" b="b"/>
              <a:pathLst>
                <a:path w="297220" h="195410" extrusionOk="0">
                  <a:moveTo>
                    <a:pt x="0" y="170372"/>
                  </a:moveTo>
                  <a:lnTo>
                    <a:pt x="241517" y="0"/>
                  </a:lnTo>
                  <a:cubicBezTo>
                    <a:pt x="241517" y="0"/>
                    <a:pt x="357594" y="97355"/>
                    <a:pt x="254622" y="164756"/>
                  </a:cubicBezTo>
                  <a:cubicBezTo>
                    <a:pt x="151650" y="230283"/>
                    <a:pt x="0" y="170372"/>
                    <a:pt x="0" y="170372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1" name="Google Shape;3401;p12"/>
            <p:cNvSpPr/>
            <p:nvPr/>
          </p:nvSpPr>
          <p:spPr>
            <a:xfrm>
              <a:off x="7122015" y="3077109"/>
              <a:ext cx="24338" cy="5616"/>
            </a:xfrm>
            <a:custGeom>
              <a:avLst/>
              <a:gdLst/>
              <a:ahLst/>
              <a:cxnLst/>
              <a:rect l="l" t="t" r="r" b="b"/>
              <a:pathLst>
                <a:path w="24338" h="5616" extrusionOk="0">
                  <a:moveTo>
                    <a:pt x="0" y="0"/>
                  </a:moveTo>
                  <a:lnTo>
                    <a:pt x="24339" y="5617"/>
                  </a:lnTo>
                </a:path>
              </a:pathLst>
            </a:custGeom>
            <a:noFill/>
            <a:ln w="192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2" name="Google Shape;3402;p12"/>
            <p:cNvSpPr/>
            <p:nvPr/>
          </p:nvSpPr>
          <p:spPr>
            <a:xfrm>
              <a:off x="7185671" y="2837159"/>
              <a:ext cx="74888" cy="15283"/>
            </a:xfrm>
            <a:custGeom>
              <a:avLst/>
              <a:gdLst/>
              <a:ahLst/>
              <a:cxnLst/>
              <a:rect l="l" t="t" r="r" b="b"/>
              <a:pathLst>
                <a:path w="74888" h="15283" extrusionOk="0">
                  <a:moveTo>
                    <a:pt x="0" y="306"/>
                  </a:moveTo>
                  <a:cubicBezTo>
                    <a:pt x="0" y="306"/>
                    <a:pt x="37444" y="-3439"/>
                    <a:pt x="74889" y="15283"/>
                  </a:cubicBezTo>
                </a:path>
              </a:pathLst>
            </a:custGeom>
            <a:noFill/>
            <a:ln w="192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03" name="Google Shape;3403;p12"/>
          <p:cNvGrpSpPr/>
          <p:nvPr/>
        </p:nvGrpSpPr>
        <p:grpSpPr>
          <a:xfrm>
            <a:off x="7124489" y="5476115"/>
            <a:ext cx="794628" cy="692159"/>
            <a:chOff x="6980505" y="2818400"/>
            <a:chExt cx="411320" cy="358279"/>
          </a:xfrm>
        </p:grpSpPr>
        <p:sp>
          <p:nvSpPr>
            <p:cNvPr id="3404" name="Google Shape;3404;p12"/>
            <p:cNvSpPr/>
            <p:nvPr/>
          </p:nvSpPr>
          <p:spPr>
            <a:xfrm>
              <a:off x="6980505" y="2889544"/>
              <a:ext cx="409447" cy="287135"/>
            </a:xfrm>
            <a:custGeom>
              <a:avLst/>
              <a:gdLst/>
              <a:ahLst/>
              <a:cxnLst/>
              <a:rect l="l" t="t" r="r" b="b"/>
              <a:pathLst>
                <a:path w="409447" h="287135" extrusionOk="0">
                  <a:moveTo>
                    <a:pt x="268821" y="281176"/>
                  </a:moveTo>
                  <a:cubicBezTo>
                    <a:pt x="162105" y="303642"/>
                    <a:pt x="46027" y="260582"/>
                    <a:pt x="10455" y="185693"/>
                  </a:cubicBezTo>
                  <a:cubicBezTo>
                    <a:pt x="-25117" y="110804"/>
                    <a:pt x="32921" y="30298"/>
                    <a:pt x="141510" y="5959"/>
                  </a:cubicBezTo>
                  <a:cubicBezTo>
                    <a:pt x="248227" y="-16507"/>
                    <a:pt x="364305" y="26554"/>
                    <a:pt x="399877" y="101443"/>
                  </a:cubicBezTo>
                  <a:cubicBezTo>
                    <a:pt x="433577" y="176332"/>
                    <a:pt x="375538" y="256837"/>
                    <a:pt x="268821" y="28117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5" name="Google Shape;3405;p12"/>
            <p:cNvSpPr/>
            <p:nvPr/>
          </p:nvSpPr>
          <p:spPr>
            <a:xfrm>
              <a:off x="6981598" y="2949798"/>
              <a:ext cx="410016" cy="205944"/>
            </a:xfrm>
            <a:custGeom>
              <a:avLst/>
              <a:gdLst/>
              <a:ahLst/>
              <a:cxnLst/>
              <a:rect l="l" t="t" r="r" b="b"/>
              <a:pathLst>
                <a:path w="410016" h="205944" extrusionOk="0">
                  <a:moveTo>
                    <a:pt x="0" y="89867"/>
                  </a:moveTo>
                  <a:lnTo>
                    <a:pt x="1872" y="0"/>
                  </a:lnTo>
                  <a:lnTo>
                    <a:pt x="410017" y="13106"/>
                  </a:lnTo>
                  <a:lnTo>
                    <a:pt x="406272" y="101100"/>
                  </a:lnTo>
                  <a:lnTo>
                    <a:pt x="202200" y="205944"/>
                  </a:ln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6" name="Google Shape;3406;p12"/>
            <p:cNvSpPr/>
            <p:nvPr/>
          </p:nvSpPr>
          <p:spPr>
            <a:xfrm>
              <a:off x="6982377" y="2818400"/>
              <a:ext cx="409447" cy="287135"/>
            </a:xfrm>
            <a:custGeom>
              <a:avLst/>
              <a:gdLst/>
              <a:ahLst/>
              <a:cxnLst/>
              <a:rect l="l" t="t" r="r" b="b"/>
              <a:pathLst>
                <a:path w="409447" h="287135" extrusionOk="0">
                  <a:moveTo>
                    <a:pt x="268821" y="281176"/>
                  </a:moveTo>
                  <a:cubicBezTo>
                    <a:pt x="162105" y="303643"/>
                    <a:pt x="46027" y="260582"/>
                    <a:pt x="10455" y="185693"/>
                  </a:cubicBezTo>
                  <a:cubicBezTo>
                    <a:pt x="-25118" y="110804"/>
                    <a:pt x="32921" y="30298"/>
                    <a:pt x="141510" y="5959"/>
                  </a:cubicBezTo>
                  <a:cubicBezTo>
                    <a:pt x="248227" y="-16507"/>
                    <a:pt x="364304" y="26554"/>
                    <a:pt x="399877" y="101443"/>
                  </a:cubicBezTo>
                  <a:cubicBezTo>
                    <a:pt x="433577" y="178204"/>
                    <a:pt x="375538" y="258709"/>
                    <a:pt x="268821" y="28117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7" name="Google Shape;3407;p12"/>
            <p:cNvSpPr/>
            <p:nvPr/>
          </p:nvSpPr>
          <p:spPr>
            <a:xfrm>
              <a:off x="7035528" y="2855985"/>
              <a:ext cx="298414" cy="200730"/>
            </a:xfrm>
            <a:custGeom>
              <a:avLst/>
              <a:gdLst/>
              <a:ahLst/>
              <a:cxnLst/>
              <a:rect l="l" t="t" r="r" b="b"/>
              <a:pathLst>
                <a:path w="298414" h="200730" extrusionOk="0">
                  <a:moveTo>
                    <a:pt x="112699" y="2073"/>
                  </a:moveTo>
                  <a:cubicBezTo>
                    <a:pt x="32193" y="13307"/>
                    <a:pt x="-14612" y="65729"/>
                    <a:pt x="4110" y="120023"/>
                  </a:cubicBezTo>
                  <a:cubicBezTo>
                    <a:pt x="24704" y="174318"/>
                    <a:pt x="107082" y="209890"/>
                    <a:pt x="185715" y="198657"/>
                  </a:cubicBezTo>
                  <a:cubicBezTo>
                    <a:pt x="266221" y="187423"/>
                    <a:pt x="313026" y="135001"/>
                    <a:pt x="294304" y="80707"/>
                  </a:cubicBezTo>
                  <a:cubicBezTo>
                    <a:pt x="273710" y="26412"/>
                    <a:pt x="191332" y="-9160"/>
                    <a:pt x="112699" y="2073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8" name="Google Shape;3408;p12"/>
            <p:cNvSpPr/>
            <p:nvPr/>
          </p:nvSpPr>
          <p:spPr>
            <a:xfrm>
              <a:off x="7063976" y="2871164"/>
              <a:ext cx="297220" cy="195410"/>
            </a:xfrm>
            <a:custGeom>
              <a:avLst/>
              <a:gdLst/>
              <a:ahLst/>
              <a:cxnLst/>
              <a:rect l="l" t="t" r="r" b="b"/>
              <a:pathLst>
                <a:path w="297220" h="195410" extrusionOk="0">
                  <a:moveTo>
                    <a:pt x="0" y="170372"/>
                  </a:moveTo>
                  <a:lnTo>
                    <a:pt x="241517" y="0"/>
                  </a:lnTo>
                  <a:cubicBezTo>
                    <a:pt x="241517" y="0"/>
                    <a:pt x="357594" y="97355"/>
                    <a:pt x="254622" y="164756"/>
                  </a:cubicBezTo>
                  <a:cubicBezTo>
                    <a:pt x="151650" y="230283"/>
                    <a:pt x="0" y="170372"/>
                    <a:pt x="0" y="170372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9" name="Google Shape;3409;p12"/>
            <p:cNvSpPr/>
            <p:nvPr/>
          </p:nvSpPr>
          <p:spPr>
            <a:xfrm>
              <a:off x="7122015" y="3077109"/>
              <a:ext cx="24338" cy="5616"/>
            </a:xfrm>
            <a:custGeom>
              <a:avLst/>
              <a:gdLst/>
              <a:ahLst/>
              <a:cxnLst/>
              <a:rect l="l" t="t" r="r" b="b"/>
              <a:pathLst>
                <a:path w="24338" h="5616" extrusionOk="0">
                  <a:moveTo>
                    <a:pt x="0" y="0"/>
                  </a:moveTo>
                  <a:lnTo>
                    <a:pt x="24339" y="5617"/>
                  </a:lnTo>
                </a:path>
              </a:pathLst>
            </a:custGeom>
            <a:noFill/>
            <a:ln w="192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0" name="Google Shape;3410;p12"/>
            <p:cNvSpPr/>
            <p:nvPr/>
          </p:nvSpPr>
          <p:spPr>
            <a:xfrm>
              <a:off x="7185671" y="2837159"/>
              <a:ext cx="74888" cy="15283"/>
            </a:xfrm>
            <a:custGeom>
              <a:avLst/>
              <a:gdLst/>
              <a:ahLst/>
              <a:cxnLst/>
              <a:rect l="l" t="t" r="r" b="b"/>
              <a:pathLst>
                <a:path w="74888" h="15283" extrusionOk="0">
                  <a:moveTo>
                    <a:pt x="0" y="306"/>
                  </a:moveTo>
                  <a:cubicBezTo>
                    <a:pt x="0" y="306"/>
                    <a:pt x="37444" y="-3439"/>
                    <a:pt x="74889" y="15283"/>
                  </a:cubicBezTo>
                </a:path>
              </a:pathLst>
            </a:custGeom>
            <a:noFill/>
            <a:ln w="192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11" name="Google Shape;3411;p12"/>
          <p:cNvGrpSpPr/>
          <p:nvPr/>
        </p:nvGrpSpPr>
        <p:grpSpPr>
          <a:xfrm>
            <a:off x="7106919" y="5255249"/>
            <a:ext cx="794628" cy="692159"/>
            <a:chOff x="6980505" y="2818400"/>
            <a:chExt cx="411320" cy="358279"/>
          </a:xfrm>
        </p:grpSpPr>
        <p:sp>
          <p:nvSpPr>
            <p:cNvPr id="3412" name="Google Shape;3412;p12"/>
            <p:cNvSpPr/>
            <p:nvPr/>
          </p:nvSpPr>
          <p:spPr>
            <a:xfrm>
              <a:off x="6980505" y="2889544"/>
              <a:ext cx="409447" cy="287135"/>
            </a:xfrm>
            <a:custGeom>
              <a:avLst/>
              <a:gdLst/>
              <a:ahLst/>
              <a:cxnLst/>
              <a:rect l="l" t="t" r="r" b="b"/>
              <a:pathLst>
                <a:path w="409447" h="287135" extrusionOk="0">
                  <a:moveTo>
                    <a:pt x="268821" y="281176"/>
                  </a:moveTo>
                  <a:cubicBezTo>
                    <a:pt x="162105" y="303642"/>
                    <a:pt x="46027" y="260582"/>
                    <a:pt x="10455" y="185693"/>
                  </a:cubicBezTo>
                  <a:cubicBezTo>
                    <a:pt x="-25117" y="110804"/>
                    <a:pt x="32921" y="30298"/>
                    <a:pt x="141510" y="5959"/>
                  </a:cubicBezTo>
                  <a:cubicBezTo>
                    <a:pt x="248227" y="-16507"/>
                    <a:pt x="364305" y="26554"/>
                    <a:pt x="399877" y="101443"/>
                  </a:cubicBezTo>
                  <a:cubicBezTo>
                    <a:pt x="433577" y="176332"/>
                    <a:pt x="375538" y="256837"/>
                    <a:pt x="268821" y="28117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3" name="Google Shape;3413;p12"/>
            <p:cNvSpPr/>
            <p:nvPr/>
          </p:nvSpPr>
          <p:spPr>
            <a:xfrm>
              <a:off x="6981598" y="2949798"/>
              <a:ext cx="410016" cy="205944"/>
            </a:xfrm>
            <a:custGeom>
              <a:avLst/>
              <a:gdLst/>
              <a:ahLst/>
              <a:cxnLst/>
              <a:rect l="l" t="t" r="r" b="b"/>
              <a:pathLst>
                <a:path w="410016" h="205944" extrusionOk="0">
                  <a:moveTo>
                    <a:pt x="0" y="89867"/>
                  </a:moveTo>
                  <a:lnTo>
                    <a:pt x="1872" y="0"/>
                  </a:lnTo>
                  <a:lnTo>
                    <a:pt x="410017" y="13106"/>
                  </a:lnTo>
                  <a:lnTo>
                    <a:pt x="406272" y="101100"/>
                  </a:lnTo>
                  <a:lnTo>
                    <a:pt x="202200" y="205944"/>
                  </a:ln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4" name="Google Shape;3414;p12"/>
            <p:cNvSpPr/>
            <p:nvPr/>
          </p:nvSpPr>
          <p:spPr>
            <a:xfrm>
              <a:off x="6982377" y="2818400"/>
              <a:ext cx="409447" cy="287135"/>
            </a:xfrm>
            <a:custGeom>
              <a:avLst/>
              <a:gdLst/>
              <a:ahLst/>
              <a:cxnLst/>
              <a:rect l="l" t="t" r="r" b="b"/>
              <a:pathLst>
                <a:path w="409447" h="287135" extrusionOk="0">
                  <a:moveTo>
                    <a:pt x="268821" y="281176"/>
                  </a:moveTo>
                  <a:cubicBezTo>
                    <a:pt x="162105" y="303643"/>
                    <a:pt x="46027" y="260582"/>
                    <a:pt x="10455" y="185693"/>
                  </a:cubicBezTo>
                  <a:cubicBezTo>
                    <a:pt x="-25118" y="110804"/>
                    <a:pt x="32921" y="30298"/>
                    <a:pt x="141510" y="5959"/>
                  </a:cubicBezTo>
                  <a:cubicBezTo>
                    <a:pt x="248227" y="-16507"/>
                    <a:pt x="364304" y="26554"/>
                    <a:pt x="399877" y="101443"/>
                  </a:cubicBezTo>
                  <a:cubicBezTo>
                    <a:pt x="433577" y="178204"/>
                    <a:pt x="375538" y="258709"/>
                    <a:pt x="268821" y="28117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5" name="Google Shape;3415;p12"/>
            <p:cNvSpPr/>
            <p:nvPr/>
          </p:nvSpPr>
          <p:spPr>
            <a:xfrm>
              <a:off x="7035528" y="2855985"/>
              <a:ext cx="298414" cy="200730"/>
            </a:xfrm>
            <a:custGeom>
              <a:avLst/>
              <a:gdLst/>
              <a:ahLst/>
              <a:cxnLst/>
              <a:rect l="l" t="t" r="r" b="b"/>
              <a:pathLst>
                <a:path w="298414" h="200730" extrusionOk="0">
                  <a:moveTo>
                    <a:pt x="112699" y="2073"/>
                  </a:moveTo>
                  <a:cubicBezTo>
                    <a:pt x="32193" y="13307"/>
                    <a:pt x="-14612" y="65729"/>
                    <a:pt x="4110" y="120023"/>
                  </a:cubicBezTo>
                  <a:cubicBezTo>
                    <a:pt x="24704" y="174318"/>
                    <a:pt x="107082" y="209890"/>
                    <a:pt x="185715" y="198657"/>
                  </a:cubicBezTo>
                  <a:cubicBezTo>
                    <a:pt x="266221" y="187423"/>
                    <a:pt x="313026" y="135001"/>
                    <a:pt x="294304" y="80707"/>
                  </a:cubicBezTo>
                  <a:cubicBezTo>
                    <a:pt x="273710" y="26412"/>
                    <a:pt x="191332" y="-9160"/>
                    <a:pt x="112699" y="2073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6" name="Google Shape;3416;p12"/>
            <p:cNvSpPr/>
            <p:nvPr/>
          </p:nvSpPr>
          <p:spPr>
            <a:xfrm>
              <a:off x="7078729" y="2871164"/>
              <a:ext cx="282359" cy="189059"/>
            </a:xfrm>
            <a:custGeom>
              <a:avLst/>
              <a:gdLst/>
              <a:ahLst/>
              <a:cxnLst/>
              <a:rect l="l" t="t" r="r" b="b"/>
              <a:pathLst>
                <a:path w="297220" h="195410" extrusionOk="0">
                  <a:moveTo>
                    <a:pt x="0" y="170372"/>
                  </a:moveTo>
                  <a:lnTo>
                    <a:pt x="241517" y="0"/>
                  </a:lnTo>
                  <a:cubicBezTo>
                    <a:pt x="241517" y="0"/>
                    <a:pt x="357594" y="97355"/>
                    <a:pt x="254622" y="164756"/>
                  </a:cubicBezTo>
                  <a:cubicBezTo>
                    <a:pt x="151650" y="230283"/>
                    <a:pt x="0" y="170372"/>
                    <a:pt x="0" y="170372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7" name="Google Shape;3417;p12"/>
            <p:cNvSpPr/>
            <p:nvPr/>
          </p:nvSpPr>
          <p:spPr>
            <a:xfrm>
              <a:off x="7122015" y="3077109"/>
              <a:ext cx="24338" cy="5616"/>
            </a:xfrm>
            <a:custGeom>
              <a:avLst/>
              <a:gdLst/>
              <a:ahLst/>
              <a:cxnLst/>
              <a:rect l="l" t="t" r="r" b="b"/>
              <a:pathLst>
                <a:path w="24338" h="5616" extrusionOk="0">
                  <a:moveTo>
                    <a:pt x="0" y="0"/>
                  </a:moveTo>
                  <a:lnTo>
                    <a:pt x="24339" y="5617"/>
                  </a:lnTo>
                </a:path>
              </a:pathLst>
            </a:custGeom>
            <a:noFill/>
            <a:ln w="192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8" name="Google Shape;3418;p12"/>
            <p:cNvSpPr/>
            <p:nvPr/>
          </p:nvSpPr>
          <p:spPr>
            <a:xfrm>
              <a:off x="7185671" y="2837159"/>
              <a:ext cx="74888" cy="15283"/>
            </a:xfrm>
            <a:custGeom>
              <a:avLst/>
              <a:gdLst/>
              <a:ahLst/>
              <a:cxnLst/>
              <a:rect l="l" t="t" r="r" b="b"/>
              <a:pathLst>
                <a:path w="74888" h="15283" extrusionOk="0">
                  <a:moveTo>
                    <a:pt x="0" y="306"/>
                  </a:moveTo>
                  <a:cubicBezTo>
                    <a:pt x="0" y="306"/>
                    <a:pt x="37444" y="-3439"/>
                    <a:pt x="74889" y="15283"/>
                  </a:cubicBezTo>
                </a:path>
              </a:pathLst>
            </a:custGeom>
            <a:noFill/>
            <a:ln w="192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19" name="Google Shape;3419;p12"/>
          <p:cNvSpPr/>
          <p:nvPr/>
        </p:nvSpPr>
        <p:spPr>
          <a:xfrm>
            <a:off x="7271922" y="5251299"/>
            <a:ext cx="237331" cy="237332"/>
          </a:xfrm>
          <a:custGeom>
            <a:avLst/>
            <a:gdLst/>
            <a:ahLst/>
            <a:cxnLst/>
            <a:rect l="l" t="t" r="r" b="b"/>
            <a:pathLst>
              <a:path w="151649" h="151650" extrusionOk="0">
                <a:moveTo>
                  <a:pt x="76761" y="0"/>
                </a:moveTo>
                <a:lnTo>
                  <a:pt x="97356" y="56167"/>
                </a:lnTo>
                <a:lnTo>
                  <a:pt x="151650" y="76761"/>
                </a:lnTo>
                <a:lnTo>
                  <a:pt x="97356" y="97356"/>
                </a:lnTo>
                <a:lnTo>
                  <a:pt x="76761" y="151650"/>
                </a:lnTo>
                <a:lnTo>
                  <a:pt x="56167" y="97356"/>
                </a:lnTo>
                <a:lnTo>
                  <a:pt x="0" y="76761"/>
                </a:lnTo>
                <a:lnTo>
                  <a:pt x="56167" y="56167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0" name="Google Shape;3420;p12"/>
          <p:cNvSpPr/>
          <p:nvPr/>
        </p:nvSpPr>
        <p:spPr>
          <a:xfrm>
            <a:off x="6644463" y="5632794"/>
            <a:ext cx="237331" cy="237332"/>
          </a:xfrm>
          <a:custGeom>
            <a:avLst/>
            <a:gdLst/>
            <a:ahLst/>
            <a:cxnLst/>
            <a:rect l="l" t="t" r="r" b="b"/>
            <a:pathLst>
              <a:path w="151649" h="151650" extrusionOk="0">
                <a:moveTo>
                  <a:pt x="76761" y="0"/>
                </a:moveTo>
                <a:lnTo>
                  <a:pt x="97356" y="56167"/>
                </a:lnTo>
                <a:lnTo>
                  <a:pt x="151650" y="76761"/>
                </a:lnTo>
                <a:lnTo>
                  <a:pt x="97356" y="97356"/>
                </a:lnTo>
                <a:lnTo>
                  <a:pt x="76761" y="151650"/>
                </a:lnTo>
                <a:lnTo>
                  <a:pt x="56167" y="97356"/>
                </a:lnTo>
                <a:lnTo>
                  <a:pt x="0" y="76761"/>
                </a:lnTo>
                <a:lnTo>
                  <a:pt x="56167" y="56167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421" name="Google Shape;3421;p12"/>
          <p:cNvGrpSpPr/>
          <p:nvPr/>
        </p:nvGrpSpPr>
        <p:grpSpPr>
          <a:xfrm flipH="1">
            <a:off x="8151864" y="4076916"/>
            <a:ext cx="1087362" cy="1462197"/>
            <a:chOff x="3808245" y="4904805"/>
            <a:chExt cx="695022" cy="934610"/>
          </a:xfrm>
        </p:grpSpPr>
        <p:grpSp>
          <p:nvGrpSpPr>
            <p:cNvPr id="3422" name="Google Shape;3422;p12"/>
            <p:cNvGrpSpPr/>
            <p:nvPr/>
          </p:nvGrpSpPr>
          <p:grpSpPr>
            <a:xfrm>
              <a:off x="4177213" y="5145436"/>
              <a:ext cx="312192" cy="244800"/>
              <a:chOff x="5545605" y="2504907"/>
              <a:chExt cx="312192" cy="244800"/>
            </a:xfrm>
          </p:grpSpPr>
          <p:sp>
            <p:nvSpPr>
              <p:cNvPr id="3423" name="Google Shape;3423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24" name="Google Shape;3424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25" name="Google Shape;3425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26" name="Google Shape;3426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27" name="Google Shape;3427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28" name="Google Shape;3428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29" name="Google Shape;3429;p12"/>
            <p:cNvGrpSpPr/>
            <p:nvPr/>
          </p:nvGrpSpPr>
          <p:grpSpPr>
            <a:xfrm>
              <a:off x="4165984" y="5071643"/>
              <a:ext cx="312192" cy="244800"/>
              <a:chOff x="5545605" y="2504907"/>
              <a:chExt cx="312192" cy="244800"/>
            </a:xfrm>
          </p:grpSpPr>
          <p:sp>
            <p:nvSpPr>
              <p:cNvPr id="3430" name="Google Shape;3430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31" name="Google Shape;3431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32" name="Google Shape;3432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33" name="Google Shape;3433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34" name="Google Shape;3434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35" name="Google Shape;3435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36" name="Google Shape;3436;p12"/>
            <p:cNvGrpSpPr/>
            <p:nvPr/>
          </p:nvGrpSpPr>
          <p:grpSpPr>
            <a:xfrm>
              <a:off x="4169193" y="4978599"/>
              <a:ext cx="312192" cy="244800"/>
              <a:chOff x="5545605" y="2504907"/>
              <a:chExt cx="312192" cy="244800"/>
            </a:xfrm>
          </p:grpSpPr>
          <p:sp>
            <p:nvSpPr>
              <p:cNvPr id="3437" name="Google Shape;3437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38" name="Google Shape;3438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39" name="Google Shape;3439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40" name="Google Shape;3440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41" name="Google Shape;3441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42" name="Google Shape;3442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43" name="Google Shape;3443;p12"/>
            <p:cNvGrpSpPr/>
            <p:nvPr/>
          </p:nvGrpSpPr>
          <p:grpSpPr>
            <a:xfrm>
              <a:off x="4172401" y="4904805"/>
              <a:ext cx="312192" cy="244800"/>
              <a:chOff x="5545605" y="2504907"/>
              <a:chExt cx="312192" cy="244800"/>
            </a:xfrm>
          </p:grpSpPr>
          <p:sp>
            <p:nvSpPr>
              <p:cNvPr id="3444" name="Google Shape;3444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45" name="Google Shape;3445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46" name="Google Shape;3446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47" name="Google Shape;3447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48" name="Google Shape;3448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49" name="Google Shape;3449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50" name="Google Shape;3450;p12"/>
            <p:cNvGrpSpPr/>
            <p:nvPr/>
          </p:nvGrpSpPr>
          <p:grpSpPr>
            <a:xfrm>
              <a:off x="3819474" y="5321899"/>
              <a:ext cx="312192" cy="244800"/>
              <a:chOff x="5545605" y="2504907"/>
              <a:chExt cx="312192" cy="244800"/>
            </a:xfrm>
          </p:grpSpPr>
          <p:sp>
            <p:nvSpPr>
              <p:cNvPr id="3451" name="Google Shape;3451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52" name="Google Shape;3452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53" name="Google Shape;3453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54" name="Google Shape;3454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55" name="Google Shape;3455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56" name="Google Shape;3456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57" name="Google Shape;3457;p12"/>
            <p:cNvGrpSpPr/>
            <p:nvPr/>
          </p:nvGrpSpPr>
          <p:grpSpPr>
            <a:xfrm>
              <a:off x="3808245" y="5248106"/>
              <a:ext cx="312192" cy="244800"/>
              <a:chOff x="5545605" y="2504907"/>
              <a:chExt cx="312192" cy="244800"/>
            </a:xfrm>
          </p:grpSpPr>
          <p:sp>
            <p:nvSpPr>
              <p:cNvPr id="3458" name="Google Shape;3458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59" name="Google Shape;3459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60" name="Google Shape;3460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61" name="Google Shape;3461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62" name="Google Shape;3462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63" name="Google Shape;3463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64" name="Google Shape;3464;p12"/>
            <p:cNvGrpSpPr/>
            <p:nvPr/>
          </p:nvGrpSpPr>
          <p:grpSpPr>
            <a:xfrm>
              <a:off x="3811454" y="5155062"/>
              <a:ext cx="312192" cy="244800"/>
              <a:chOff x="5545605" y="2504907"/>
              <a:chExt cx="312192" cy="244800"/>
            </a:xfrm>
          </p:grpSpPr>
          <p:sp>
            <p:nvSpPr>
              <p:cNvPr id="3465" name="Google Shape;3465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66" name="Google Shape;3466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67" name="Google Shape;3467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68" name="Google Shape;3468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69" name="Google Shape;3469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70" name="Google Shape;3470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71" name="Google Shape;3471;p12"/>
            <p:cNvGrpSpPr/>
            <p:nvPr/>
          </p:nvGrpSpPr>
          <p:grpSpPr>
            <a:xfrm>
              <a:off x="3814662" y="5081268"/>
              <a:ext cx="312192" cy="244800"/>
              <a:chOff x="5545605" y="2504907"/>
              <a:chExt cx="312192" cy="244800"/>
            </a:xfrm>
          </p:grpSpPr>
          <p:sp>
            <p:nvSpPr>
              <p:cNvPr id="3472" name="Google Shape;3472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73" name="Google Shape;3473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74" name="Google Shape;3474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75" name="Google Shape;3475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76" name="Google Shape;3476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77" name="Google Shape;3477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78" name="Google Shape;3478;p12"/>
            <p:cNvGrpSpPr/>
            <p:nvPr/>
          </p:nvGrpSpPr>
          <p:grpSpPr>
            <a:xfrm>
              <a:off x="4159567" y="5594615"/>
              <a:ext cx="312192" cy="244800"/>
              <a:chOff x="5545605" y="2504907"/>
              <a:chExt cx="312192" cy="244800"/>
            </a:xfrm>
          </p:grpSpPr>
          <p:sp>
            <p:nvSpPr>
              <p:cNvPr id="3479" name="Google Shape;3479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80" name="Google Shape;3480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81" name="Google Shape;3481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82" name="Google Shape;3482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83" name="Google Shape;3483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84" name="Google Shape;3484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85" name="Google Shape;3485;p12"/>
            <p:cNvGrpSpPr/>
            <p:nvPr/>
          </p:nvGrpSpPr>
          <p:grpSpPr>
            <a:xfrm>
              <a:off x="4148338" y="5520822"/>
              <a:ext cx="312192" cy="244800"/>
              <a:chOff x="5545605" y="2504907"/>
              <a:chExt cx="312192" cy="244800"/>
            </a:xfrm>
          </p:grpSpPr>
          <p:sp>
            <p:nvSpPr>
              <p:cNvPr id="3486" name="Google Shape;3486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87" name="Google Shape;3487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88" name="Google Shape;3488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89" name="Google Shape;3489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90" name="Google Shape;3490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91" name="Google Shape;3491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92" name="Google Shape;3492;p12"/>
            <p:cNvGrpSpPr/>
            <p:nvPr/>
          </p:nvGrpSpPr>
          <p:grpSpPr>
            <a:xfrm>
              <a:off x="4151547" y="5427778"/>
              <a:ext cx="312192" cy="244800"/>
              <a:chOff x="5545605" y="2504907"/>
              <a:chExt cx="312192" cy="244800"/>
            </a:xfrm>
          </p:grpSpPr>
          <p:sp>
            <p:nvSpPr>
              <p:cNvPr id="3493" name="Google Shape;3493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94" name="Google Shape;3494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95" name="Google Shape;3495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96" name="Google Shape;3496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97" name="Google Shape;3497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98" name="Google Shape;3498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499" name="Google Shape;3499;p12"/>
            <p:cNvSpPr/>
            <p:nvPr/>
          </p:nvSpPr>
          <p:spPr>
            <a:xfrm>
              <a:off x="4185595" y="5417313"/>
              <a:ext cx="112333" cy="112333"/>
            </a:xfrm>
            <a:custGeom>
              <a:avLst/>
              <a:gdLst/>
              <a:ahLst/>
              <a:cxnLst/>
              <a:rect l="l" t="t" r="r" b="b"/>
              <a:pathLst>
                <a:path w="112333" h="112333" extrusionOk="0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0" name="Google Shape;3500;p12"/>
            <p:cNvSpPr/>
            <p:nvPr/>
          </p:nvSpPr>
          <p:spPr>
            <a:xfrm>
              <a:off x="4390934" y="4992197"/>
              <a:ext cx="112333" cy="112333"/>
            </a:xfrm>
            <a:custGeom>
              <a:avLst/>
              <a:gdLst/>
              <a:ahLst/>
              <a:cxnLst/>
              <a:rect l="l" t="t" r="r" b="b"/>
              <a:pathLst>
                <a:path w="112333" h="112333" extrusionOk="0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1" name="Google Shape;3501;p12"/>
            <p:cNvSpPr/>
            <p:nvPr/>
          </p:nvSpPr>
          <p:spPr>
            <a:xfrm>
              <a:off x="3811814" y="5101283"/>
              <a:ext cx="112333" cy="112333"/>
            </a:xfrm>
            <a:custGeom>
              <a:avLst/>
              <a:gdLst/>
              <a:ahLst/>
              <a:cxnLst/>
              <a:rect l="l" t="t" r="r" b="b"/>
              <a:pathLst>
                <a:path w="112333" h="112333" extrusionOk="0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2" name="Google Shape;3502;p12"/>
            <p:cNvSpPr/>
            <p:nvPr/>
          </p:nvSpPr>
          <p:spPr>
            <a:xfrm>
              <a:off x="4351730" y="5716306"/>
              <a:ext cx="112333" cy="112333"/>
            </a:xfrm>
            <a:custGeom>
              <a:avLst/>
              <a:gdLst/>
              <a:ahLst/>
              <a:cxnLst/>
              <a:rect l="l" t="t" r="r" b="b"/>
              <a:pathLst>
                <a:path w="112333" h="112333" extrusionOk="0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03" name="Google Shape;3503;p12"/>
          <p:cNvGrpSpPr/>
          <p:nvPr/>
        </p:nvGrpSpPr>
        <p:grpSpPr>
          <a:xfrm>
            <a:off x="7277886" y="3952653"/>
            <a:ext cx="488424" cy="382990"/>
            <a:chOff x="5545605" y="2504907"/>
            <a:chExt cx="312192" cy="244800"/>
          </a:xfrm>
        </p:grpSpPr>
        <p:sp>
          <p:nvSpPr>
            <p:cNvPr id="3504" name="Google Shape;3504;p1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5" name="Google Shape;3505;p1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6" name="Google Shape;3506;p1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7" name="Google Shape;3507;p1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8" name="Google Shape;3508;p1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9" name="Google Shape;3509;p1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10" name="Google Shape;3510;p12"/>
          <p:cNvGrpSpPr/>
          <p:nvPr/>
        </p:nvGrpSpPr>
        <p:grpSpPr>
          <a:xfrm>
            <a:off x="7260318" y="3837202"/>
            <a:ext cx="488424" cy="382990"/>
            <a:chOff x="5545605" y="2504907"/>
            <a:chExt cx="312192" cy="244800"/>
          </a:xfrm>
        </p:grpSpPr>
        <p:sp>
          <p:nvSpPr>
            <p:cNvPr id="3511" name="Google Shape;3511;p1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2" name="Google Shape;3512;p1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3" name="Google Shape;3513;p1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4" name="Google Shape;3514;p1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5" name="Google Shape;3515;p1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6" name="Google Shape;3516;p1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17" name="Google Shape;3517;p12"/>
          <p:cNvGrpSpPr/>
          <p:nvPr/>
        </p:nvGrpSpPr>
        <p:grpSpPr>
          <a:xfrm>
            <a:off x="7265338" y="3691632"/>
            <a:ext cx="488424" cy="382990"/>
            <a:chOff x="5545605" y="2504907"/>
            <a:chExt cx="312192" cy="244800"/>
          </a:xfrm>
        </p:grpSpPr>
        <p:sp>
          <p:nvSpPr>
            <p:cNvPr id="3518" name="Google Shape;3518;p1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9" name="Google Shape;3519;p1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0" name="Google Shape;3520;p1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1" name="Google Shape;3521;p1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2" name="Google Shape;3522;p1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3" name="Google Shape;3523;p1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24" name="Google Shape;3524;p12"/>
          <p:cNvGrpSpPr/>
          <p:nvPr/>
        </p:nvGrpSpPr>
        <p:grpSpPr>
          <a:xfrm>
            <a:off x="7270357" y="3576179"/>
            <a:ext cx="488424" cy="382990"/>
            <a:chOff x="5545605" y="2504907"/>
            <a:chExt cx="312192" cy="244800"/>
          </a:xfrm>
        </p:grpSpPr>
        <p:sp>
          <p:nvSpPr>
            <p:cNvPr id="3525" name="Google Shape;3525;p1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6" name="Google Shape;3526;p1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7" name="Google Shape;3527;p1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8" name="Google Shape;3528;p1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9" name="Google Shape;3529;p1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0" name="Google Shape;3530;p1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31" name="Google Shape;3531;p12"/>
          <p:cNvGrpSpPr/>
          <p:nvPr/>
        </p:nvGrpSpPr>
        <p:grpSpPr>
          <a:xfrm>
            <a:off x="6718193" y="4228734"/>
            <a:ext cx="488424" cy="382990"/>
            <a:chOff x="5545605" y="2504907"/>
            <a:chExt cx="312192" cy="244800"/>
          </a:xfrm>
        </p:grpSpPr>
        <p:sp>
          <p:nvSpPr>
            <p:cNvPr id="3532" name="Google Shape;3532;p1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3" name="Google Shape;3533;p1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4" name="Google Shape;3534;p1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5" name="Google Shape;3535;p1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6" name="Google Shape;3536;p1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7" name="Google Shape;3537;p1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38" name="Google Shape;3538;p12"/>
          <p:cNvGrpSpPr/>
          <p:nvPr/>
        </p:nvGrpSpPr>
        <p:grpSpPr>
          <a:xfrm>
            <a:off x="6700625" y="4113283"/>
            <a:ext cx="488424" cy="382990"/>
            <a:chOff x="5545605" y="2504907"/>
            <a:chExt cx="312192" cy="244800"/>
          </a:xfrm>
        </p:grpSpPr>
        <p:sp>
          <p:nvSpPr>
            <p:cNvPr id="3539" name="Google Shape;3539;p1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0" name="Google Shape;3540;p1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1" name="Google Shape;3541;p1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2" name="Google Shape;3542;p1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3" name="Google Shape;3543;p1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4" name="Google Shape;3544;p1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45" name="Google Shape;3545;p12"/>
          <p:cNvGrpSpPr/>
          <p:nvPr/>
        </p:nvGrpSpPr>
        <p:grpSpPr>
          <a:xfrm>
            <a:off x="6705646" y="3967713"/>
            <a:ext cx="488424" cy="382990"/>
            <a:chOff x="5545605" y="2504907"/>
            <a:chExt cx="312192" cy="244800"/>
          </a:xfrm>
        </p:grpSpPr>
        <p:sp>
          <p:nvSpPr>
            <p:cNvPr id="3546" name="Google Shape;3546;p1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7" name="Google Shape;3547;p1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8" name="Google Shape;3548;p1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9" name="Google Shape;3549;p1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0" name="Google Shape;3550;p1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1" name="Google Shape;3551;p1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52" name="Google Shape;3552;p12"/>
          <p:cNvGrpSpPr/>
          <p:nvPr/>
        </p:nvGrpSpPr>
        <p:grpSpPr>
          <a:xfrm>
            <a:off x="6710665" y="3852260"/>
            <a:ext cx="488424" cy="382990"/>
            <a:chOff x="5545605" y="2504907"/>
            <a:chExt cx="312192" cy="244800"/>
          </a:xfrm>
        </p:grpSpPr>
        <p:sp>
          <p:nvSpPr>
            <p:cNvPr id="3553" name="Google Shape;3553;p1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4" name="Google Shape;3554;p1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5" name="Google Shape;3555;p1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6" name="Google Shape;3556;p1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7" name="Google Shape;3557;p1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8" name="Google Shape;3558;p1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59" name="Google Shape;3559;p12"/>
          <p:cNvGrpSpPr/>
          <p:nvPr/>
        </p:nvGrpSpPr>
        <p:grpSpPr>
          <a:xfrm>
            <a:off x="7250278" y="4655406"/>
            <a:ext cx="488424" cy="382990"/>
            <a:chOff x="5545605" y="2504907"/>
            <a:chExt cx="312192" cy="244800"/>
          </a:xfrm>
        </p:grpSpPr>
        <p:sp>
          <p:nvSpPr>
            <p:cNvPr id="3560" name="Google Shape;3560;p1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1" name="Google Shape;3561;p1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2" name="Google Shape;3562;p1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3" name="Google Shape;3563;p1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4" name="Google Shape;3564;p1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5" name="Google Shape;3565;p1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66" name="Google Shape;3566;p12"/>
          <p:cNvGrpSpPr/>
          <p:nvPr/>
        </p:nvGrpSpPr>
        <p:grpSpPr>
          <a:xfrm>
            <a:off x="7232710" y="4539955"/>
            <a:ext cx="488424" cy="382990"/>
            <a:chOff x="5545605" y="2504907"/>
            <a:chExt cx="312192" cy="244800"/>
          </a:xfrm>
        </p:grpSpPr>
        <p:sp>
          <p:nvSpPr>
            <p:cNvPr id="3567" name="Google Shape;3567;p1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8" name="Google Shape;3568;p1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9" name="Google Shape;3569;p1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0" name="Google Shape;3570;p1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1" name="Google Shape;3571;p1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2" name="Google Shape;3572;p1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73" name="Google Shape;3573;p12"/>
          <p:cNvGrpSpPr/>
          <p:nvPr/>
        </p:nvGrpSpPr>
        <p:grpSpPr>
          <a:xfrm>
            <a:off x="7237731" y="4394385"/>
            <a:ext cx="488424" cy="382990"/>
            <a:chOff x="5545605" y="2504907"/>
            <a:chExt cx="312192" cy="244800"/>
          </a:xfrm>
        </p:grpSpPr>
        <p:sp>
          <p:nvSpPr>
            <p:cNvPr id="3574" name="Google Shape;3574;p1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5" name="Google Shape;3575;p1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6" name="Google Shape;3576;p1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7" name="Google Shape;3577;p1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8" name="Google Shape;3578;p1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9" name="Google Shape;3579;p1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80" name="Google Shape;3580;p12"/>
          <p:cNvSpPr/>
          <p:nvPr/>
        </p:nvSpPr>
        <p:spPr>
          <a:xfrm>
            <a:off x="7291153" y="4378081"/>
            <a:ext cx="175801" cy="175801"/>
          </a:xfrm>
          <a:custGeom>
            <a:avLst/>
            <a:gdLst/>
            <a:ahLst/>
            <a:cxnLst/>
            <a:rect l="l" t="t" r="r" b="b"/>
            <a:pathLst>
              <a:path w="112333" h="112333" extrusionOk="0">
                <a:moveTo>
                  <a:pt x="56167" y="0"/>
                </a:moveTo>
                <a:lnTo>
                  <a:pt x="71144" y="41189"/>
                </a:lnTo>
                <a:lnTo>
                  <a:pt x="112333" y="56167"/>
                </a:lnTo>
                <a:lnTo>
                  <a:pt x="71144" y="71144"/>
                </a:lnTo>
                <a:lnTo>
                  <a:pt x="56167" y="112333"/>
                </a:lnTo>
                <a:lnTo>
                  <a:pt x="41189" y="71144"/>
                </a:lnTo>
                <a:lnTo>
                  <a:pt x="0" y="56167"/>
                </a:lnTo>
                <a:lnTo>
                  <a:pt x="41189" y="41189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1" name="Google Shape;3581;p12"/>
          <p:cNvSpPr/>
          <p:nvPr/>
        </p:nvSpPr>
        <p:spPr>
          <a:xfrm>
            <a:off x="7612411" y="3712975"/>
            <a:ext cx="175801" cy="175801"/>
          </a:xfrm>
          <a:custGeom>
            <a:avLst/>
            <a:gdLst/>
            <a:ahLst/>
            <a:cxnLst/>
            <a:rect l="l" t="t" r="r" b="b"/>
            <a:pathLst>
              <a:path w="112333" h="112333" extrusionOk="0">
                <a:moveTo>
                  <a:pt x="56167" y="0"/>
                </a:moveTo>
                <a:lnTo>
                  <a:pt x="71144" y="41189"/>
                </a:lnTo>
                <a:lnTo>
                  <a:pt x="112333" y="56167"/>
                </a:lnTo>
                <a:lnTo>
                  <a:pt x="71144" y="71144"/>
                </a:lnTo>
                <a:lnTo>
                  <a:pt x="56167" y="112333"/>
                </a:lnTo>
                <a:lnTo>
                  <a:pt x="41189" y="71144"/>
                </a:lnTo>
                <a:lnTo>
                  <a:pt x="0" y="56167"/>
                </a:lnTo>
                <a:lnTo>
                  <a:pt x="41189" y="41189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2" name="Google Shape;3582;p12"/>
          <p:cNvSpPr/>
          <p:nvPr/>
        </p:nvSpPr>
        <p:spPr>
          <a:xfrm>
            <a:off x="6736062" y="3955844"/>
            <a:ext cx="175801" cy="175801"/>
          </a:xfrm>
          <a:custGeom>
            <a:avLst/>
            <a:gdLst/>
            <a:ahLst/>
            <a:cxnLst/>
            <a:rect l="l" t="t" r="r" b="b"/>
            <a:pathLst>
              <a:path w="112333" h="112333" extrusionOk="0">
                <a:moveTo>
                  <a:pt x="56167" y="0"/>
                </a:moveTo>
                <a:lnTo>
                  <a:pt x="71144" y="41189"/>
                </a:lnTo>
                <a:lnTo>
                  <a:pt x="112333" y="56167"/>
                </a:lnTo>
                <a:lnTo>
                  <a:pt x="71144" y="71144"/>
                </a:lnTo>
                <a:lnTo>
                  <a:pt x="56167" y="112333"/>
                </a:lnTo>
                <a:lnTo>
                  <a:pt x="41189" y="71144"/>
                </a:lnTo>
                <a:lnTo>
                  <a:pt x="0" y="56167"/>
                </a:lnTo>
                <a:lnTo>
                  <a:pt x="41189" y="41189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3" name="Google Shape;3583;p12"/>
          <p:cNvSpPr/>
          <p:nvPr/>
        </p:nvSpPr>
        <p:spPr>
          <a:xfrm>
            <a:off x="7551075" y="4845864"/>
            <a:ext cx="175801" cy="175801"/>
          </a:xfrm>
          <a:custGeom>
            <a:avLst/>
            <a:gdLst/>
            <a:ahLst/>
            <a:cxnLst/>
            <a:rect l="l" t="t" r="r" b="b"/>
            <a:pathLst>
              <a:path w="112333" h="112333" extrusionOk="0">
                <a:moveTo>
                  <a:pt x="56167" y="0"/>
                </a:moveTo>
                <a:lnTo>
                  <a:pt x="71144" y="41189"/>
                </a:lnTo>
                <a:lnTo>
                  <a:pt x="112333" y="56167"/>
                </a:lnTo>
                <a:lnTo>
                  <a:pt x="71144" y="71144"/>
                </a:lnTo>
                <a:lnTo>
                  <a:pt x="56167" y="112333"/>
                </a:lnTo>
                <a:lnTo>
                  <a:pt x="41189" y="71144"/>
                </a:lnTo>
                <a:lnTo>
                  <a:pt x="0" y="56167"/>
                </a:lnTo>
                <a:lnTo>
                  <a:pt x="41189" y="41189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4" name="Google Shape;3584;p12" descr="Old Key"/>
          <p:cNvSpPr/>
          <p:nvPr/>
        </p:nvSpPr>
        <p:spPr>
          <a:xfrm>
            <a:off x="494084" y="5210297"/>
            <a:ext cx="775335" cy="782068"/>
          </a:xfrm>
          <a:custGeom>
            <a:avLst/>
            <a:gdLst/>
            <a:ahLst/>
            <a:cxnLst/>
            <a:rect l="l" t="t" r="r" b="b"/>
            <a:pathLst>
              <a:path w="775335" h="782068" extrusionOk="0">
                <a:moveTo>
                  <a:pt x="775335" y="197233"/>
                </a:moveTo>
                <a:cubicBezTo>
                  <a:pt x="775335" y="184851"/>
                  <a:pt x="764858" y="174373"/>
                  <a:pt x="752475" y="174373"/>
                </a:cubicBezTo>
                <a:lnTo>
                  <a:pt x="727710" y="174373"/>
                </a:lnTo>
                <a:cubicBezTo>
                  <a:pt x="755333" y="132463"/>
                  <a:pt x="743903" y="76266"/>
                  <a:pt x="702945" y="48643"/>
                </a:cubicBezTo>
                <a:cubicBezTo>
                  <a:pt x="672465" y="28641"/>
                  <a:pt x="633413" y="28641"/>
                  <a:pt x="602933" y="48643"/>
                </a:cubicBezTo>
                <a:lnTo>
                  <a:pt x="602933" y="24831"/>
                </a:lnTo>
                <a:cubicBezTo>
                  <a:pt x="602933" y="12448"/>
                  <a:pt x="594360" y="1971"/>
                  <a:pt x="581978" y="66"/>
                </a:cubicBezTo>
                <a:cubicBezTo>
                  <a:pt x="568643" y="-887"/>
                  <a:pt x="557213" y="8638"/>
                  <a:pt x="556260" y="21021"/>
                </a:cubicBezTo>
                <a:cubicBezTo>
                  <a:pt x="556260" y="21973"/>
                  <a:pt x="556260" y="22926"/>
                  <a:pt x="556260" y="23878"/>
                </a:cubicBezTo>
                <a:lnTo>
                  <a:pt x="556260" y="47691"/>
                </a:lnTo>
                <a:cubicBezTo>
                  <a:pt x="554355" y="44833"/>
                  <a:pt x="552450" y="42928"/>
                  <a:pt x="549593" y="40071"/>
                </a:cubicBezTo>
                <a:cubicBezTo>
                  <a:pt x="514350" y="4828"/>
                  <a:pt x="457200" y="4828"/>
                  <a:pt x="421958" y="40071"/>
                </a:cubicBezTo>
                <a:cubicBezTo>
                  <a:pt x="386715" y="75313"/>
                  <a:pt x="386715" y="132463"/>
                  <a:pt x="421958" y="167706"/>
                </a:cubicBezTo>
                <a:cubicBezTo>
                  <a:pt x="423863" y="169611"/>
                  <a:pt x="426720" y="172468"/>
                  <a:pt x="429577" y="174373"/>
                </a:cubicBezTo>
                <a:lnTo>
                  <a:pt x="406718" y="174373"/>
                </a:lnTo>
                <a:cubicBezTo>
                  <a:pt x="394335" y="174373"/>
                  <a:pt x="383858" y="182946"/>
                  <a:pt x="381952" y="195328"/>
                </a:cubicBezTo>
                <a:cubicBezTo>
                  <a:pt x="381000" y="208663"/>
                  <a:pt x="390525" y="220093"/>
                  <a:pt x="402908" y="221046"/>
                </a:cubicBezTo>
                <a:cubicBezTo>
                  <a:pt x="403860" y="221046"/>
                  <a:pt x="404813" y="221046"/>
                  <a:pt x="405765" y="221046"/>
                </a:cubicBezTo>
                <a:lnTo>
                  <a:pt x="428625" y="221046"/>
                </a:lnTo>
                <a:cubicBezTo>
                  <a:pt x="417195" y="237238"/>
                  <a:pt x="412433" y="257241"/>
                  <a:pt x="413385" y="277243"/>
                </a:cubicBezTo>
                <a:cubicBezTo>
                  <a:pt x="413385" y="287721"/>
                  <a:pt x="409575" y="298198"/>
                  <a:pt x="401955" y="304866"/>
                </a:cubicBezTo>
                <a:lnTo>
                  <a:pt x="5715" y="703011"/>
                </a:lnTo>
                <a:cubicBezTo>
                  <a:pt x="-1905" y="710631"/>
                  <a:pt x="-1905" y="722061"/>
                  <a:pt x="5715" y="729681"/>
                </a:cubicBezTo>
                <a:lnTo>
                  <a:pt x="45720" y="769686"/>
                </a:lnTo>
                <a:cubicBezTo>
                  <a:pt x="53340" y="777306"/>
                  <a:pt x="64770" y="777306"/>
                  <a:pt x="72390" y="769686"/>
                </a:cubicBezTo>
                <a:lnTo>
                  <a:pt x="99060" y="743016"/>
                </a:lnTo>
                <a:lnTo>
                  <a:pt x="132398" y="776353"/>
                </a:lnTo>
                <a:cubicBezTo>
                  <a:pt x="140018" y="783973"/>
                  <a:pt x="151448" y="783973"/>
                  <a:pt x="159068" y="776353"/>
                </a:cubicBezTo>
                <a:lnTo>
                  <a:pt x="185738" y="749683"/>
                </a:lnTo>
                <a:cubicBezTo>
                  <a:pt x="193357" y="742063"/>
                  <a:pt x="193357" y="730633"/>
                  <a:pt x="185738" y="723013"/>
                </a:cubicBezTo>
                <a:lnTo>
                  <a:pt x="152400" y="689676"/>
                </a:lnTo>
                <a:lnTo>
                  <a:pt x="179070" y="663006"/>
                </a:lnTo>
                <a:lnTo>
                  <a:pt x="233363" y="717298"/>
                </a:lnTo>
                <a:cubicBezTo>
                  <a:pt x="240982" y="724918"/>
                  <a:pt x="252413" y="724918"/>
                  <a:pt x="260032" y="717298"/>
                </a:cubicBezTo>
                <a:lnTo>
                  <a:pt x="260032" y="717298"/>
                </a:lnTo>
                <a:lnTo>
                  <a:pt x="300038" y="677293"/>
                </a:lnTo>
                <a:cubicBezTo>
                  <a:pt x="307658" y="669673"/>
                  <a:pt x="307658" y="658243"/>
                  <a:pt x="300038" y="650623"/>
                </a:cubicBezTo>
                <a:lnTo>
                  <a:pt x="247650" y="595378"/>
                </a:lnTo>
                <a:lnTo>
                  <a:pt x="469583" y="373446"/>
                </a:lnTo>
                <a:cubicBezTo>
                  <a:pt x="477202" y="365826"/>
                  <a:pt x="487680" y="362016"/>
                  <a:pt x="498158" y="362016"/>
                </a:cubicBezTo>
                <a:cubicBezTo>
                  <a:pt x="500063" y="362016"/>
                  <a:pt x="501968" y="362016"/>
                  <a:pt x="503873" y="362016"/>
                </a:cubicBezTo>
                <a:cubicBezTo>
                  <a:pt x="521970" y="362016"/>
                  <a:pt x="539115" y="356301"/>
                  <a:pt x="554355" y="346776"/>
                </a:cubicBezTo>
                <a:lnTo>
                  <a:pt x="554355" y="371541"/>
                </a:lnTo>
                <a:cubicBezTo>
                  <a:pt x="554355" y="383923"/>
                  <a:pt x="562928" y="394401"/>
                  <a:pt x="575310" y="396306"/>
                </a:cubicBezTo>
                <a:cubicBezTo>
                  <a:pt x="588645" y="397258"/>
                  <a:pt x="600075" y="387733"/>
                  <a:pt x="601028" y="375351"/>
                </a:cubicBezTo>
                <a:cubicBezTo>
                  <a:pt x="601028" y="374398"/>
                  <a:pt x="601028" y="373446"/>
                  <a:pt x="601028" y="372493"/>
                </a:cubicBezTo>
                <a:lnTo>
                  <a:pt x="601028" y="348681"/>
                </a:lnTo>
                <a:cubicBezTo>
                  <a:pt x="602933" y="351538"/>
                  <a:pt x="604838" y="353443"/>
                  <a:pt x="607695" y="356301"/>
                </a:cubicBezTo>
                <a:cubicBezTo>
                  <a:pt x="642938" y="391543"/>
                  <a:pt x="700088" y="391543"/>
                  <a:pt x="735330" y="356301"/>
                </a:cubicBezTo>
                <a:cubicBezTo>
                  <a:pt x="770573" y="321058"/>
                  <a:pt x="770573" y="263908"/>
                  <a:pt x="735330" y="228666"/>
                </a:cubicBezTo>
                <a:lnTo>
                  <a:pt x="735330" y="228666"/>
                </a:lnTo>
                <a:cubicBezTo>
                  <a:pt x="733425" y="226761"/>
                  <a:pt x="730568" y="223903"/>
                  <a:pt x="727710" y="221998"/>
                </a:cubicBezTo>
                <a:lnTo>
                  <a:pt x="751523" y="221998"/>
                </a:lnTo>
                <a:cubicBezTo>
                  <a:pt x="764858" y="221998"/>
                  <a:pt x="775335" y="211521"/>
                  <a:pt x="775335" y="198186"/>
                </a:cubicBezTo>
                <a:lnTo>
                  <a:pt x="775335" y="197233"/>
                </a:lnTo>
                <a:close/>
                <a:moveTo>
                  <a:pt x="621983" y="93411"/>
                </a:moveTo>
                <a:cubicBezTo>
                  <a:pt x="639128" y="76266"/>
                  <a:pt x="665798" y="76266"/>
                  <a:pt x="682943" y="93411"/>
                </a:cubicBezTo>
                <a:cubicBezTo>
                  <a:pt x="700088" y="110556"/>
                  <a:pt x="700088" y="137226"/>
                  <a:pt x="682943" y="154371"/>
                </a:cubicBezTo>
                <a:cubicBezTo>
                  <a:pt x="665798" y="171516"/>
                  <a:pt x="639128" y="171516"/>
                  <a:pt x="621983" y="154371"/>
                </a:cubicBezTo>
                <a:cubicBezTo>
                  <a:pt x="614363" y="146751"/>
                  <a:pt x="609600" y="135321"/>
                  <a:pt x="609600" y="123891"/>
                </a:cubicBezTo>
                <a:cubicBezTo>
                  <a:pt x="609600" y="112461"/>
                  <a:pt x="613410" y="101983"/>
                  <a:pt x="621983" y="93411"/>
                </a:cubicBezTo>
                <a:close/>
                <a:moveTo>
                  <a:pt x="453390" y="73408"/>
                </a:moveTo>
                <a:cubicBezTo>
                  <a:pt x="470535" y="56263"/>
                  <a:pt x="497205" y="56263"/>
                  <a:pt x="514350" y="73408"/>
                </a:cubicBezTo>
                <a:cubicBezTo>
                  <a:pt x="531495" y="90553"/>
                  <a:pt x="531495" y="117223"/>
                  <a:pt x="514350" y="134368"/>
                </a:cubicBezTo>
                <a:cubicBezTo>
                  <a:pt x="497205" y="151513"/>
                  <a:pt x="470535" y="151513"/>
                  <a:pt x="453390" y="134368"/>
                </a:cubicBezTo>
                <a:cubicBezTo>
                  <a:pt x="445770" y="126748"/>
                  <a:pt x="441008" y="115318"/>
                  <a:pt x="441008" y="103888"/>
                </a:cubicBezTo>
                <a:cubicBezTo>
                  <a:pt x="441008" y="92458"/>
                  <a:pt x="445770" y="81981"/>
                  <a:pt x="453390" y="73408"/>
                </a:cubicBezTo>
                <a:close/>
                <a:moveTo>
                  <a:pt x="534353" y="302961"/>
                </a:moveTo>
                <a:cubicBezTo>
                  <a:pt x="517208" y="320106"/>
                  <a:pt x="490538" y="320106"/>
                  <a:pt x="473393" y="302961"/>
                </a:cubicBezTo>
                <a:cubicBezTo>
                  <a:pt x="456248" y="285816"/>
                  <a:pt x="456248" y="259146"/>
                  <a:pt x="473393" y="242001"/>
                </a:cubicBezTo>
                <a:cubicBezTo>
                  <a:pt x="490538" y="224856"/>
                  <a:pt x="517208" y="224856"/>
                  <a:pt x="534353" y="242001"/>
                </a:cubicBezTo>
                <a:cubicBezTo>
                  <a:pt x="541973" y="249621"/>
                  <a:pt x="546735" y="261051"/>
                  <a:pt x="546735" y="272481"/>
                </a:cubicBezTo>
                <a:cubicBezTo>
                  <a:pt x="546735" y="283911"/>
                  <a:pt x="541973" y="294388"/>
                  <a:pt x="534353" y="302961"/>
                </a:cubicBezTo>
                <a:close/>
                <a:moveTo>
                  <a:pt x="702945" y="322963"/>
                </a:moveTo>
                <a:cubicBezTo>
                  <a:pt x="685800" y="340108"/>
                  <a:pt x="659130" y="340108"/>
                  <a:pt x="641985" y="322963"/>
                </a:cubicBezTo>
                <a:cubicBezTo>
                  <a:pt x="624840" y="305818"/>
                  <a:pt x="624840" y="279148"/>
                  <a:pt x="641985" y="262003"/>
                </a:cubicBezTo>
                <a:cubicBezTo>
                  <a:pt x="659130" y="244858"/>
                  <a:pt x="685800" y="244858"/>
                  <a:pt x="702945" y="262003"/>
                </a:cubicBezTo>
                <a:cubicBezTo>
                  <a:pt x="710565" y="269623"/>
                  <a:pt x="715328" y="281053"/>
                  <a:pt x="715328" y="292483"/>
                </a:cubicBezTo>
                <a:cubicBezTo>
                  <a:pt x="715328" y="303913"/>
                  <a:pt x="710565" y="314391"/>
                  <a:pt x="702945" y="3229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585" name="Google Shape;3585;p12"/>
          <p:cNvGrpSpPr/>
          <p:nvPr/>
        </p:nvGrpSpPr>
        <p:grpSpPr>
          <a:xfrm>
            <a:off x="6116639" y="4756096"/>
            <a:ext cx="794628" cy="692159"/>
            <a:chOff x="6980505" y="2818400"/>
            <a:chExt cx="411320" cy="358279"/>
          </a:xfrm>
        </p:grpSpPr>
        <p:sp>
          <p:nvSpPr>
            <p:cNvPr id="3586" name="Google Shape;3586;p12"/>
            <p:cNvSpPr/>
            <p:nvPr/>
          </p:nvSpPr>
          <p:spPr>
            <a:xfrm>
              <a:off x="6980505" y="2889544"/>
              <a:ext cx="409447" cy="287135"/>
            </a:xfrm>
            <a:custGeom>
              <a:avLst/>
              <a:gdLst/>
              <a:ahLst/>
              <a:cxnLst/>
              <a:rect l="l" t="t" r="r" b="b"/>
              <a:pathLst>
                <a:path w="409447" h="287135" extrusionOk="0">
                  <a:moveTo>
                    <a:pt x="268821" y="281176"/>
                  </a:moveTo>
                  <a:cubicBezTo>
                    <a:pt x="162105" y="303642"/>
                    <a:pt x="46027" y="260582"/>
                    <a:pt x="10455" y="185693"/>
                  </a:cubicBezTo>
                  <a:cubicBezTo>
                    <a:pt x="-25117" y="110804"/>
                    <a:pt x="32921" y="30298"/>
                    <a:pt x="141510" y="5959"/>
                  </a:cubicBezTo>
                  <a:cubicBezTo>
                    <a:pt x="248227" y="-16507"/>
                    <a:pt x="364305" y="26554"/>
                    <a:pt x="399877" y="101443"/>
                  </a:cubicBezTo>
                  <a:cubicBezTo>
                    <a:pt x="433577" y="176332"/>
                    <a:pt x="375538" y="256837"/>
                    <a:pt x="268821" y="28117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7" name="Google Shape;3587;p12"/>
            <p:cNvSpPr/>
            <p:nvPr/>
          </p:nvSpPr>
          <p:spPr>
            <a:xfrm>
              <a:off x="6981598" y="2949798"/>
              <a:ext cx="410016" cy="205944"/>
            </a:xfrm>
            <a:custGeom>
              <a:avLst/>
              <a:gdLst/>
              <a:ahLst/>
              <a:cxnLst/>
              <a:rect l="l" t="t" r="r" b="b"/>
              <a:pathLst>
                <a:path w="410016" h="205944" extrusionOk="0">
                  <a:moveTo>
                    <a:pt x="0" y="89867"/>
                  </a:moveTo>
                  <a:lnTo>
                    <a:pt x="1872" y="0"/>
                  </a:lnTo>
                  <a:lnTo>
                    <a:pt x="410017" y="13106"/>
                  </a:lnTo>
                  <a:lnTo>
                    <a:pt x="406272" y="101100"/>
                  </a:lnTo>
                  <a:lnTo>
                    <a:pt x="202200" y="205944"/>
                  </a:ln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8" name="Google Shape;3588;p12"/>
            <p:cNvSpPr/>
            <p:nvPr/>
          </p:nvSpPr>
          <p:spPr>
            <a:xfrm>
              <a:off x="6982377" y="2818400"/>
              <a:ext cx="409447" cy="287135"/>
            </a:xfrm>
            <a:custGeom>
              <a:avLst/>
              <a:gdLst/>
              <a:ahLst/>
              <a:cxnLst/>
              <a:rect l="l" t="t" r="r" b="b"/>
              <a:pathLst>
                <a:path w="409447" h="287135" extrusionOk="0">
                  <a:moveTo>
                    <a:pt x="268821" y="281176"/>
                  </a:moveTo>
                  <a:cubicBezTo>
                    <a:pt x="162105" y="303643"/>
                    <a:pt x="46027" y="260582"/>
                    <a:pt x="10455" y="185693"/>
                  </a:cubicBezTo>
                  <a:cubicBezTo>
                    <a:pt x="-25118" y="110804"/>
                    <a:pt x="32921" y="30298"/>
                    <a:pt x="141510" y="5959"/>
                  </a:cubicBezTo>
                  <a:cubicBezTo>
                    <a:pt x="248227" y="-16507"/>
                    <a:pt x="364304" y="26554"/>
                    <a:pt x="399877" y="101443"/>
                  </a:cubicBezTo>
                  <a:cubicBezTo>
                    <a:pt x="433577" y="178204"/>
                    <a:pt x="375538" y="258709"/>
                    <a:pt x="268821" y="28117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9" name="Google Shape;3589;p12"/>
            <p:cNvSpPr/>
            <p:nvPr/>
          </p:nvSpPr>
          <p:spPr>
            <a:xfrm>
              <a:off x="7035528" y="2855985"/>
              <a:ext cx="298414" cy="200730"/>
            </a:xfrm>
            <a:custGeom>
              <a:avLst/>
              <a:gdLst/>
              <a:ahLst/>
              <a:cxnLst/>
              <a:rect l="l" t="t" r="r" b="b"/>
              <a:pathLst>
                <a:path w="298414" h="200730" extrusionOk="0">
                  <a:moveTo>
                    <a:pt x="112699" y="2073"/>
                  </a:moveTo>
                  <a:cubicBezTo>
                    <a:pt x="32193" y="13307"/>
                    <a:pt x="-14612" y="65729"/>
                    <a:pt x="4110" y="120023"/>
                  </a:cubicBezTo>
                  <a:cubicBezTo>
                    <a:pt x="24704" y="174318"/>
                    <a:pt x="107082" y="209890"/>
                    <a:pt x="185715" y="198657"/>
                  </a:cubicBezTo>
                  <a:cubicBezTo>
                    <a:pt x="266221" y="187423"/>
                    <a:pt x="313026" y="135001"/>
                    <a:pt x="294304" y="80707"/>
                  </a:cubicBezTo>
                  <a:cubicBezTo>
                    <a:pt x="273710" y="26412"/>
                    <a:pt x="191332" y="-9160"/>
                    <a:pt x="112699" y="2073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0" name="Google Shape;3590;p12"/>
            <p:cNvSpPr/>
            <p:nvPr/>
          </p:nvSpPr>
          <p:spPr>
            <a:xfrm>
              <a:off x="7063976" y="2871164"/>
              <a:ext cx="297220" cy="195410"/>
            </a:xfrm>
            <a:custGeom>
              <a:avLst/>
              <a:gdLst/>
              <a:ahLst/>
              <a:cxnLst/>
              <a:rect l="l" t="t" r="r" b="b"/>
              <a:pathLst>
                <a:path w="297220" h="195410" extrusionOk="0">
                  <a:moveTo>
                    <a:pt x="0" y="170372"/>
                  </a:moveTo>
                  <a:lnTo>
                    <a:pt x="241517" y="0"/>
                  </a:lnTo>
                  <a:cubicBezTo>
                    <a:pt x="241517" y="0"/>
                    <a:pt x="357594" y="97355"/>
                    <a:pt x="254622" y="164756"/>
                  </a:cubicBezTo>
                  <a:cubicBezTo>
                    <a:pt x="151650" y="230283"/>
                    <a:pt x="0" y="170372"/>
                    <a:pt x="0" y="170372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1" name="Google Shape;3591;p12"/>
            <p:cNvSpPr/>
            <p:nvPr/>
          </p:nvSpPr>
          <p:spPr>
            <a:xfrm>
              <a:off x="7122015" y="3077109"/>
              <a:ext cx="24338" cy="5616"/>
            </a:xfrm>
            <a:custGeom>
              <a:avLst/>
              <a:gdLst/>
              <a:ahLst/>
              <a:cxnLst/>
              <a:rect l="l" t="t" r="r" b="b"/>
              <a:pathLst>
                <a:path w="24338" h="5616" extrusionOk="0">
                  <a:moveTo>
                    <a:pt x="0" y="0"/>
                  </a:moveTo>
                  <a:lnTo>
                    <a:pt x="24339" y="5617"/>
                  </a:lnTo>
                </a:path>
              </a:pathLst>
            </a:custGeom>
            <a:noFill/>
            <a:ln w="192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2" name="Google Shape;3592;p12"/>
            <p:cNvSpPr/>
            <p:nvPr/>
          </p:nvSpPr>
          <p:spPr>
            <a:xfrm>
              <a:off x="7185671" y="2837159"/>
              <a:ext cx="74888" cy="15283"/>
            </a:xfrm>
            <a:custGeom>
              <a:avLst/>
              <a:gdLst/>
              <a:ahLst/>
              <a:cxnLst/>
              <a:rect l="l" t="t" r="r" b="b"/>
              <a:pathLst>
                <a:path w="74888" h="15283" extrusionOk="0">
                  <a:moveTo>
                    <a:pt x="0" y="306"/>
                  </a:moveTo>
                  <a:cubicBezTo>
                    <a:pt x="0" y="306"/>
                    <a:pt x="37444" y="-3439"/>
                    <a:pt x="74889" y="15283"/>
                  </a:cubicBezTo>
                </a:path>
              </a:pathLst>
            </a:custGeom>
            <a:noFill/>
            <a:ln w="192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93" name="Google Shape;3593;p12"/>
          <p:cNvGrpSpPr/>
          <p:nvPr/>
        </p:nvGrpSpPr>
        <p:grpSpPr>
          <a:xfrm>
            <a:off x="6099069" y="4535230"/>
            <a:ext cx="794628" cy="692159"/>
            <a:chOff x="6980505" y="2818400"/>
            <a:chExt cx="411320" cy="358279"/>
          </a:xfrm>
        </p:grpSpPr>
        <p:sp>
          <p:nvSpPr>
            <p:cNvPr id="3594" name="Google Shape;3594;p12"/>
            <p:cNvSpPr/>
            <p:nvPr/>
          </p:nvSpPr>
          <p:spPr>
            <a:xfrm>
              <a:off x="6980505" y="2889544"/>
              <a:ext cx="409447" cy="287135"/>
            </a:xfrm>
            <a:custGeom>
              <a:avLst/>
              <a:gdLst/>
              <a:ahLst/>
              <a:cxnLst/>
              <a:rect l="l" t="t" r="r" b="b"/>
              <a:pathLst>
                <a:path w="409447" h="287135" extrusionOk="0">
                  <a:moveTo>
                    <a:pt x="268821" y="281176"/>
                  </a:moveTo>
                  <a:cubicBezTo>
                    <a:pt x="162105" y="303642"/>
                    <a:pt x="46027" y="260582"/>
                    <a:pt x="10455" y="185693"/>
                  </a:cubicBezTo>
                  <a:cubicBezTo>
                    <a:pt x="-25117" y="110804"/>
                    <a:pt x="32921" y="30298"/>
                    <a:pt x="141510" y="5959"/>
                  </a:cubicBezTo>
                  <a:cubicBezTo>
                    <a:pt x="248227" y="-16507"/>
                    <a:pt x="364305" y="26554"/>
                    <a:pt x="399877" y="101443"/>
                  </a:cubicBezTo>
                  <a:cubicBezTo>
                    <a:pt x="433577" y="176332"/>
                    <a:pt x="375538" y="256837"/>
                    <a:pt x="268821" y="28117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5" name="Google Shape;3595;p12"/>
            <p:cNvSpPr/>
            <p:nvPr/>
          </p:nvSpPr>
          <p:spPr>
            <a:xfrm>
              <a:off x="6981598" y="2949798"/>
              <a:ext cx="410016" cy="205944"/>
            </a:xfrm>
            <a:custGeom>
              <a:avLst/>
              <a:gdLst/>
              <a:ahLst/>
              <a:cxnLst/>
              <a:rect l="l" t="t" r="r" b="b"/>
              <a:pathLst>
                <a:path w="410016" h="205944" extrusionOk="0">
                  <a:moveTo>
                    <a:pt x="0" y="89867"/>
                  </a:moveTo>
                  <a:lnTo>
                    <a:pt x="1872" y="0"/>
                  </a:lnTo>
                  <a:lnTo>
                    <a:pt x="410017" y="13106"/>
                  </a:lnTo>
                  <a:lnTo>
                    <a:pt x="406272" y="101100"/>
                  </a:lnTo>
                  <a:lnTo>
                    <a:pt x="202200" y="205944"/>
                  </a:ln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6" name="Google Shape;3596;p12"/>
            <p:cNvSpPr/>
            <p:nvPr/>
          </p:nvSpPr>
          <p:spPr>
            <a:xfrm>
              <a:off x="6982377" y="2818400"/>
              <a:ext cx="409447" cy="287135"/>
            </a:xfrm>
            <a:custGeom>
              <a:avLst/>
              <a:gdLst/>
              <a:ahLst/>
              <a:cxnLst/>
              <a:rect l="l" t="t" r="r" b="b"/>
              <a:pathLst>
                <a:path w="409447" h="287135" extrusionOk="0">
                  <a:moveTo>
                    <a:pt x="268821" y="281176"/>
                  </a:moveTo>
                  <a:cubicBezTo>
                    <a:pt x="162105" y="303643"/>
                    <a:pt x="46027" y="260582"/>
                    <a:pt x="10455" y="185693"/>
                  </a:cubicBezTo>
                  <a:cubicBezTo>
                    <a:pt x="-25118" y="110804"/>
                    <a:pt x="32921" y="30298"/>
                    <a:pt x="141510" y="5959"/>
                  </a:cubicBezTo>
                  <a:cubicBezTo>
                    <a:pt x="248227" y="-16507"/>
                    <a:pt x="364304" y="26554"/>
                    <a:pt x="399877" y="101443"/>
                  </a:cubicBezTo>
                  <a:cubicBezTo>
                    <a:pt x="433577" y="178204"/>
                    <a:pt x="375538" y="258709"/>
                    <a:pt x="268821" y="28117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7" name="Google Shape;3597;p12"/>
            <p:cNvSpPr/>
            <p:nvPr/>
          </p:nvSpPr>
          <p:spPr>
            <a:xfrm>
              <a:off x="7035528" y="2855985"/>
              <a:ext cx="298414" cy="200730"/>
            </a:xfrm>
            <a:custGeom>
              <a:avLst/>
              <a:gdLst/>
              <a:ahLst/>
              <a:cxnLst/>
              <a:rect l="l" t="t" r="r" b="b"/>
              <a:pathLst>
                <a:path w="298414" h="200730" extrusionOk="0">
                  <a:moveTo>
                    <a:pt x="112699" y="2073"/>
                  </a:moveTo>
                  <a:cubicBezTo>
                    <a:pt x="32193" y="13307"/>
                    <a:pt x="-14612" y="65729"/>
                    <a:pt x="4110" y="120023"/>
                  </a:cubicBezTo>
                  <a:cubicBezTo>
                    <a:pt x="24704" y="174318"/>
                    <a:pt x="107082" y="209890"/>
                    <a:pt x="185715" y="198657"/>
                  </a:cubicBezTo>
                  <a:cubicBezTo>
                    <a:pt x="266221" y="187423"/>
                    <a:pt x="313026" y="135001"/>
                    <a:pt x="294304" y="80707"/>
                  </a:cubicBezTo>
                  <a:cubicBezTo>
                    <a:pt x="273710" y="26412"/>
                    <a:pt x="191332" y="-9160"/>
                    <a:pt x="112699" y="2073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8" name="Google Shape;3598;p12"/>
            <p:cNvSpPr/>
            <p:nvPr/>
          </p:nvSpPr>
          <p:spPr>
            <a:xfrm>
              <a:off x="7063976" y="2871164"/>
              <a:ext cx="297220" cy="195410"/>
            </a:xfrm>
            <a:custGeom>
              <a:avLst/>
              <a:gdLst/>
              <a:ahLst/>
              <a:cxnLst/>
              <a:rect l="l" t="t" r="r" b="b"/>
              <a:pathLst>
                <a:path w="297220" h="195410" extrusionOk="0">
                  <a:moveTo>
                    <a:pt x="0" y="170372"/>
                  </a:moveTo>
                  <a:lnTo>
                    <a:pt x="241517" y="0"/>
                  </a:lnTo>
                  <a:cubicBezTo>
                    <a:pt x="241517" y="0"/>
                    <a:pt x="357594" y="97355"/>
                    <a:pt x="254622" y="164756"/>
                  </a:cubicBezTo>
                  <a:cubicBezTo>
                    <a:pt x="151650" y="230283"/>
                    <a:pt x="0" y="170372"/>
                    <a:pt x="0" y="170372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9" name="Google Shape;3599;p12"/>
            <p:cNvSpPr/>
            <p:nvPr/>
          </p:nvSpPr>
          <p:spPr>
            <a:xfrm>
              <a:off x="7122015" y="3077109"/>
              <a:ext cx="24338" cy="5616"/>
            </a:xfrm>
            <a:custGeom>
              <a:avLst/>
              <a:gdLst/>
              <a:ahLst/>
              <a:cxnLst/>
              <a:rect l="l" t="t" r="r" b="b"/>
              <a:pathLst>
                <a:path w="24338" h="5616" extrusionOk="0">
                  <a:moveTo>
                    <a:pt x="0" y="0"/>
                  </a:moveTo>
                  <a:lnTo>
                    <a:pt x="24339" y="5617"/>
                  </a:lnTo>
                </a:path>
              </a:pathLst>
            </a:custGeom>
            <a:noFill/>
            <a:ln w="192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0" name="Google Shape;3600;p12"/>
            <p:cNvSpPr/>
            <p:nvPr/>
          </p:nvSpPr>
          <p:spPr>
            <a:xfrm>
              <a:off x="7185671" y="2837159"/>
              <a:ext cx="74888" cy="15283"/>
            </a:xfrm>
            <a:custGeom>
              <a:avLst/>
              <a:gdLst/>
              <a:ahLst/>
              <a:cxnLst/>
              <a:rect l="l" t="t" r="r" b="b"/>
              <a:pathLst>
                <a:path w="74888" h="15283" extrusionOk="0">
                  <a:moveTo>
                    <a:pt x="0" y="306"/>
                  </a:moveTo>
                  <a:cubicBezTo>
                    <a:pt x="0" y="306"/>
                    <a:pt x="37444" y="-3439"/>
                    <a:pt x="74889" y="15283"/>
                  </a:cubicBezTo>
                </a:path>
              </a:pathLst>
            </a:custGeom>
            <a:noFill/>
            <a:ln w="192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01" name="Google Shape;3601;p12"/>
          <p:cNvGrpSpPr/>
          <p:nvPr/>
        </p:nvGrpSpPr>
        <p:grpSpPr>
          <a:xfrm>
            <a:off x="8550114" y="5738590"/>
            <a:ext cx="794628" cy="692159"/>
            <a:chOff x="6980505" y="2818400"/>
            <a:chExt cx="411320" cy="358279"/>
          </a:xfrm>
        </p:grpSpPr>
        <p:sp>
          <p:nvSpPr>
            <p:cNvPr id="3602" name="Google Shape;3602;p12"/>
            <p:cNvSpPr/>
            <p:nvPr/>
          </p:nvSpPr>
          <p:spPr>
            <a:xfrm>
              <a:off x="6980505" y="2889544"/>
              <a:ext cx="409447" cy="287135"/>
            </a:xfrm>
            <a:custGeom>
              <a:avLst/>
              <a:gdLst/>
              <a:ahLst/>
              <a:cxnLst/>
              <a:rect l="l" t="t" r="r" b="b"/>
              <a:pathLst>
                <a:path w="409447" h="287135" extrusionOk="0">
                  <a:moveTo>
                    <a:pt x="268821" y="281176"/>
                  </a:moveTo>
                  <a:cubicBezTo>
                    <a:pt x="162105" y="303642"/>
                    <a:pt x="46027" y="260582"/>
                    <a:pt x="10455" y="185693"/>
                  </a:cubicBezTo>
                  <a:cubicBezTo>
                    <a:pt x="-25117" y="110804"/>
                    <a:pt x="32921" y="30298"/>
                    <a:pt x="141510" y="5959"/>
                  </a:cubicBezTo>
                  <a:cubicBezTo>
                    <a:pt x="248227" y="-16507"/>
                    <a:pt x="364305" y="26554"/>
                    <a:pt x="399877" y="101443"/>
                  </a:cubicBezTo>
                  <a:cubicBezTo>
                    <a:pt x="433577" y="176332"/>
                    <a:pt x="375538" y="256837"/>
                    <a:pt x="268821" y="28117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3" name="Google Shape;3603;p12"/>
            <p:cNvSpPr/>
            <p:nvPr/>
          </p:nvSpPr>
          <p:spPr>
            <a:xfrm>
              <a:off x="6981598" y="2949798"/>
              <a:ext cx="410016" cy="205944"/>
            </a:xfrm>
            <a:custGeom>
              <a:avLst/>
              <a:gdLst/>
              <a:ahLst/>
              <a:cxnLst/>
              <a:rect l="l" t="t" r="r" b="b"/>
              <a:pathLst>
                <a:path w="410016" h="205944" extrusionOk="0">
                  <a:moveTo>
                    <a:pt x="0" y="89867"/>
                  </a:moveTo>
                  <a:lnTo>
                    <a:pt x="1872" y="0"/>
                  </a:lnTo>
                  <a:lnTo>
                    <a:pt x="410017" y="13106"/>
                  </a:lnTo>
                  <a:lnTo>
                    <a:pt x="406272" y="101100"/>
                  </a:lnTo>
                  <a:lnTo>
                    <a:pt x="202200" y="205944"/>
                  </a:ln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4" name="Google Shape;3604;p12"/>
            <p:cNvSpPr/>
            <p:nvPr/>
          </p:nvSpPr>
          <p:spPr>
            <a:xfrm>
              <a:off x="6982377" y="2818400"/>
              <a:ext cx="409447" cy="287135"/>
            </a:xfrm>
            <a:custGeom>
              <a:avLst/>
              <a:gdLst/>
              <a:ahLst/>
              <a:cxnLst/>
              <a:rect l="l" t="t" r="r" b="b"/>
              <a:pathLst>
                <a:path w="409447" h="287135" extrusionOk="0">
                  <a:moveTo>
                    <a:pt x="268821" y="281176"/>
                  </a:moveTo>
                  <a:cubicBezTo>
                    <a:pt x="162105" y="303643"/>
                    <a:pt x="46027" y="260582"/>
                    <a:pt x="10455" y="185693"/>
                  </a:cubicBezTo>
                  <a:cubicBezTo>
                    <a:pt x="-25118" y="110804"/>
                    <a:pt x="32921" y="30298"/>
                    <a:pt x="141510" y="5959"/>
                  </a:cubicBezTo>
                  <a:cubicBezTo>
                    <a:pt x="248227" y="-16507"/>
                    <a:pt x="364304" y="26554"/>
                    <a:pt x="399877" y="101443"/>
                  </a:cubicBezTo>
                  <a:cubicBezTo>
                    <a:pt x="433577" y="178204"/>
                    <a:pt x="375538" y="258709"/>
                    <a:pt x="268821" y="28117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5" name="Google Shape;3605;p12"/>
            <p:cNvSpPr/>
            <p:nvPr/>
          </p:nvSpPr>
          <p:spPr>
            <a:xfrm>
              <a:off x="7035528" y="2855985"/>
              <a:ext cx="298414" cy="200730"/>
            </a:xfrm>
            <a:custGeom>
              <a:avLst/>
              <a:gdLst/>
              <a:ahLst/>
              <a:cxnLst/>
              <a:rect l="l" t="t" r="r" b="b"/>
              <a:pathLst>
                <a:path w="298414" h="200730" extrusionOk="0">
                  <a:moveTo>
                    <a:pt x="112699" y="2073"/>
                  </a:moveTo>
                  <a:cubicBezTo>
                    <a:pt x="32193" y="13307"/>
                    <a:pt x="-14612" y="65729"/>
                    <a:pt x="4110" y="120023"/>
                  </a:cubicBezTo>
                  <a:cubicBezTo>
                    <a:pt x="24704" y="174318"/>
                    <a:pt x="107082" y="209890"/>
                    <a:pt x="185715" y="198657"/>
                  </a:cubicBezTo>
                  <a:cubicBezTo>
                    <a:pt x="266221" y="187423"/>
                    <a:pt x="313026" y="135001"/>
                    <a:pt x="294304" y="80707"/>
                  </a:cubicBezTo>
                  <a:cubicBezTo>
                    <a:pt x="273710" y="26412"/>
                    <a:pt x="191332" y="-9160"/>
                    <a:pt x="112699" y="2073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6" name="Google Shape;3606;p12"/>
            <p:cNvSpPr/>
            <p:nvPr/>
          </p:nvSpPr>
          <p:spPr>
            <a:xfrm>
              <a:off x="7063976" y="2871164"/>
              <a:ext cx="297220" cy="195410"/>
            </a:xfrm>
            <a:custGeom>
              <a:avLst/>
              <a:gdLst/>
              <a:ahLst/>
              <a:cxnLst/>
              <a:rect l="l" t="t" r="r" b="b"/>
              <a:pathLst>
                <a:path w="297220" h="195410" extrusionOk="0">
                  <a:moveTo>
                    <a:pt x="0" y="170372"/>
                  </a:moveTo>
                  <a:lnTo>
                    <a:pt x="241517" y="0"/>
                  </a:lnTo>
                  <a:cubicBezTo>
                    <a:pt x="241517" y="0"/>
                    <a:pt x="357594" y="97355"/>
                    <a:pt x="254622" y="164756"/>
                  </a:cubicBezTo>
                  <a:cubicBezTo>
                    <a:pt x="151650" y="230283"/>
                    <a:pt x="0" y="170372"/>
                    <a:pt x="0" y="170372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7" name="Google Shape;3607;p12"/>
            <p:cNvSpPr/>
            <p:nvPr/>
          </p:nvSpPr>
          <p:spPr>
            <a:xfrm>
              <a:off x="7122015" y="3077109"/>
              <a:ext cx="24338" cy="5616"/>
            </a:xfrm>
            <a:custGeom>
              <a:avLst/>
              <a:gdLst/>
              <a:ahLst/>
              <a:cxnLst/>
              <a:rect l="l" t="t" r="r" b="b"/>
              <a:pathLst>
                <a:path w="24338" h="5616" extrusionOk="0">
                  <a:moveTo>
                    <a:pt x="0" y="0"/>
                  </a:moveTo>
                  <a:lnTo>
                    <a:pt x="24339" y="5617"/>
                  </a:lnTo>
                </a:path>
              </a:pathLst>
            </a:custGeom>
            <a:noFill/>
            <a:ln w="192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8" name="Google Shape;3608;p12"/>
            <p:cNvSpPr/>
            <p:nvPr/>
          </p:nvSpPr>
          <p:spPr>
            <a:xfrm>
              <a:off x="7185671" y="2837159"/>
              <a:ext cx="74888" cy="15283"/>
            </a:xfrm>
            <a:custGeom>
              <a:avLst/>
              <a:gdLst/>
              <a:ahLst/>
              <a:cxnLst/>
              <a:rect l="l" t="t" r="r" b="b"/>
              <a:pathLst>
                <a:path w="74888" h="15283" extrusionOk="0">
                  <a:moveTo>
                    <a:pt x="0" y="306"/>
                  </a:moveTo>
                  <a:cubicBezTo>
                    <a:pt x="0" y="306"/>
                    <a:pt x="37444" y="-3439"/>
                    <a:pt x="74889" y="15283"/>
                  </a:cubicBezTo>
                </a:path>
              </a:pathLst>
            </a:custGeom>
            <a:noFill/>
            <a:ln w="192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09" name="Google Shape;3609;p12"/>
          <p:cNvGrpSpPr/>
          <p:nvPr/>
        </p:nvGrpSpPr>
        <p:grpSpPr>
          <a:xfrm>
            <a:off x="8532544" y="5517724"/>
            <a:ext cx="794628" cy="692159"/>
            <a:chOff x="6980505" y="2818400"/>
            <a:chExt cx="411320" cy="358279"/>
          </a:xfrm>
        </p:grpSpPr>
        <p:sp>
          <p:nvSpPr>
            <p:cNvPr id="3610" name="Google Shape;3610;p12"/>
            <p:cNvSpPr/>
            <p:nvPr/>
          </p:nvSpPr>
          <p:spPr>
            <a:xfrm>
              <a:off x="6980505" y="2889544"/>
              <a:ext cx="409447" cy="287135"/>
            </a:xfrm>
            <a:custGeom>
              <a:avLst/>
              <a:gdLst/>
              <a:ahLst/>
              <a:cxnLst/>
              <a:rect l="l" t="t" r="r" b="b"/>
              <a:pathLst>
                <a:path w="409447" h="287135" extrusionOk="0">
                  <a:moveTo>
                    <a:pt x="268821" y="281176"/>
                  </a:moveTo>
                  <a:cubicBezTo>
                    <a:pt x="162105" y="303642"/>
                    <a:pt x="46027" y="260582"/>
                    <a:pt x="10455" y="185693"/>
                  </a:cubicBezTo>
                  <a:cubicBezTo>
                    <a:pt x="-25117" y="110804"/>
                    <a:pt x="32921" y="30298"/>
                    <a:pt x="141510" y="5959"/>
                  </a:cubicBezTo>
                  <a:cubicBezTo>
                    <a:pt x="248227" y="-16507"/>
                    <a:pt x="364305" y="26554"/>
                    <a:pt x="399877" y="101443"/>
                  </a:cubicBezTo>
                  <a:cubicBezTo>
                    <a:pt x="433577" y="176332"/>
                    <a:pt x="375538" y="256837"/>
                    <a:pt x="268821" y="28117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1" name="Google Shape;3611;p12"/>
            <p:cNvSpPr/>
            <p:nvPr/>
          </p:nvSpPr>
          <p:spPr>
            <a:xfrm>
              <a:off x="6981598" y="2949798"/>
              <a:ext cx="410016" cy="205944"/>
            </a:xfrm>
            <a:custGeom>
              <a:avLst/>
              <a:gdLst/>
              <a:ahLst/>
              <a:cxnLst/>
              <a:rect l="l" t="t" r="r" b="b"/>
              <a:pathLst>
                <a:path w="410016" h="205944" extrusionOk="0">
                  <a:moveTo>
                    <a:pt x="0" y="89867"/>
                  </a:moveTo>
                  <a:lnTo>
                    <a:pt x="1872" y="0"/>
                  </a:lnTo>
                  <a:lnTo>
                    <a:pt x="410017" y="13106"/>
                  </a:lnTo>
                  <a:lnTo>
                    <a:pt x="406272" y="101100"/>
                  </a:lnTo>
                  <a:lnTo>
                    <a:pt x="202200" y="205944"/>
                  </a:ln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2" name="Google Shape;3612;p12"/>
            <p:cNvSpPr/>
            <p:nvPr/>
          </p:nvSpPr>
          <p:spPr>
            <a:xfrm>
              <a:off x="6982377" y="2818400"/>
              <a:ext cx="409447" cy="287135"/>
            </a:xfrm>
            <a:custGeom>
              <a:avLst/>
              <a:gdLst/>
              <a:ahLst/>
              <a:cxnLst/>
              <a:rect l="l" t="t" r="r" b="b"/>
              <a:pathLst>
                <a:path w="409447" h="287135" extrusionOk="0">
                  <a:moveTo>
                    <a:pt x="268821" y="281176"/>
                  </a:moveTo>
                  <a:cubicBezTo>
                    <a:pt x="162105" y="303643"/>
                    <a:pt x="46027" y="260582"/>
                    <a:pt x="10455" y="185693"/>
                  </a:cubicBezTo>
                  <a:cubicBezTo>
                    <a:pt x="-25118" y="110804"/>
                    <a:pt x="32921" y="30298"/>
                    <a:pt x="141510" y="5959"/>
                  </a:cubicBezTo>
                  <a:cubicBezTo>
                    <a:pt x="248227" y="-16507"/>
                    <a:pt x="364304" y="26554"/>
                    <a:pt x="399877" y="101443"/>
                  </a:cubicBezTo>
                  <a:cubicBezTo>
                    <a:pt x="433577" y="178204"/>
                    <a:pt x="375538" y="258709"/>
                    <a:pt x="268821" y="28117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3" name="Google Shape;3613;p12"/>
            <p:cNvSpPr/>
            <p:nvPr/>
          </p:nvSpPr>
          <p:spPr>
            <a:xfrm>
              <a:off x="7035528" y="2855985"/>
              <a:ext cx="298414" cy="200730"/>
            </a:xfrm>
            <a:custGeom>
              <a:avLst/>
              <a:gdLst/>
              <a:ahLst/>
              <a:cxnLst/>
              <a:rect l="l" t="t" r="r" b="b"/>
              <a:pathLst>
                <a:path w="298414" h="200730" extrusionOk="0">
                  <a:moveTo>
                    <a:pt x="112699" y="2073"/>
                  </a:moveTo>
                  <a:cubicBezTo>
                    <a:pt x="32193" y="13307"/>
                    <a:pt x="-14612" y="65729"/>
                    <a:pt x="4110" y="120023"/>
                  </a:cubicBezTo>
                  <a:cubicBezTo>
                    <a:pt x="24704" y="174318"/>
                    <a:pt x="107082" y="209890"/>
                    <a:pt x="185715" y="198657"/>
                  </a:cubicBezTo>
                  <a:cubicBezTo>
                    <a:pt x="266221" y="187423"/>
                    <a:pt x="313026" y="135001"/>
                    <a:pt x="294304" y="80707"/>
                  </a:cubicBezTo>
                  <a:cubicBezTo>
                    <a:pt x="273710" y="26412"/>
                    <a:pt x="191332" y="-9160"/>
                    <a:pt x="112699" y="2073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4" name="Google Shape;3614;p12"/>
            <p:cNvSpPr/>
            <p:nvPr/>
          </p:nvSpPr>
          <p:spPr>
            <a:xfrm>
              <a:off x="7078729" y="2871164"/>
              <a:ext cx="282359" cy="189059"/>
            </a:xfrm>
            <a:custGeom>
              <a:avLst/>
              <a:gdLst/>
              <a:ahLst/>
              <a:cxnLst/>
              <a:rect l="l" t="t" r="r" b="b"/>
              <a:pathLst>
                <a:path w="297220" h="195410" extrusionOk="0">
                  <a:moveTo>
                    <a:pt x="0" y="170372"/>
                  </a:moveTo>
                  <a:lnTo>
                    <a:pt x="241517" y="0"/>
                  </a:lnTo>
                  <a:cubicBezTo>
                    <a:pt x="241517" y="0"/>
                    <a:pt x="357594" y="97355"/>
                    <a:pt x="254622" y="164756"/>
                  </a:cubicBezTo>
                  <a:cubicBezTo>
                    <a:pt x="151650" y="230283"/>
                    <a:pt x="0" y="170372"/>
                    <a:pt x="0" y="170372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5" name="Google Shape;3615;p12"/>
            <p:cNvSpPr/>
            <p:nvPr/>
          </p:nvSpPr>
          <p:spPr>
            <a:xfrm>
              <a:off x="7122015" y="3077109"/>
              <a:ext cx="24338" cy="5616"/>
            </a:xfrm>
            <a:custGeom>
              <a:avLst/>
              <a:gdLst/>
              <a:ahLst/>
              <a:cxnLst/>
              <a:rect l="l" t="t" r="r" b="b"/>
              <a:pathLst>
                <a:path w="24338" h="5616" extrusionOk="0">
                  <a:moveTo>
                    <a:pt x="0" y="0"/>
                  </a:moveTo>
                  <a:lnTo>
                    <a:pt x="24339" y="5617"/>
                  </a:lnTo>
                </a:path>
              </a:pathLst>
            </a:custGeom>
            <a:noFill/>
            <a:ln w="192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6" name="Google Shape;3616;p12"/>
            <p:cNvSpPr/>
            <p:nvPr/>
          </p:nvSpPr>
          <p:spPr>
            <a:xfrm>
              <a:off x="7185671" y="2837159"/>
              <a:ext cx="74888" cy="15283"/>
            </a:xfrm>
            <a:custGeom>
              <a:avLst/>
              <a:gdLst/>
              <a:ahLst/>
              <a:cxnLst/>
              <a:rect l="l" t="t" r="r" b="b"/>
              <a:pathLst>
                <a:path w="74888" h="15283" extrusionOk="0">
                  <a:moveTo>
                    <a:pt x="0" y="306"/>
                  </a:moveTo>
                  <a:cubicBezTo>
                    <a:pt x="0" y="306"/>
                    <a:pt x="37444" y="-3439"/>
                    <a:pt x="74889" y="15283"/>
                  </a:cubicBezTo>
                </a:path>
              </a:pathLst>
            </a:custGeom>
            <a:noFill/>
            <a:ln w="19225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17" name="Google Shape;3617;p12"/>
          <p:cNvSpPr/>
          <p:nvPr/>
        </p:nvSpPr>
        <p:spPr>
          <a:xfrm>
            <a:off x="8697547" y="5513774"/>
            <a:ext cx="237331" cy="237332"/>
          </a:xfrm>
          <a:custGeom>
            <a:avLst/>
            <a:gdLst/>
            <a:ahLst/>
            <a:cxnLst/>
            <a:rect l="l" t="t" r="r" b="b"/>
            <a:pathLst>
              <a:path w="151649" h="151650" extrusionOk="0">
                <a:moveTo>
                  <a:pt x="76761" y="0"/>
                </a:moveTo>
                <a:lnTo>
                  <a:pt x="97356" y="56167"/>
                </a:lnTo>
                <a:lnTo>
                  <a:pt x="151650" y="76761"/>
                </a:lnTo>
                <a:lnTo>
                  <a:pt x="97356" y="97356"/>
                </a:lnTo>
                <a:lnTo>
                  <a:pt x="76761" y="151650"/>
                </a:lnTo>
                <a:lnTo>
                  <a:pt x="56167" y="97356"/>
                </a:lnTo>
                <a:lnTo>
                  <a:pt x="0" y="76761"/>
                </a:lnTo>
                <a:lnTo>
                  <a:pt x="56167" y="56167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8" name="Google Shape;3618;p12"/>
          <p:cNvSpPr/>
          <p:nvPr/>
        </p:nvSpPr>
        <p:spPr>
          <a:xfrm>
            <a:off x="6116638" y="4983507"/>
            <a:ext cx="237331" cy="237332"/>
          </a:xfrm>
          <a:custGeom>
            <a:avLst/>
            <a:gdLst/>
            <a:ahLst/>
            <a:cxnLst/>
            <a:rect l="l" t="t" r="r" b="b"/>
            <a:pathLst>
              <a:path w="151649" h="151650" extrusionOk="0">
                <a:moveTo>
                  <a:pt x="76761" y="0"/>
                </a:moveTo>
                <a:lnTo>
                  <a:pt x="97356" y="56167"/>
                </a:lnTo>
                <a:lnTo>
                  <a:pt x="151650" y="76761"/>
                </a:lnTo>
                <a:lnTo>
                  <a:pt x="97356" y="97356"/>
                </a:lnTo>
                <a:lnTo>
                  <a:pt x="76761" y="151650"/>
                </a:lnTo>
                <a:lnTo>
                  <a:pt x="56167" y="97356"/>
                </a:lnTo>
                <a:lnTo>
                  <a:pt x="0" y="76761"/>
                </a:lnTo>
                <a:lnTo>
                  <a:pt x="56167" y="56167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619" name="Google Shape;3619;p12"/>
          <p:cNvGrpSpPr/>
          <p:nvPr/>
        </p:nvGrpSpPr>
        <p:grpSpPr>
          <a:xfrm flipH="1">
            <a:off x="9624364" y="4815004"/>
            <a:ext cx="1087362" cy="1462197"/>
            <a:chOff x="3808245" y="4904805"/>
            <a:chExt cx="695022" cy="934610"/>
          </a:xfrm>
        </p:grpSpPr>
        <p:grpSp>
          <p:nvGrpSpPr>
            <p:cNvPr id="3620" name="Google Shape;3620;p12"/>
            <p:cNvGrpSpPr/>
            <p:nvPr/>
          </p:nvGrpSpPr>
          <p:grpSpPr>
            <a:xfrm>
              <a:off x="4177213" y="5145436"/>
              <a:ext cx="312192" cy="244800"/>
              <a:chOff x="5545605" y="2504907"/>
              <a:chExt cx="312192" cy="244800"/>
            </a:xfrm>
          </p:grpSpPr>
          <p:sp>
            <p:nvSpPr>
              <p:cNvPr id="3621" name="Google Shape;3621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2" name="Google Shape;3622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3" name="Google Shape;3623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4" name="Google Shape;3624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5" name="Google Shape;3625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6" name="Google Shape;3626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27" name="Google Shape;3627;p12"/>
            <p:cNvGrpSpPr/>
            <p:nvPr/>
          </p:nvGrpSpPr>
          <p:grpSpPr>
            <a:xfrm>
              <a:off x="4165984" y="5071643"/>
              <a:ext cx="312192" cy="244800"/>
              <a:chOff x="5545605" y="2504907"/>
              <a:chExt cx="312192" cy="244800"/>
            </a:xfrm>
          </p:grpSpPr>
          <p:sp>
            <p:nvSpPr>
              <p:cNvPr id="3628" name="Google Shape;3628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9" name="Google Shape;3629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0" name="Google Shape;3630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1" name="Google Shape;3631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2" name="Google Shape;3632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3" name="Google Shape;3633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34" name="Google Shape;3634;p12"/>
            <p:cNvGrpSpPr/>
            <p:nvPr/>
          </p:nvGrpSpPr>
          <p:grpSpPr>
            <a:xfrm>
              <a:off x="4169193" y="4978599"/>
              <a:ext cx="312192" cy="244800"/>
              <a:chOff x="5545605" y="2504907"/>
              <a:chExt cx="312192" cy="244800"/>
            </a:xfrm>
          </p:grpSpPr>
          <p:sp>
            <p:nvSpPr>
              <p:cNvPr id="3635" name="Google Shape;3635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6" name="Google Shape;3636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7" name="Google Shape;3637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8" name="Google Shape;3638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9" name="Google Shape;3639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0" name="Google Shape;3640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41" name="Google Shape;3641;p12"/>
            <p:cNvGrpSpPr/>
            <p:nvPr/>
          </p:nvGrpSpPr>
          <p:grpSpPr>
            <a:xfrm>
              <a:off x="4172401" y="4904805"/>
              <a:ext cx="312192" cy="244800"/>
              <a:chOff x="5545605" y="2504907"/>
              <a:chExt cx="312192" cy="244800"/>
            </a:xfrm>
          </p:grpSpPr>
          <p:sp>
            <p:nvSpPr>
              <p:cNvPr id="3642" name="Google Shape;3642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3" name="Google Shape;3643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4" name="Google Shape;3644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5" name="Google Shape;3645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6" name="Google Shape;3646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7" name="Google Shape;3647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48" name="Google Shape;3648;p12"/>
            <p:cNvGrpSpPr/>
            <p:nvPr/>
          </p:nvGrpSpPr>
          <p:grpSpPr>
            <a:xfrm>
              <a:off x="3819474" y="5321899"/>
              <a:ext cx="312192" cy="244800"/>
              <a:chOff x="5545605" y="2504907"/>
              <a:chExt cx="312192" cy="244800"/>
            </a:xfrm>
          </p:grpSpPr>
          <p:sp>
            <p:nvSpPr>
              <p:cNvPr id="3649" name="Google Shape;3649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0" name="Google Shape;3650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1" name="Google Shape;3651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2" name="Google Shape;3652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3" name="Google Shape;3653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4" name="Google Shape;3654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55" name="Google Shape;3655;p12"/>
            <p:cNvGrpSpPr/>
            <p:nvPr/>
          </p:nvGrpSpPr>
          <p:grpSpPr>
            <a:xfrm>
              <a:off x="3808245" y="5248106"/>
              <a:ext cx="312192" cy="244800"/>
              <a:chOff x="5545605" y="2504907"/>
              <a:chExt cx="312192" cy="244800"/>
            </a:xfrm>
          </p:grpSpPr>
          <p:sp>
            <p:nvSpPr>
              <p:cNvPr id="3656" name="Google Shape;3656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7" name="Google Shape;3657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8" name="Google Shape;3658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9" name="Google Shape;3659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60" name="Google Shape;3660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61" name="Google Shape;3661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62" name="Google Shape;3662;p12"/>
            <p:cNvGrpSpPr/>
            <p:nvPr/>
          </p:nvGrpSpPr>
          <p:grpSpPr>
            <a:xfrm>
              <a:off x="3811454" y="5155062"/>
              <a:ext cx="312192" cy="244800"/>
              <a:chOff x="5545605" y="2504907"/>
              <a:chExt cx="312192" cy="244800"/>
            </a:xfrm>
          </p:grpSpPr>
          <p:sp>
            <p:nvSpPr>
              <p:cNvPr id="3663" name="Google Shape;3663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64" name="Google Shape;3664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65" name="Google Shape;3665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66" name="Google Shape;3666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67" name="Google Shape;3667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68" name="Google Shape;3668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69" name="Google Shape;3669;p12"/>
            <p:cNvGrpSpPr/>
            <p:nvPr/>
          </p:nvGrpSpPr>
          <p:grpSpPr>
            <a:xfrm>
              <a:off x="3814662" y="5081268"/>
              <a:ext cx="312192" cy="244800"/>
              <a:chOff x="5545605" y="2504907"/>
              <a:chExt cx="312192" cy="244800"/>
            </a:xfrm>
          </p:grpSpPr>
          <p:sp>
            <p:nvSpPr>
              <p:cNvPr id="3670" name="Google Shape;3670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71" name="Google Shape;3671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72" name="Google Shape;3672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73" name="Google Shape;3673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74" name="Google Shape;3674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75" name="Google Shape;3675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76" name="Google Shape;3676;p12"/>
            <p:cNvGrpSpPr/>
            <p:nvPr/>
          </p:nvGrpSpPr>
          <p:grpSpPr>
            <a:xfrm>
              <a:off x="4159567" y="5594615"/>
              <a:ext cx="312192" cy="244800"/>
              <a:chOff x="5545605" y="2504907"/>
              <a:chExt cx="312192" cy="244800"/>
            </a:xfrm>
          </p:grpSpPr>
          <p:sp>
            <p:nvSpPr>
              <p:cNvPr id="3677" name="Google Shape;3677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78" name="Google Shape;3678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79" name="Google Shape;3679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80" name="Google Shape;3680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81" name="Google Shape;3681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82" name="Google Shape;3682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83" name="Google Shape;3683;p12"/>
            <p:cNvGrpSpPr/>
            <p:nvPr/>
          </p:nvGrpSpPr>
          <p:grpSpPr>
            <a:xfrm>
              <a:off x="4148338" y="5520822"/>
              <a:ext cx="312192" cy="244800"/>
              <a:chOff x="5545605" y="2504907"/>
              <a:chExt cx="312192" cy="244800"/>
            </a:xfrm>
          </p:grpSpPr>
          <p:sp>
            <p:nvSpPr>
              <p:cNvPr id="3684" name="Google Shape;3684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85" name="Google Shape;3685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86" name="Google Shape;3686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87" name="Google Shape;3687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88" name="Google Shape;3688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89" name="Google Shape;3689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90" name="Google Shape;3690;p12"/>
            <p:cNvGrpSpPr/>
            <p:nvPr/>
          </p:nvGrpSpPr>
          <p:grpSpPr>
            <a:xfrm>
              <a:off x="4151547" y="5427778"/>
              <a:ext cx="312192" cy="244800"/>
              <a:chOff x="5545605" y="2504907"/>
              <a:chExt cx="312192" cy="244800"/>
            </a:xfrm>
          </p:grpSpPr>
          <p:sp>
            <p:nvSpPr>
              <p:cNvPr id="3691" name="Google Shape;3691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23269" extrusionOk="0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92" name="Google Shape;3692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avLst/>
                <a:gdLst/>
                <a:ahLst/>
                <a:cxnLst/>
                <a:rect l="l" t="t" r="r" b="b"/>
                <a:pathLst>
                  <a:path w="312192" h="206420" extrusionOk="0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93" name="Google Shape;3693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avLst/>
                <a:gdLst/>
                <a:ahLst/>
                <a:cxnLst/>
                <a:rect l="l" t="t" r="r" b="b"/>
                <a:pathLst>
                  <a:path w="230283" h="150975" extrusionOk="0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94" name="Google Shape;3694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avLst/>
                <a:gdLst/>
                <a:ahLst/>
                <a:cxnLst/>
                <a:rect l="l" t="t" r="r" b="b"/>
                <a:pathLst>
                  <a:path w="163083" h="177860" extrusionOk="0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95" name="Google Shape;3695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avLst/>
                <a:gdLst/>
                <a:ahLst/>
                <a:cxnLst/>
                <a:rect l="l" t="t" r="r" b="b"/>
                <a:pathLst>
                  <a:path w="18722" h="1872" extrusionOk="0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96" name="Google Shape;3696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58038" h="8253" extrusionOk="0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w="14250" cap="rnd" cmpd="sng">
                <a:solidFill>
                  <a:srgbClr val="FFFC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697" name="Google Shape;3697;p12"/>
            <p:cNvSpPr/>
            <p:nvPr/>
          </p:nvSpPr>
          <p:spPr>
            <a:xfrm>
              <a:off x="4185595" y="5417313"/>
              <a:ext cx="112333" cy="112333"/>
            </a:xfrm>
            <a:custGeom>
              <a:avLst/>
              <a:gdLst/>
              <a:ahLst/>
              <a:cxnLst/>
              <a:rect l="l" t="t" r="r" b="b"/>
              <a:pathLst>
                <a:path w="112333" h="112333" extrusionOk="0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8" name="Google Shape;3698;p12"/>
            <p:cNvSpPr/>
            <p:nvPr/>
          </p:nvSpPr>
          <p:spPr>
            <a:xfrm>
              <a:off x="4390934" y="4992197"/>
              <a:ext cx="112333" cy="112333"/>
            </a:xfrm>
            <a:custGeom>
              <a:avLst/>
              <a:gdLst/>
              <a:ahLst/>
              <a:cxnLst/>
              <a:rect l="l" t="t" r="r" b="b"/>
              <a:pathLst>
                <a:path w="112333" h="112333" extrusionOk="0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9" name="Google Shape;3699;p12"/>
            <p:cNvSpPr/>
            <p:nvPr/>
          </p:nvSpPr>
          <p:spPr>
            <a:xfrm>
              <a:off x="3811814" y="5101283"/>
              <a:ext cx="112333" cy="112333"/>
            </a:xfrm>
            <a:custGeom>
              <a:avLst/>
              <a:gdLst/>
              <a:ahLst/>
              <a:cxnLst/>
              <a:rect l="l" t="t" r="r" b="b"/>
              <a:pathLst>
                <a:path w="112333" h="112333" extrusionOk="0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0" name="Google Shape;3700;p12"/>
            <p:cNvSpPr/>
            <p:nvPr/>
          </p:nvSpPr>
          <p:spPr>
            <a:xfrm>
              <a:off x="4351730" y="5716306"/>
              <a:ext cx="112333" cy="112333"/>
            </a:xfrm>
            <a:custGeom>
              <a:avLst/>
              <a:gdLst/>
              <a:ahLst/>
              <a:cxnLst/>
              <a:rect l="l" t="t" r="r" b="b"/>
              <a:pathLst>
                <a:path w="112333" h="112333" extrusionOk="0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01" name="Google Shape;3701;p12"/>
          <p:cNvGrpSpPr/>
          <p:nvPr/>
        </p:nvGrpSpPr>
        <p:grpSpPr>
          <a:xfrm>
            <a:off x="8118843" y="3978239"/>
            <a:ext cx="488424" cy="382990"/>
            <a:chOff x="5545605" y="2504907"/>
            <a:chExt cx="312192" cy="244800"/>
          </a:xfrm>
        </p:grpSpPr>
        <p:sp>
          <p:nvSpPr>
            <p:cNvPr id="3702" name="Google Shape;3702;p1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3" name="Google Shape;3703;p1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4" name="Google Shape;3704;p1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5" name="Google Shape;3705;p1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6" name="Google Shape;3706;p1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7" name="Google Shape;3707;p1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08" name="Google Shape;3708;p12"/>
          <p:cNvGrpSpPr/>
          <p:nvPr/>
        </p:nvGrpSpPr>
        <p:grpSpPr>
          <a:xfrm>
            <a:off x="8123863" y="3832669"/>
            <a:ext cx="488424" cy="382990"/>
            <a:chOff x="5545605" y="2504907"/>
            <a:chExt cx="312192" cy="244800"/>
          </a:xfrm>
        </p:grpSpPr>
        <p:sp>
          <p:nvSpPr>
            <p:cNvPr id="3709" name="Google Shape;3709;p1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0" name="Google Shape;3710;p1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1" name="Google Shape;3711;p1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2" name="Google Shape;3712;p1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3" name="Google Shape;3713;p1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4" name="Google Shape;3714;p1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15" name="Google Shape;3715;p12"/>
          <p:cNvGrpSpPr/>
          <p:nvPr/>
        </p:nvGrpSpPr>
        <p:grpSpPr>
          <a:xfrm>
            <a:off x="8128882" y="3717216"/>
            <a:ext cx="488424" cy="382990"/>
            <a:chOff x="5545605" y="2504907"/>
            <a:chExt cx="312192" cy="244800"/>
          </a:xfrm>
        </p:grpSpPr>
        <p:sp>
          <p:nvSpPr>
            <p:cNvPr id="3716" name="Google Shape;3716;p1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7" name="Google Shape;3717;p1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8" name="Google Shape;3718;p1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9" name="Google Shape;3719;p1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0" name="Google Shape;3720;p1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1" name="Google Shape;3721;p1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22" name="Google Shape;3722;p12"/>
          <p:cNvGrpSpPr/>
          <p:nvPr/>
        </p:nvGrpSpPr>
        <p:grpSpPr>
          <a:xfrm>
            <a:off x="7241481" y="3425746"/>
            <a:ext cx="488424" cy="382990"/>
            <a:chOff x="5545605" y="2504907"/>
            <a:chExt cx="312192" cy="244800"/>
          </a:xfrm>
        </p:grpSpPr>
        <p:sp>
          <p:nvSpPr>
            <p:cNvPr id="3723" name="Google Shape;3723;p1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4" name="Google Shape;3724;p1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5" name="Google Shape;3725;p1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6" name="Google Shape;3726;p1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7" name="Google Shape;3727;p1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8" name="Google Shape;3728;p1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29" name="Google Shape;3729;p12"/>
          <p:cNvGrpSpPr/>
          <p:nvPr/>
        </p:nvGrpSpPr>
        <p:grpSpPr>
          <a:xfrm>
            <a:off x="7223913" y="3310295"/>
            <a:ext cx="488424" cy="382990"/>
            <a:chOff x="5545605" y="2504907"/>
            <a:chExt cx="312192" cy="244800"/>
          </a:xfrm>
        </p:grpSpPr>
        <p:sp>
          <p:nvSpPr>
            <p:cNvPr id="3730" name="Google Shape;3730;p1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1" name="Google Shape;3731;p1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2" name="Google Shape;3732;p1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3" name="Google Shape;3733;p1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4" name="Google Shape;3734;p1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5" name="Google Shape;3735;p1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36" name="Google Shape;3736;p12"/>
          <p:cNvGrpSpPr/>
          <p:nvPr/>
        </p:nvGrpSpPr>
        <p:grpSpPr>
          <a:xfrm>
            <a:off x="7228934" y="3164725"/>
            <a:ext cx="488424" cy="382990"/>
            <a:chOff x="5545605" y="2504907"/>
            <a:chExt cx="312192" cy="244800"/>
          </a:xfrm>
        </p:grpSpPr>
        <p:sp>
          <p:nvSpPr>
            <p:cNvPr id="3737" name="Google Shape;3737;p1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8" name="Google Shape;3738;p1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9" name="Google Shape;3739;p1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0" name="Google Shape;3740;p1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1" name="Google Shape;3741;p1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2" name="Google Shape;3742;p1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43" name="Google Shape;3743;p12"/>
          <p:cNvGrpSpPr/>
          <p:nvPr/>
        </p:nvGrpSpPr>
        <p:grpSpPr>
          <a:xfrm>
            <a:off x="7233953" y="3049272"/>
            <a:ext cx="488424" cy="382990"/>
            <a:chOff x="5545605" y="2504907"/>
            <a:chExt cx="312192" cy="244800"/>
          </a:xfrm>
        </p:grpSpPr>
        <p:sp>
          <p:nvSpPr>
            <p:cNvPr id="3744" name="Google Shape;3744;p1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5" name="Google Shape;3745;p1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6" name="Google Shape;3746;p1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7" name="Google Shape;3747;p1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8" name="Google Shape;3748;p1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9" name="Google Shape;3749;p1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50" name="Google Shape;3750;p12"/>
          <p:cNvGrpSpPr/>
          <p:nvPr/>
        </p:nvGrpSpPr>
        <p:grpSpPr>
          <a:xfrm>
            <a:off x="8131453" y="3564406"/>
            <a:ext cx="488424" cy="382990"/>
            <a:chOff x="5545605" y="2504907"/>
            <a:chExt cx="312192" cy="244800"/>
          </a:xfrm>
        </p:grpSpPr>
        <p:sp>
          <p:nvSpPr>
            <p:cNvPr id="3751" name="Google Shape;3751;p1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2" name="Google Shape;3752;p1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3" name="Google Shape;3753;p1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4" name="Google Shape;3754;p1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5" name="Google Shape;3755;p1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6" name="Google Shape;3756;p1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57" name="Google Shape;3757;p12"/>
          <p:cNvGrpSpPr/>
          <p:nvPr/>
        </p:nvGrpSpPr>
        <p:grpSpPr>
          <a:xfrm>
            <a:off x="8113885" y="3448955"/>
            <a:ext cx="488424" cy="382990"/>
            <a:chOff x="5545605" y="2504907"/>
            <a:chExt cx="312192" cy="244800"/>
          </a:xfrm>
        </p:grpSpPr>
        <p:sp>
          <p:nvSpPr>
            <p:cNvPr id="3758" name="Google Shape;3758;p1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9" name="Google Shape;3759;p1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0" name="Google Shape;3760;p1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1" name="Google Shape;3761;p1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2" name="Google Shape;3762;p1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3" name="Google Shape;3763;p1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64" name="Google Shape;3764;p12"/>
          <p:cNvGrpSpPr/>
          <p:nvPr/>
        </p:nvGrpSpPr>
        <p:grpSpPr>
          <a:xfrm>
            <a:off x="8118906" y="3303385"/>
            <a:ext cx="488424" cy="382990"/>
            <a:chOff x="5545605" y="2504907"/>
            <a:chExt cx="312192" cy="244800"/>
          </a:xfrm>
        </p:grpSpPr>
        <p:sp>
          <p:nvSpPr>
            <p:cNvPr id="3765" name="Google Shape;3765;p12"/>
            <p:cNvSpPr/>
            <p:nvPr/>
          </p:nvSpPr>
          <p:spPr>
            <a:xfrm>
              <a:off x="5545605" y="2526438"/>
              <a:ext cx="312192" cy="223269"/>
            </a:xfrm>
            <a:custGeom>
              <a:avLst/>
              <a:gdLst/>
              <a:ahLst/>
              <a:cxnLst/>
              <a:rect l="l" t="t" r="r" b="b"/>
              <a:pathLst>
                <a:path w="312192" h="223269" extrusionOk="0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6" name="Google Shape;3766;p12"/>
            <p:cNvSpPr/>
            <p:nvPr/>
          </p:nvSpPr>
          <p:spPr>
            <a:xfrm>
              <a:off x="5545605" y="2504907"/>
              <a:ext cx="312192" cy="206420"/>
            </a:xfrm>
            <a:custGeom>
              <a:avLst/>
              <a:gdLst/>
              <a:ahLst/>
              <a:cxnLst/>
              <a:rect l="l" t="t" r="r" b="b"/>
              <a:pathLst>
                <a:path w="312192" h="206420" extrusionOk="0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7" name="Google Shape;3767;p12"/>
            <p:cNvSpPr/>
            <p:nvPr/>
          </p:nvSpPr>
          <p:spPr>
            <a:xfrm>
              <a:off x="5586793" y="2532052"/>
              <a:ext cx="230283" cy="150975"/>
            </a:xfrm>
            <a:custGeom>
              <a:avLst/>
              <a:gdLst/>
              <a:ahLst/>
              <a:cxnLst/>
              <a:rect l="l" t="t" r="r" b="b"/>
              <a:pathLst>
                <a:path w="230283" h="150975" extrusionOk="0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8" name="Google Shape;3768;p12"/>
            <p:cNvSpPr/>
            <p:nvPr/>
          </p:nvSpPr>
          <p:spPr>
            <a:xfrm>
              <a:off x="5565998" y="2519187"/>
              <a:ext cx="163083" cy="177860"/>
            </a:xfrm>
            <a:custGeom>
              <a:avLst/>
              <a:gdLst/>
              <a:ahLst/>
              <a:cxnLst/>
              <a:rect l="l" t="t" r="r" b="b"/>
              <a:pathLst>
                <a:path w="163083" h="177860" extrusionOk="0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9" name="Google Shape;3769;p12"/>
            <p:cNvSpPr/>
            <p:nvPr/>
          </p:nvSpPr>
          <p:spPr>
            <a:xfrm>
              <a:off x="5671043" y="2695175"/>
              <a:ext cx="18722" cy="1872"/>
            </a:xfrm>
            <a:custGeom>
              <a:avLst/>
              <a:gdLst/>
              <a:ahLst/>
              <a:cxnLst/>
              <a:rect l="l" t="t" r="r" b="b"/>
              <a:pathLst>
                <a:path w="18722" h="1872" extrusionOk="0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70" name="Google Shape;3770;p12"/>
            <p:cNvSpPr/>
            <p:nvPr/>
          </p:nvSpPr>
          <p:spPr>
            <a:xfrm>
              <a:off x="5706616" y="2518422"/>
              <a:ext cx="58038" cy="8253"/>
            </a:xfrm>
            <a:custGeom>
              <a:avLst/>
              <a:gdLst/>
              <a:ahLst/>
              <a:cxnLst/>
              <a:rect l="l" t="t" r="r" b="b"/>
              <a:pathLst>
                <a:path w="58038" h="8253" extrusionOk="0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w="14250" cap="rnd" cmpd="sng">
              <a:solidFill>
                <a:srgbClr val="FFFC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771" name="Google Shape;3771;p12"/>
          <p:cNvSpPr/>
          <p:nvPr/>
        </p:nvSpPr>
        <p:spPr>
          <a:xfrm>
            <a:off x="8172328" y="3287081"/>
            <a:ext cx="175801" cy="175801"/>
          </a:xfrm>
          <a:custGeom>
            <a:avLst/>
            <a:gdLst/>
            <a:ahLst/>
            <a:cxnLst/>
            <a:rect l="l" t="t" r="r" b="b"/>
            <a:pathLst>
              <a:path w="112333" h="112333" extrusionOk="0">
                <a:moveTo>
                  <a:pt x="56167" y="0"/>
                </a:moveTo>
                <a:lnTo>
                  <a:pt x="71144" y="41189"/>
                </a:lnTo>
                <a:lnTo>
                  <a:pt x="112333" y="56167"/>
                </a:lnTo>
                <a:lnTo>
                  <a:pt x="71144" y="71144"/>
                </a:lnTo>
                <a:lnTo>
                  <a:pt x="56167" y="112333"/>
                </a:lnTo>
                <a:lnTo>
                  <a:pt x="41189" y="71144"/>
                </a:lnTo>
                <a:lnTo>
                  <a:pt x="0" y="56167"/>
                </a:lnTo>
                <a:lnTo>
                  <a:pt x="41189" y="41189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2" name="Google Shape;3772;p12"/>
          <p:cNvSpPr/>
          <p:nvPr/>
        </p:nvSpPr>
        <p:spPr>
          <a:xfrm>
            <a:off x="8470936" y="3854013"/>
            <a:ext cx="175801" cy="175801"/>
          </a:xfrm>
          <a:custGeom>
            <a:avLst/>
            <a:gdLst/>
            <a:ahLst/>
            <a:cxnLst/>
            <a:rect l="l" t="t" r="r" b="b"/>
            <a:pathLst>
              <a:path w="112333" h="112333" extrusionOk="0">
                <a:moveTo>
                  <a:pt x="56167" y="0"/>
                </a:moveTo>
                <a:lnTo>
                  <a:pt x="71144" y="41189"/>
                </a:lnTo>
                <a:lnTo>
                  <a:pt x="112333" y="56167"/>
                </a:lnTo>
                <a:lnTo>
                  <a:pt x="71144" y="71144"/>
                </a:lnTo>
                <a:lnTo>
                  <a:pt x="56167" y="112333"/>
                </a:lnTo>
                <a:lnTo>
                  <a:pt x="41189" y="71144"/>
                </a:lnTo>
                <a:lnTo>
                  <a:pt x="0" y="56167"/>
                </a:lnTo>
                <a:lnTo>
                  <a:pt x="41189" y="41189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3" name="Google Shape;3773;p12"/>
          <p:cNvSpPr/>
          <p:nvPr/>
        </p:nvSpPr>
        <p:spPr>
          <a:xfrm>
            <a:off x="7259350" y="3152857"/>
            <a:ext cx="175801" cy="175801"/>
          </a:xfrm>
          <a:custGeom>
            <a:avLst/>
            <a:gdLst/>
            <a:ahLst/>
            <a:cxnLst/>
            <a:rect l="l" t="t" r="r" b="b"/>
            <a:pathLst>
              <a:path w="112333" h="112333" extrusionOk="0">
                <a:moveTo>
                  <a:pt x="56167" y="0"/>
                </a:moveTo>
                <a:lnTo>
                  <a:pt x="71144" y="41189"/>
                </a:lnTo>
                <a:lnTo>
                  <a:pt x="112333" y="56167"/>
                </a:lnTo>
                <a:lnTo>
                  <a:pt x="71144" y="71144"/>
                </a:lnTo>
                <a:lnTo>
                  <a:pt x="56167" y="112333"/>
                </a:lnTo>
                <a:lnTo>
                  <a:pt x="41189" y="71144"/>
                </a:lnTo>
                <a:lnTo>
                  <a:pt x="0" y="56167"/>
                </a:lnTo>
                <a:lnTo>
                  <a:pt x="41189" y="41189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4" name="Google Shape;3774;p12"/>
          <p:cNvSpPr/>
          <p:nvPr/>
        </p:nvSpPr>
        <p:spPr>
          <a:xfrm>
            <a:off x="8158450" y="3854014"/>
            <a:ext cx="175801" cy="175801"/>
          </a:xfrm>
          <a:custGeom>
            <a:avLst/>
            <a:gdLst/>
            <a:ahLst/>
            <a:cxnLst/>
            <a:rect l="l" t="t" r="r" b="b"/>
            <a:pathLst>
              <a:path w="112333" h="112333" extrusionOk="0">
                <a:moveTo>
                  <a:pt x="56167" y="0"/>
                </a:moveTo>
                <a:lnTo>
                  <a:pt x="71144" y="41189"/>
                </a:lnTo>
                <a:lnTo>
                  <a:pt x="112333" y="56167"/>
                </a:lnTo>
                <a:lnTo>
                  <a:pt x="71144" y="71144"/>
                </a:lnTo>
                <a:lnTo>
                  <a:pt x="56167" y="112333"/>
                </a:lnTo>
                <a:lnTo>
                  <a:pt x="41189" y="71144"/>
                </a:lnTo>
                <a:lnTo>
                  <a:pt x="0" y="56167"/>
                </a:lnTo>
                <a:lnTo>
                  <a:pt x="41189" y="41189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est Title and Text">
  <p:cSld name="CUSTOM_1">
    <p:spTree>
      <p:nvGrpSpPr>
        <p:cNvPr id="1" name="Shape 3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6" name="Google Shape;3776;p1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 rtl="0">
              <a:buNone/>
              <a:defRPr sz="1300">
                <a:solidFill>
                  <a:schemeClr val="dk2"/>
                </a:solidFill>
              </a:defRPr>
            </a:lvl1pPr>
            <a:lvl2pPr lvl="1" algn="r" rtl="0">
              <a:buNone/>
              <a:defRPr sz="1300">
                <a:solidFill>
                  <a:schemeClr val="dk2"/>
                </a:solidFill>
              </a:defRPr>
            </a:lvl2pPr>
            <a:lvl3pPr lvl="2" algn="r" rtl="0">
              <a:buNone/>
              <a:defRPr sz="1300">
                <a:solidFill>
                  <a:schemeClr val="dk2"/>
                </a:solidFill>
              </a:defRPr>
            </a:lvl3pPr>
            <a:lvl4pPr lvl="3" algn="r" rtl="0">
              <a:buNone/>
              <a:defRPr sz="1300">
                <a:solidFill>
                  <a:schemeClr val="dk2"/>
                </a:solidFill>
              </a:defRPr>
            </a:lvl4pPr>
            <a:lvl5pPr lvl="4" algn="r" rtl="0">
              <a:buNone/>
              <a:defRPr sz="1300">
                <a:solidFill>
                  <a:schemeClr val="dk2"/>
                </a:solidFill>
              </a:defRPr>
            </a:lvl5pPr>
            <a:lvl6pPr lvl="5" algn="r" rtl="0">
              <a:buNone/>
              <a:defRPr sz="1300">
                <a:solidFill>
                  <a:schemeClr val="dk2"/>
                </a:solidFill>
              </a:defRPr>
            </a:lvl6pPr>
            <a:lvl7pPr lvl="6" algn="r" rtl="0">
              <a:buNone/>
              <a:defRPr sz="1300">
                <a:solidFill>
                  <a:schemeClr val="dk2"/>
                </a:solidFill>
              </a:defRPr>
            </a:lvl7pPr>
            <a:lvl8pPr lvl="7" algn="r" rtl="0">
              <a:buNone/>
              <a:defRPr sz="1300">
                <a:solidFill>
                  <a:schemeClr val="dk2"/>
                </a:solidFill>
              </a:defRPr>
            </a:lvl8pPr>
            <a:lvl9pPr lvl="8" algn="r" rtl="0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777" name="Google Shape;3777;p13"/>
          <p:cNvSpPr/>
          <p:nvPr/>
        </p:nvSpPr>
        <p:spPr>
          <a:xfrm>
            <a:off x="2164761" y="4673737"/>
            <a:ext cx="7619364" cy="1831415"/>
          </a:xfrm>
          <a:custGeom>
            <a:avLst/>
            <a:gdLst/>
            <a:ahLst/>
            <a:cxnLst/>
            <a:rect l="l" t="t" r="r" b="b"/>
            <a:pathLst>
              <a:path w="946785" h="179069" extrusionOk="0">
                <a:moveTo>
                  <a:pt x="0" y="0"/>
                </a:moveTo>
                <a:lnTo>
                  <a:pt x="946785" y="0"/>
                </a:lnTo>
                <a:lnTo>
                  <a:pt x="946785" y="179070"/>
                </a:lnTo>
                <a:lnTo>
                  <a:pt x="0" y="179070"/>
                </a:lnTo>
                <a:close/>
              </a:path>
            </a:pathLst>
          </a:custGeom>
          <a:solidFill>
            <a:srgbClr val="23020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8" name="Google Shape;3778;p13"/>
          <p:cNvSpPr/>
          <p:nvPr/>
        </p:nvSpPr>
        <p:spPr>
          <a:xfrm>
            <a:off x="1153930" y="3947684"/>
            <a:ext cx="9938893" cy="1456514"/>
          </a:xfrm>
          <a:custGeom>
            <a:avLst/>
            <a:gdLst/>
            <a:ahLst/>
            <a:cxnLst/>
            <a:rect l="l" t="t" r="r" b="b"/>
            <a:pathLst>
              <a:path w="2062377" h="315342" extrusionOk="0">
                <a:moveTo>
                  <a:pt x="322089" y="0"/>
                </a:moveTo>
                <a:lnTo>
                  <a:pt x="1750406" y="0"/>
                </a:lnTo>
                <a:lnTo>
                  <a:pt x="1766928" y="0"/>
                </a:lnTo>
                <a:lnTo>
                  <a:pt x="1766928" y="16701"/>
                </a:lnTo>
                <a:lnTo>
                  <a:pt x="2062377" y="315342"/>
                </a:lnTo>
                <a:lnTo>
                  <a:pt x="1856646" y="308599"/>
                </a:lnTo>
                <a:lnTo>
                  <a:pt x="1750406" y="200674"/>
                </a:lnTo>
                <a:lnTo>
                  <a:pt x="1750406" y="198383"/>
                </a:lnTo>
                <a:lnTo>
                  <a:pt x="322089" y="198383"/>
                </a:lnTo>
                <a:lnTo>
                  <a:pt x="322089" y="200674"/>
                </a:lnTo>
                <a:lnTo>
                  <a:pt x="202359" y="308599"/>
                </a:lnTo>
                <a:lnTo>
                  <a:pt x="0" y="31365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9" name="Google Shape;3779;p13"/>
          <p:cNvSpPr/>
          <p:nvPr/>
        </p:nvSpPr>
        <p:spPr>
          <a:xfrm>
            <a:off x="1113869" y="3935548"/>
            <a:ext cx="9938893" cy="1456514"/>
          </a:xfrm>
          <a:custGeom>
            <a:avLst/>
            <a:gdLst/>
            <a:ahLst/>
            <a:cxnLst/>
            <a:rect l="l" t="t" r="r" b="b"/>
            <a:pathLst>
              <a:path w="2062377" h="315342" extrusionOk="0">
                <a:moveTo>
                  <a:pt x="322089" y="0"/>
                </a:moveTo>
                <a:lnTo>
                  <a:pt x="1750406" y="0"/>
                </a:lnTo>
                <a:lnTo>
                  <a:pt x="1766928" y="0"/>
                </a:lnTo>
                <a:lnTo>
                  <a:pt x="1766928" y="16701"/>
                </a:lnTo>
                <a:lnTo>
                  <a:pt x="2062377" y="315342"/>
                </a:lnTo>
                <a:lnTo>
                  <a:pt x="1856646" y="308599"/>
                </a:lnTo>
                <a:lnTo>
                  <a:pt x="1750406" y="200674"/>
                </a:lnTo>
                <a:lnTo>
                  <a:pt x="1750406" y="198383"/>
                </a:lnTo>
                <a:lnTo>
                  <a:pt x="322089" y="198383"/>
                </a:lnTo>
                <a:lnTo>
                  <a:pt x="322089" y="200674"/>
                </a:lnTo>
                <a:lnTo>
                  <a:pt x="202359" y="308599"/>
                </a:lnTo>
                <a:lnTo>
                  <a:pt x="0" y="313657"/>
                </a:lnTo>
                <a:close/>
              </a:path>
            </a:pathLst>
          </a:custGeom>
          <a:solidFill>
            <a:srgbClr val="000000">
              <a:alpha val="2626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780" name="Google Shape;3780;p13"/>
          <p:cNvGrpSpPr/>
          <p:nvPr/>
        </p:nvGrpSpPr>
        <p:grpSpPr>
          <a:xfrm>
            <a:off x="1326569" y="441128"/>
            <a:ext cx="9400035" cy="3277752"/>
            <a:chOff x="9219899" y="3149713"/>
            <a:chExt cx="1994448" cy="492288"/>
          </a:xfrm>
        </p:grpSpPr>
        <p:sp>
          <p:nvSpPr>
            <p:cNvPr id="3781" name="Google Shape;3781;p13"/>
            <p:cNvSpPr/>
            <p:nvPr/>
          </p:nvSpPr>
          <p:spPr>
            <a:xfrm>
              <a:off x="9219899" y="3149713"/>
              <a:ext cx="1994448" cy="492288"/>
            </a:xfrm>
            <a:custGeom>
              <a:avLst/>
              <a:gdLst/>
              <a:ahLst/>
              <a:cxnLst/>
              <a:rect l="l" t="t" r="r" b="b"/>
              <a:pathLst>
                <a:path w="1126807" h="278129" extrusionOk="0">
                  <a:moveTo>
                    <a:pt x="0" y="7620"/>
                  </a:moveTo>
                  <a:lnTo>
                    <a:pt x="181928" y="278130"/>
                  </a:lnTo>
                  <a:lnTo>
                    <a:pt x="966788" y="278130"/>
                  </a:lnTo>
                  <a:lnTo>
                    <a:pt x="112680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2" name="Google Shape;3782;p13"/>
            <p:cNvSpPr/>
            <p:nvPr/>
          </p:nvSpPr>
          <p:spPr>
            <a:xfrm>
              <a:off x="9219899" y="3149713"/>
              <a:ext cx="1994448" cy="492288"/>
            </a:xfrm>
            <a:custGeom>
              <a:avLst/>
              <a:gdLst/>
              <a:ahLst/>
              <a:cxnLst/>
              <a:rect l="l" t="t" r="r" b="b"/>
              <a:pathLst>
                <a:path w="1126807" h="278129" extrusionOk="0">
                  <a:moveTo>
                    <a:pt x="0" y="7620"/>
                  </a:moveTo>
                  <a:lnTo>
                    <a:pt x="181928" y="278130"/>
                  </a:lnTo>
                  <a:lnTo>
                    <a:pt x="966788" y="278130"/>
                  </a:lnTo>
                  <a:lnTo>
                    <a:pt x="1126808" y="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783" name="Google Shape;3783;p13"/>
          <p:cNvSpPr/>
          <p:nvPr/>
        </p:nvSpPr>
        <p:spPr>
          <a:xfrm>
            <a:off x="2787936" y="321156"/>
            <a:ext cx="6547695" cy="3385095"/>
          </a:xfrm>
          <a:custGeom>
            <a:avLst/>
            <a:gdLst/>
            <a:ahLst/>
            <a:cxnLst/>
            <a:rect l="l" t="t" r="r" b="b"/>
            <a:pathLst>
              <a:path w="784860" h="405765" extrusionOk="0">
                <a:moveTo>
                  <a:pt x="0" y="0"/>
                </a:moveTo>
                <a:lnTo>
                  <a:pt x="784860" y="0"/>
                </a:lnTo>
                <a:lnTo>
                  <a:pt x="784860" y="405765"/>
                </a:lnTo>
                <a:lnTo>
                  <a:pt x="0" y="405765"/>
                </a:lnTo>
                <a:close/>
              </a:path>
            </a:pathLst>
          </a:custGeom>
          <a:solidFill>
            <a:srgbClr val="000000">
              <a:alpha val="298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4" name="Google Shape;3784;p13"/>
          <p:cNvSpPr/>
          <p:nvPr/>
        </p:nvSpPr>
        <p:spPr>
          <a:xfrm>
            <a:off x="1234855" y="259091"/>
            <a:ext cx="9616864" cy="3859855"/>
          </a:xfrm>
          <a:custGeom>
            <a:avLst/>
            <a:gdLst/>
            <a:ahLst/>
            <a:cxnLst/>
            <a:rect l="l" t="t" r="r" b="b"/>
            <a:pathLst>
              <a:path w="2040454" h="818963" extrusionOk="0">
                <a:moveTo>
                  <a:pt x="1976373" y="0"/>
                </a:moveTo>
                <a:lnTo>
                  <a:pt x="2040454" y="0"/>
                </a:lnTo>
                <a:lnTo>
                  <a:pt x="1745346" y="818963"/>
                </a:lnTo>
                <a:lnTo>
                  <a:pt x="1723424" y="818963"/>
                </a:lnTo>
                <a:lnTo>
                  <a:pt x="1676207" y="818963"/>
                </a:lnTo>
                <a:lnTo>
                  <a:pt x="386168" y="818963"/>
                </a:lnTo>
                <a:lnTo>
                  <a:pt x="317030" y="818963"/>
                </a:lnTo>
                <a:lnTo>
                  <a:pt x="317029" y="818963"/>
                </a:lnTo>
                <a:lnTo>
                  <a:pt x="317029" y="818962"/>
                </a:lnTo>
                <a:lnTo>
                  <a:pt x="0" y="30640"/>
                </a:lnTo>
                <a:lnTo>
                  <a:pt x="64081" y="30640"/>
                </a:lnTo>
                <a:lnTo>
                  <a:pt x="348610" y="727037"/>
                </a:lnTo>
                <a:lnTo>
                  <a:pt x="1709900" y="72703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5" name="Google Shape;3785;p13"/>
          <p:cNvSpPr/>
          <p:nvPr/>
        </p:nvSpPr>
        <p:spPr>
          <a:xfrm>
            <a:off x="1287000" y="465725"/>
            <a:ext cx="9472808" cy="3598123"/>
          </a:xfrm>
          <a:custGeom>
            <a:avLst/>
            <a:gdLst/>
            <a:ahLst/>
            <a:cxnLst/>
            <a:rect l="l" t="t" r="r" b="b"/>
            <a:pathLst>
              <a:path w="2040454" h="495780" extrusionOk="0">
                <a:moveTo>
                  <a:pt x="1976373" y="0"/>
                </a:moveTo>
                <a:lnTo>
                  <a:pt x="2040454" y="0"/>
                </a:lnTo>
                <a:lnTo>
                  <a:pt x="1745346" y="495780"/>
                </a:lnTo>
                <a:lnTo>
                  <a:pt x="1723424" y="495780"/>
                </a:lnTo>
                <a:lnTo>
                  <a:pt x="1676207" y="495780"/>
                </a:lnTo>
                <a:lnTo>
                  <a:pt x="386168" y="495780"/>
                </a:lnTo>
                <a:lnTo>
                  <a:pt x="317029" y="495780"/>
                </a:lnTo>
                <a:lnTo>
                  <a:pt x="0" y="18549"/>
                </a:lnTo>
                <a:lnTo>
                  <a:pt x="64081" y="18549"/>
                </a:lnTo>
                <a:lnTo>
                  <a:pt x="348609" y="440130"/>
                </a:lnTo>
                <a:lnTo>
                  <a:pt x="1709900" y="440130"/>
                </a:lnTo>
                <a:close/>
              </a:path>
            </a:pathLst>
          </a:custGeom>
          <a:solidFill>
            <a:srgbClr val="FFFFFF">
              <a:alpha val="149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6" name="Google Shape;3786;p13"/>
          <p:cNvSpPr/>
          <p:nvPr/>
        </p:nvSpPr>
        <p:spPr>
          <a:xfrm>
            <a:off x="1590352" y="-1993795"/>
            <a:ext cx="8978904" cy="2477363"/>
          </a:xfrm>
          <a:custGeom>
            <a:avLst/>
            <a:gdLst/>
            <a:ahLst/>
            <a:cxnLst/>
            <a:rect l="l" t="t" r="r" b="b"/>
            <a:pathLst>
              <a:path w="1076325" h="296968" extrusionOk="0">
                <a:moveTo>
                  <a:pt x="121920" y="9313"/>
                </a:moveTo>
                <a:cubicBezTo>
                  <a:pt x="121920" y="9313"/>
                  <a:pt x="542925" y="-11642"/>
                  <a:pt x="984885" y="9313"/>
                </a:cubicBezTo>
                <a:lnTo>
                  <a:pt x="1042988" y="21696"/>
                </a:lnTo>
                <a:lnTo>
                  <a:pt x="1076325" y="296968"/>
                </a:lnTo>
                <a:lnTo>
                  <a:pt x="0" y="288396"/>
                </a:lnTo>
                <a:lnTo>
                  <a:pt x="49530" y="34078"/>
                </a:lnTo>
                <a:lnTo>
                  <a:pt x="121920" y="93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7" name="Google Shape;3787;p13"/>
          <p:cNvSpPr/>
          <p:nvPr/>
        </p:nvSpPr>
        <p:spPr>
          <a:xfrm>
            <a:off x="1989905" y="-921155"/>
            <a:ext cx="8088952" cy="150969"/>
          </a:xfrm>
          <a:custGeom>
            <a:avLst/>
            <a:gdLst/>
            <a:ahLst/>
            <a:cxnLst/>
            <a:rect l="l" t="t" r="r" b="b"/>
            <a:pathLst>
              <a:path w="969644" h="18097" extrusionOk="0">
                <a:moveTo>
                  <a:pt x="969645" y="18097"/>
                </a:moveTo>
                <a:lnTo>
                  <a:pt x="0" y="18097"/>
                </a:lnTo>
                <a:lnTo>
                  <a:pt x="4763" y="0"/>
                </a:lnTo>
                <a:lnTo>
                  <a:pt x="964883" y="0"/>
                </a:lnTo>
                <a:close/>
              </a:path>
            </a:pathLst>
          </a:custGeom>
          <a:solidFill>
            <a:srgbClr val="000000">
              <a:alpha val="298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8" name="Google Shape;3788;p13"/>
          <p:cNvSpPr/>
          <p:nvPr/>
        </p:nvSpPr>
        <p:spPr>
          <a:xfrm>
            <a:off x="2648182" y="3922701"/>
            <a:ext cx="7054575" cy="1052405"/>
          </a:xfrm>
          <a:custGeom>
            <a:avLst/>
            <a:gdLst/>
            <a:ahLst/>
            <a:cxnLst/>
            <a:rect l="l" t="t" r="r" b="b"/>
            <a:pathLst>
              <a:path w="805815" h="113347" extrusionOk="0">
                <a:moveTo>
                  <a:pt x="0" y="0"/>
                </a:moveTo>
                <a:lnTo>
                  <a:pt x="805815" y="0"/>
                </a:lnTo>
                <a:lnTo>
                  <a:pt x="805815" y="113348"/>
                </a:lnTo>
                <a:lnTo>
                  <a:pt x="0" y="113348"/>
                </a:lnTo>
                <a:close/>
              </a:path>
            </a:pathLst>
          </a:custGeom>
          <a:solidFill>
            <a:srgbClr val="000000">
              <a:alpha val="298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789" name="Google Shape;3789;p13" descr="A picture containing cake, sitting, table, whit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-5400000">
            <a:off x="3134211" y="-1104625"/>
            <a:ext cx="5923576" cy="8775149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</p:pic>
      <p:sp>
        <p:nvSpPr>
          <p:cNvPr id="3790" name="Google Shape;3790;p13"/>
          <p:cNvSpPr/>
          <p:nvPr/>
        </p:nvSpPr>
        <p:spPr>
          <a:xfrm>
            <a:off x="1725206" y="5409132"/>
            <a:ext cx="8513551" cy="3586799"/>
          </a:xfrm>
          <a:custGeom>
            <a:avLst/>
            <a:gdLst/>
            <a:ahLst/>
            <a:cxnLst/>
            <a:rect l="l" t="t" r="r" b="b"/>
            <a:pathLst>
              <a:path w="992505" h="418147" extrusionOk="0">
                <a:moveTo>
                  <a:pt x="0" y="0"/>
                </a:moveTo>
                <a:lnTo>
                  <a:pt x="992505" y="0"/>
                </a:lnTo>
                <a:lnTo>
                  <a:pt x="992505" y="418148"/>
                </a:lnTo>
                <a:lnTo>
                  <a:pt x="0" y="41814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1" name="Google Shape;3791;p13"/>
          <p:cNvSpPr/>
          <p:nvPr/>
        </p:nvSpPr>
        <p:spPr>
          <a:xfrm>
            <a:off x="2370355" y="7613563"/>
            <a:ext cx="7549445" cy="147059"/>
          </a:xfrm>
          <a:custGeom>
            <a:avLst/>
            <a:gdLst/>
            <a:ahLst/>
            <a:cxnLst/>
            <a:rect l="l" t="t" r="r" b="b"/>
            <a:pathLst>
              <a:path w="880110" h="17144" extrusionOk="0">
                <a:moveTo>
                  <a:pt x="0" y="0"/>
                </a:moveTo>
                <a:lnTo>
                  <a:pt x="880110" y="0"/>
                </a:lnTo>
                <a:lnTo>
                  <a:pt x="880110" y="17145"/>
                </a:lnTo>
                <a:lnTo>
                  <a:pt x="0" y="17145"/>
                </a:lnTo>
                <a:close/>
              </a:path>
            </a:pathLst>
          </a:custGeom>
          <a:solidFill>
            <a:srgbClr val="000000">
              <a:alpha val="298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792" name="Google Shape;3792;p13"/>
          <p:cNvGrpSpPr/>
          <p:nvPr/>
        </p:nvGrpSpPr>
        <p:grpSpPr>
          <a:xfrm>
            <a:off x="1438858" y="5485622"/>
            <a:ext cx="9415807" cy="3855077"/>
            <a:chOff x="5534024" y="3386071"/>
            <a:chExt cx="1098233" cy="449645"/>
          </a:xfrm>
        </p:grpSpPr>
        <p:grpSp>
          <p:nvGrpSpPr>
            <p:cNvPr id="3793" name="Google Shape;3793;p13"/>
            <p:cNvGrpSpPr/>
            <p:nvPr/>
          </p:nvGrpSpPr>
          <p:grpSpPr>
            <a:xfrm>
              <a:off x="6525577" y="3388994"/>
              <a:ext cx="106679" cy="446722"/>
              <a:chOff x="6525577" y="3388994"/>
              <a:chExt cx="106679" cy="446722"/>
            </a:xfrm>
          </p:grpSpPr>
          <p:sp>
            <p:nvSpPr>
              <p:cNvPr id="3794" name="Google Shape;3794;p13"/>
              <p:cNvSpPr/>
              <p:nvPr/>
            </p:nvSpPr>
            <p:spPr>
              <a:xfrm>
                <a:off x="6525577" y="3795712"/>
                <a:ext cx="40004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4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95" name="Google Shape;3795;p13"/>
              <p:cNvSpPr/>
              <p:nvPr/>
            </p:nvSpPr>
            <p:spPr>
              <a:xfrm>
                <a:off x="6556057" y="3656647"/>
                <a:ext cx="40004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4" extrusionOk="0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96" name="Google Shape;3796;p13"/>
              <p:cNvSpPr/>
              <p:nvPr/>
            </p:nvSpPr>
            <p:spPr>
              <a:xfrm>
                <a:off x="6577012" y="3518534"/>
                <a:ext cx="40004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4" extrusionOk="0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97" name="Google Shape;3797;p13"/>
              <p:cNvSpPr/>
              <p:nvPr/>
            </p:nvSpPr>
            <p:spPr>
              <a:xfrm>
                <a:off x="6592252" y="3388994"/>
                <a:ext cx="40004" cy="40005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5" extrusionOk="0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798" name="Google Shape;3798;p13"/>
            <p:cNvGrpSpPr/>
            <p:nvPr/>
          </p:nvGrpSpPr>
          <p:grpSpPr>
            <a:xfrm>
              <a:off x="5534024" y="3386071"/>
              <a:ext cx="932497" cy="449645"/>
              <a:chOff x="5534024" y="3386071"/>
              <a:chExt cx="932497" cy="449645"/>
            </a:xfrm>
          </p:grpSpPr>
          <p:sp>
            <p:nvSpPr>
              <p:cNvPr id="3799" name="Google Shape;3799;p13"/>
              <p:cNvSpPr/>
              <p:nvPr/>
            </p:nvSpPr>
            <p:spPr>
              <a:xfrm>
                <a:off x="5600699" y="3795712"/>
                <a:ext cx="40005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5" h="40004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0" name="Google Shape;3800;p13"/>
              <p:cNvSpPr/>
              <p:nvPr/>
            </p:nvSpPr>
            <p:spPr>
              <a:xfrm>
                <a:off x="5782626" y="3795712"/>
                <a:ext cx="40005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5" h="40004" extrusionOk="0">
                    <a:moveTo>
                      <a:pt x="0" y="20002"/>
                    </a:moveTo>
                    <a:cubicBezTo>
                      <a:pt x="0" y="31433"/>
                      <a:pt x="9525" y="40005"/>
                      <a:pt x="20003" y="40005"/>
                    </a:cubicBezTo>
                    <a:cubicBezTo>
                      <a:pt x="31433" y="40005"/>
                      <a:pt x="40005" y="30480"/>
                      <a:pt x="40005" y="20002"/>
                    </a:cubicBezTo>
                    <a:cubicBezTo>
                      <a:pt x="40005" y="8573"/>
                      <a:pt x="30480" y="0"/>
                      <a:pt x="20003" y="0"/>
                    </a:cubicBezTo>
                    <a:cubicBezTo>
                      <a:pt x="9525" y="0"/>
                      <a:pt x="0" y="8573"/>
                      <a:pt x="0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1" name="Google Shape;3801;p13"/>
              <p:cNvSpPr/>
              <p:nvPr/>
            </p:nvSpPr>
            <p:spPr>
              <a:xfrm>
                <a:off x="5964554" y="3795712"/>
                <a:ext cx="40005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5" h="40004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2" name="Google Shape;3802;p13"/>
              <p:cNvSpPr/>
              <p:nvPr/>
            </p:nvSpPr>
            <p:spPr>
              <a:xfrm>
                <a:off x="6147434" y="3795712"/>
                <a:ext cx="40004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4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3" name="Google Shape;3803;p13"/>
              <p:cNvSpPr/>
              <p:nvPr/>
            </p:nvSpPr>
            <p:spPr>
              <a:xfrm>
                <a:off x="6329362" y="3795712"/>
                <a:ext cx="40004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4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4" name="Google Shape;3804;p13"/>
              <p:cNvSpPr/>
              <p:nvPr/>
            </p:nvSpPr>
            <p:spPr>
              <a:xfrm>
                <a:off x="5696902" y="3386137"/>
                <a:ext cx="40004" cy="40005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5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5" name="Google Shape;3805;p13"/>
              <p:cNvSpPr/>
              <p:nvPr/>
            </p:nvSpPr>
            <p:spPr>
              <a:xfrm>
                <a:off x="5878829" y="3386071"/>
                <a:ext cx="40005" cy="40070"/>
              </a:xfrm>
              <a:custGeom>
                <a:avLst/>
                <a:gdLst/>
                <a:ahLst/>
                <a:cxnLst/>
                <a:rect l="l" t="t" r="r" b="b"/>
                <a:pathLst>
                  <a:path w="40005" h="40070" extrusionOk="0">
                    <a:moveTo>
                      <a:pt x="0" y="20068"/>
                    </a:moveTo>
                    <a:cubicBezTo>
                      <a:pt x="0" y="31498"/>
                      <a:pt x="9525" y="40071"/>
                      <a:pt x="20002" y="40071"/>
                    </a:cubicBezTo>
                    <a:cubicBezTo>
                      <a:pt x="31432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2" y="66"/>
                    </a:cubicBezTo>
                    <a:cubicBezTo>
                      <a:pt x="8572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6" name="Google Shape;3806;p13"/>
              <p:cNvSpPr/>
              <p:nvPr/>
            </p:nvSpPr>
            <p:spPr>
              <a:xfrm>
                <a:off x="6056947" y="3386137"/>
                <a:ext cx="40004" cy="40005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5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7" name="Google Shape;3807;p13"/>
              <p:cNvSpPr/>
              <p:nvPr/>
            </p:nvSpPr>
            <p:spPr>
              <a:xfrm>
                <a:off x="6242684" y="3386071"/>
                <a:ext cx="40004" cy="40070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70" extrusionOk="0">
                    <a:moveTo>
                      <a:pt x="0" y="20068"/>
                    </a:moveTo>
                    <a:cubicBezTo>
                      <a:pt x="0" y="31498"/>
                      <a:pt x="9525" y="40071"/>
                      <a:pt x="20002" y="40071"/>
                    </a:cubicBezTo>
                    <a:cubicBezTo>
                      <a:pt x="31432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2" y="66"/>
                    </a:cubicBezTo>
                    <a:cubicBezTo>
                      <a:pt x="9525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8" name="Google Shape;3808;p13"/>
              <p:cNvSpPr/>
              <p:nvPr/>
            </p:nvSpPr>
            <p:spPr>
              <a:xfrm>
                <a:off x="6426516" y="3386071"/>
                <a:ext cx="40005" cy="40070"/>
              </a:xfrm>
              <a:custGeom>
                <a:avLst/>
                <a:gdLst/>
                <a:ahLst/>
                <a:cxnLst/>
                <a:rect l="l" t="t" r="r" b="b"/>
                <a:pathLst>
                  <a:path w="40005" h="40070" extrusionOk="0">
                    <a:moveTo>
                      <a:pt x="0" y="20068"/>
                    </a:moveTo>
                    <a:cubicBezTo>
                      <a:pt x="0" y="31498"/>
                      <a:pt x="9525" y="40071"/>
                      <a:pt x="20003" y="40071"/>
                    </a:cubicBezTo>
                    <a:cubicBezTo>
                      <a:pt x="31433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3" y="66"/>
                    </a:cubicBezTo>
                    <a:cubicBezTo>
                      <a:pt x="9525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9" name="Google Shape;3809;p13"/>
              <p:cNvSpPr/>
              <p:nvPr/>
            </p:nvSpPr>
            <p:spPr>
              <a:xfrm>
                <a:off x="5570219" y="3656647"/>
                <a:ext cx="40005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5" h="40004" extrusionOk="0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10" name="Google Shape;3810;p13"/>
              <p:cNvSpPr/>
              <p:nvPr/>
            </p:nvSpPr>
            <p:spPr>
              <a:xfrm>
                <a:off x="5549264" y="3518468"/>
                <a:ext cx="40004" cy="40070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70" extrusionOk="0">
                    <a:moveTo>
                      <a:pt x="0" y="20068"/>
                    </a:moveTo>
                    <a:cubicBezTo>
                      <a:pt x="0" y="31498"/>
                      <a:pt x="9525" y="40071"/>
                      <a:pt x="20003" y="40071"/>
                    </a:cubicBezTo>
                    <a:cubicBezTo>
                      <a:pt x="31432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3" y="66"/>
                    </a:cubicBezTo>
                    <a:cubicBezTo>
                      <a:pt x="9525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11" name="Google Shape;3811;p13"/>
              <p:cNvSpPr/>
              <p:nvPr/>
            </p:nvSpPr>
            <p:spPr>
              <a:xfrm>
                <a:off x="5534024" y="3388994"/>
                <a:ext cx="40004" cy="40005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5" extrusionOk="0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3812" name="Google Shape;3812;p13"/>
          <p:cNvSpPr/>
          <p:nvPr/>
        </p:nvSpPr>
        <p:spPr>
          <a:xfrm>
            <a:off x="1063726" y="5289099"/>
            <a:ext cx="10114567" cy="4305030"/>
          </a:xfrm>
          <a:custGeom>
            <a:avLst/>
            <a:gdLst/>
            <a:ahLst/>
            <a:cxnLst/>
            <a:rect l="l" t="t" r="r" b="b"/>
            <a:pathLst>
              <a:path w="2146054" h="913418" extrusionOk="0">
                <a:moveTo>
                  <a:pt x="221134" y="181669"/>
                </a:moveTo>
                <a:lnTo>
                  <a:pt x="312452" y="762671"/>
                </a:lnTo>
                <a:lnTo>
                  <a:pt x="1832641" y="762671"/>
                </a:lnTo>
                <a:lnTo>
                  <a:pt x="1923961" y="181669"/>
                </a:lnTo>
                <a:close/>
                <a:moveTo>
                  <a:pt x="31750" y="0"/>
                </a:moveTo>
                <a:lnTo>
                  <a:pt x="2113099" y="0"/>
                </a:lnTo>
                <a:cubicBezTo>
                  <a:pt x="2132178" y="0"/>
                  <a:pt x="2146054" y="18793"/>
                  <a:pt x="2146054" y="39674"/>
                </a:cubicBezTo>
                <a:lnTo>
                  <a:pt x="2146054" y="181669"/>
                </a:lnTo>
                <a:lnTo>
                  <a:pt x="2139804" y="181669"/>
                </a:lnTo>
                <a:lnTo>
                  <a:pt x="2015141" y="863169"/>
                </a:lnTo>
                <a:cubicBezTo>
                  <a:pt x="2009942" y="892624"/>
                  <a:pt x="1983950" y="913418"/>
                  <a:pt x="1954495" y="913418"/>
                </a:cubicBezTo>
                <a:lnTo>
                  <a:pt x="1808947" y="913418"/>
                </a:lnTo>
                <a:lnTo>
                  <a:pt x="1808947" y="913416"/>
                </a:lnTo>
                <a:lnTo>
                  <a:pt x="336146" y="913416"/>
                </a:lnTo>
                <a:lnTo>
                  <a:pt x="336146" y="913418"/>
                </a:lnTo>
                <a:lnTo>
                  <a:pt x="190598" y="913418"/>
                </a:lnTo>
                <a:lnTo>
                  <a:pt x="190588" y="913416"/>
                </a:lnTo>
                <a:lnTo>
                  <a:pt x="168983" y="913416"/>
                </a:lnTo>
                <a:lnTo>
                  <a:pt x="168983" y="909457"/>
                </a:lnTo>
                <a:lnTo>
                  <a:pt x="151179" y="899339"/>
                </a:lnTo>
                <a:cubicBezTo>
                  <a:pt x="140350" y="890458"/>
                  <a:pt x="132553" y="877896"/>
                  <a:pt x="129954" y="863169"/>
                </a:cubicBezTo>
                <a:lnTo>
                  <a:pt x="5289" y="181669"/>
                </a:lnTo>
                <a:lnTo>
                  <a:pt x="530" y="181669"/>
                </a:lnTo>
                <a:lnTo>
                  <a:pt x="530" y="155656"/>
                </a:lnTo>
                <a:lnTo>
                  <a:pt x="0" y="152758"/>
                </a:lnTo>
                <a:lnTo>
                  <a:pt x="530" y="152758"/>
                </a:lnTo>
                <a:lnTo>
                  <a:pt x="530" y="37587"/>
                </a:lnTo>
                <a:cubicBezTo>
                  <a:pt x="530" y="16706"/>
                  <a:pt x="14406" y="0"/>
                  <a:pt x="3175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813" name="Google Shape;3813;p13"/>
          <p:cNvGrpSpPr/>
          <p:nvPr/>
        </p:nvGrpSpPr>
        <p:grpSpPr>
          <a:xfrm>
            <a:off x="1467396" y="5514164"/>
            <a:ext cx="9415807" cy="3855077"/>
            <a:chOff x="5534024" y="3386071"/>
            <a:chExt cx="1098233" cy="449645"/>
          </a:xfrm>
        </p:grpSpPr>
        <p:grpSp>
          <p:nvGrpSpPr>
            <p:cNvPr id="3814" name="Google Shape;3814;p13"/>
            <p:cNvGrpSpPr/>
            <p:nvPr/>
          </p:nvGrpSpPr>
          <p:grpSpPr>
            <a:xfrm>
              <a:off x="6525577" y="3388994"/>
              <a:ext cx="106679" cy="446722"/>
              <a:chOff x="6525577" y="3388994"/>
              <a:chExt cx="106679" cy="446722"/>
            </a:xfrm>
          </p:grpSpPr>
          <p:sp>
            <p:nvSpPr>
              <p:cNvPr id="3815" name="Google Shape;3815;p13"/>
              <p:cNvSpPr/>
              <p:nvPr/>
            </p:nvSpPr>
            <p:spPr>
              <a:xfrm>
                <a:off x="6525577" y="3795712"/>
                <a:ext cx="40004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4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16" name="Google Shape;3816;p13"/>
              <p:cNvSpPr/>
              <p:nvPr/>
            </p:nvSpPr>
            <p:spPr>
              <a:xfrm>
                <a:off x="6556057" y="3656647"/>
                <a:ext cx="40004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4" extrusionOk="0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17" name="Google Shape;3817;p13"/>
              <p:cNvSpPr/>
              <p:nvPr/>
            </p:nvSpPr>
            <p:spPr>
              <a:xfrm>
                <a:off x="6577012" y="3518534"/>
                <a:ext cx="40004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4" extrusionOk="0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18" name="Google Shape;3818;p13"/>
              <p:cNvSpPr/>
              <p:nvPr/>
            </p:nvSpPr>
            <p:spPr>
              <a:xfrm>
                <a:off x="6592252" y="3388994"/>
                <a:ext cx="40004" cy="40005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5" extrusionOk="0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819" name="Google Shape;3819;p13"/>
            <p:cNvGrpSpPr/>
            <p:nvPr/>
          </p:nvGrpSpPr>
          <p:grpSpPr>
            <a:xfrm>
              <a:off x="5534024" y="3386071"/>
              <a:ext cx="932497" cy="449645"/>
              <a:chOff x="5534024" y="3386071"/>
              <a:chExt cx="932497" cy="449645"/>
            </a:xfrm>
          </p:grpSpPr>
          <p:sp>
            <p:nvSpPr>
              <p:cNvPr id="3820" name="Google Shape;3820;p13"/>
              <p:cNvSpPr/>
              <p:nvPr/>
            </p:nvSpPr>
            <p:spPr>
              <a:xfrm>
                <a:off x="5600699" y="3795712"/>
                <a:ext cx="40005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5" h="40004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1" name="Google Shape;3821;p13"/>
              <p:cNvSpPr/>
              <p:nvPr/>
            </p:nvSpPr>
            <p:spPr>
              <a:xfrm>
                <a:off x="5782626" y="3795712"/>
                <a:ext cx="40005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5" h="40004" extrusionOk="0">
                    <a:moveTo>
                      <a:pt x="0" y="20002"/>
                    </a:moveTo>
                    <a:cubicBezTo>
                      <a:pt x="0" y="31433"/>
                      <a:pt x="9525" y="40005"/>
                      <a:pt x="20003" y="40005"/>
                    </a:cubicBezTo>
                    <a:cubicBezTo>
                      <a:pt x="31433" y="40005"/>
                      <a:pt x="40005" y="30480"/>
                      <a:pt x="40005" y="20002"/>
                    </a:cubicBezTo>
                    <a:cubicBezTo>
                      <a:pt x="40005" y="8573"/>
                      <a:pt x="30480" y="0"/>
                      <a:pt x="20003" y="0"/>
                    </a:cubicBezTo>
                    <a:cubicBezTo>
                      <a:pt x="9525" y="0"/>
                      <a:pt x="0" y="8573"/>
                      <a:pt x="0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2" name="Google Shape;3822;p13"/>
              <p:cNvSpPr/>
              <p:nvPr/>
            </p:nvSpPr>
            <p:spPr>
              <a:xfrm>
                <a:off x="5964554" y="3795712"/>
                <a:ext cx="40005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5" h="40004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3" name="Google Shape;3823;p13"/>
              <p:cNvSpPr/>
              <p:nvPr/>
            </p:nvSpPr>
            <p:spPr>
              <a:xfrm>
                <a:off x="6147434" y="3795712"/>
                <a:ext cx="40004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4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4" name="Google Shape;3824;p13"/>
              <p:cNvSpPr/>
              <p:nvPr/>
            </p:nvSpPr>
            <p:spPr>
              <a:xfrm>
                <a:off x="6329362" y="3795712"/>
                <a:ext cx="40004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4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5" name="Google Shape;3825;p13"/>
              <p:cNvSpPr/>
              <p:nvPr/>
            </p:nvSpPr>
            <p:spPr>
              <a:xfrm>
                <a:off x="5696902" y="3386137"/>
                <a:ext cx="40004" cy="40005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5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6" name="Google Shape;3826;p13"/>
              <p:cNvSpPr/>
              <p:nvPr/>
            </p:nvSpPr>
            <p:spPr>
              <a:xfrm>
                <a:off x="5878829" y="3386071"/>
                <a:ext cx="40005" cy="40070"/>
              </a:xfrm>
              <a:custGeom>
                <a:avLst/>
                <a:gdLst/>
                <a:ahLst/>
                <a:cxnLst/>
                <a:rect l="l" t="t" r="r" b="b"/>
                <a:pathLst>
                  <a:path w="40005" h="40070" extrusionOk="0">
                    <a:moveTo>
                      <a:pt x="0" y="20068"/>
                    </a:moveTo>
                    <a:cubicBezTo>
                      <a:pt x="0" y="31498"/>
                      <a:pt x="9525" y="40071"/>
                      <a:pt x="20002" y="40071"/>
                    </a:cubicBezTo>
                    <a:cubicBezTo>
                      <a:pt x="31432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2" y="66"/>
                    </a:cubicBezTo>
                    <a:cubicBezTo>
                      <a:pt x="8572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7" name="Google Shape;3827;p13"/>
              <p:cNvSpPr/>
              <p:nvPr/>
            </p:nvSpPr>
            <p:spPr>
              <a:xfrm>
                <a:off x="6056947" y="3386137"/>
                <a:ext cx="40004" cy="40005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5" extrusionOk="0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8" name="Google Shape;3828;p13"/>
              <p:cNvSpPr/>
              <p:nvPr/>
            </p:nvSpPr>
            <p:spPr>
              <a:xfrm>
                <a:off x="6242684" y="3386071"/>
                <a:ext cx="40004" cy="40070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70" extrusionOk="0">
                    <a:moveTo>
                      <a:pt x="0" y="20068"/>
                    </a:moveTo>
                    <a:cubicBezTo>
                      <a:pt x="0" y="31498"/>
                      <a:pt x="9525" y="40071"/>
                      <a:pt x="20002" y="40071"/>
                    </a:cubicBezTo>
                    <a:cubicBezTo>
                      <a:pt x="31432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2" y="66"/>
                    </a:cubicBezTo>
                    <a:cubicBezTo>
                      <a:pt x="9525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9" name="Google Shape;3829;p13"/>
              <p:cNvSpPr/>
              <p:nvPr/>
            </p:nvSpPr>
            <p:spPr>
              <a:xfrm>
                <a:off x="6426516" y="3386071"/>
                <a:ext cx="40005" cy="40070"/>
              </a:xfrm>
              <a:custGeom>
                <a:avLst/>
                <a:gdLst/>
                <a:ahLst/>
                <a:cxnLst/>
                <a:rect l="l" t="t" r="r" b="b"/>
                <a:pathLst>
                  <a:path w="40005" h="40070" extrusionOk="0">
                    <a:moveTo>
                      <a:pt x="0" y="20068"/>
                    </a:moveTo>
                    <a:cubicBezTo>
                      <a:pt x="0" y="31498"/>
                      <a:pt x="9525" y="40071"/>
                      <a:pt x="20003" y="40071"/>
                    </a:cubicBezTo>
                    <a:cubicBezTo>
                      <a:pt x="31433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3" y="66"/>
                    </a:cubicBezTo>
                    <a:cubicBezTo>
                      <a:pt x="9525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30" name="Google Shape;3830;p13"/>
              <p:cNvSpPr/>
              <p:nvPr/>
            </p:nvSpPr>
            <p:spPr>
              <a:xfrm>
                <a:off x="5570219" y="3656647"/>
                <a:ext cx="40005" cy="40004"/>
              </a:xfrm>
              <a:custGeom>
                <a:avLst/>
                <a:gdLst/>
                <a:ahLst/>
                <a:cxnLst/>
                <a:rect l="l" t="t" r="r" b="b"/>
                <a:pathLst>
                  <a:path w="40005" h="40004" extrusionOk="0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31" name="Google Shape;3831;p13"/>
              <p:cNvSpPr/>
              <p:nvPr/>
            </p:nvSpPr>
            <p:spPr>
              <a:xfrm>
                <a:off x="5549264" y="3518468"/>
                <a:ext cx="40004" cy="40070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70" extrusionOk="0">
                    <a:moveTo>
                      <a:pt x="0" y="20068"/>
                    </a:moveTo>
                    <a:cubicBezTo>
                      <a:pt x="0" y="31498"/>
                      <a:pt x="9525" y="40071"/>
                      <a:pt x="20003" y="40071"/>
                    </a:cubicBezTo>
                    <a:cubicBezTo>
                      <a:pt x="31432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3" y="66"/>
                    </a:cubicBezTo>
                    <a:cubicBezTo>
                      <a:pt x="9525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32" name="Google Shape;3832;p13"/>
              <p:cNvSpPr/>
              <p:nvPr/>
            </p:nvSpPr>
            <p:spPr>
              <a:xfrm>
                <a:off x="5534024" y="3388994"/>
                <a:ext cx="40004" cy="40005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40005" extrusionOk="0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3833" name="Google Shape;3833;p13"/>
          <p:cNvSpPr/>
          <p:nvPr/>
        </p:nvSpPr>
        <p:spPr>
          <a:xfrm>
            <a:off x="5110047" y="-155012"/>
            <a:ext cx="1928205" cy="1356285"/>
          </a:xfrm>
          <a:custGeom>
            <a:avLst/>
            <a:gdLst/>
            <a:ahLst/>
            <a:cxnLst/>
            <a:rect l="l" t="t" r="r" b="b"/>
            <a:pathLst>
              <a:path w="224789" h="158115" extrusionOk="0">
                <a:moveTo>
                  <a:pt x="185738" y="0"/>
                </a:moveTo>
                <a:lnTo>
                  <a:pt x="39053" y="0"/>
                </a:lnTo>
                <a:cubicBezTo>
                  <a:pt x="18098" y="0"/>
                  <a:pt x="0" y="17145"/>
                  <a:pt x="0" y="39052"/>
                </a:cubicBezTo>
                <a:lnTo>
                  <a:pt x="0" y="119063"/>
                </a:lnTo>
                <a:cubicBezTo>
                  <a:pt x="0" y="140018"/>
                  <a:pt x="17145" y="158115"/>
                  <a:pt x="39053" y="158115"/>
                </a:cubicBezTo>
                <a:lnTo>
                  <a:pt x="185738" y="158115"/>
                </a:lnTo>
                <a:cubicBezTo>
                  <a:pt x="206693" y="158115"/>
                  <a:pt x="224790" y="140970"/>
                  <a:pt x="224790" y="119063"/>
                </a:cubicBezTo>
                <a:lnTo>
                  <a:pt x="224790" y="39052"/>
                </a:lnTo>
                <a:cubicBezTo>
                  <a:pt x="223838" y="17145"/>
                  <a:pt x="206693" y="0"/>
                  <a:pt x="185738" y="0"/>
                </a:cubicBezTo>
                <a:close/>
              </a:path>
            </a:pathLst>
          </a:custGeom>
          <a:solidFill>
            <a:srgbClr val="000000">
              <a:alpha val="149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34" name="Google Shape;3834;p13"/>
          <p:cNvSpPr/>
          <p:nvPr/>
        </p:nvSpPr>
        <p:spPr>
          <a:xfrm>
            <a:off x="1011256" y="-1956642"/>
            <a:ext cx="10054296" cy="2685717"/>
          </a:xfrm>
          <a:custGeom>
            <a:avLst/>
            <a:gdLst/>
            <a:ahLst/>
            <a:cxnLst/>
            <a:rect l="l" t="t" r="r" b="b"/>
            <a:pathLst>
              <a:path w="1205235" h="321944" extrusionOk="0">
                <a:moveTo>
                  <a:pt x="1138399" y="22860"/>
                </a:moveTo>
                <a:cubicBezTo>
                  <a:pt x="1129826" y="8573"/>
                  <a:pt x="1114586" y="0"/>
                  <a:pt x="1098394" y="0"/>
                </a:cubicBezTo>
                <a:lnTo>
                  <a:pt x="1035529" y="0"/>
                </a:lnTo>
                <a:cubicBezTo>
                  <a:pt x="1027909" y="0"/>
                  <a:pt x="1024099" y="8573"/>
                  <a:pt x="1027909" y="14288"/>
                </a:cubicBezTo>
                <a:cubicBezTo>
                  <a:pt x="1124111" y="147638"/>
                  <a:pt x="1092679" y="270510"/>
                  <a:pt x="1092679" y="270510"/>
                </a:cubicBezTo>
                <a:lnTo>
                  <a:pt x="644051" y="270510"/>
                </a:lnTo>
                <a:lnTo>
                  <a:pt x="561184" y="270510"/>
                </a:lnTo>
                <a:lnTo>
                  <a:pt x="112556" y="270510"/>
                </a:lnTo>
                <a:cubicBezTo>
                  <a:pt x="112556" y="270510"/>
                  <a:pt x="82076" y="147638"/>
                  <a:pt x="177326" y="14288"/>
                </a:cubicBezTo>
                <a:cubicBezTo>
                  <a:pt x="181136" y="8573"/>
                  <a:pt x="177326" y="0"/>
                  <a:pt x="169706" y="0"/>
                </a:cubicBezTo>
                <a:lnTo>
                  <a:pt x="106841" y="0"/>
                </a:lnTo>
                <a:cubicBezTo>
                  <a:pt x="90649" y="0"/>
                  <a:pt x="75409" y="8573"/>
                  <a:pt x="66836" y="22860"/>
                </a:cubicBezTo>
                <a:cubicBezTo>
                  <a:pt x="38261" y="71438"/>
                  <a:pt x="-19841" y="174308"/>
                  <a:pt x="6829" y="290513"/>
                </a:cubicBezTo>
                <a:cubicBezTo>
                  <a:pt x="10639" y="308610"/>
                  <a:pt x="27784" y="321945"/>
                  <a:pt x="45881" y="321945"/>
                </a:cubicBezTo>
                <a:lnTo>
                  <a:pt x="561184" y="321945"/>
                </a:lnTo>
                <a:lnTo>
                  <a:pt x="644051" y="321945"/>
                </a:lnTo>
                <a:lnTo>
                  <a:pt x="1159354" y="321945"/>
                </a:lnTo>
                <a:cubicBezTo>
                  <a:pt x="1178404" y="321945"/>
                  <a:pt x="1194596" y="308610"/>
                  <a:pt x="1198406" y="290513"/>
                </a:cubicBezTo>
                <a:cubicBezTo>
                  <a:pt x="1225076" y="173355"/>
                  <a:pt x="1166974" y="70485"/>
                  <a:pt x="1138399" y="2286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35" name="Google Shape;3835;p13"/>
          <p:cNvSpPr/>
          <p:nvPr/>
        </p:nvSpPr>
        <p:spPr>
          <a:xfrm>
            <a:off x="5110047" y="-261179"/>
            <a:ext cx="1928205" cy="1356277"/>
          </a:xfrm>
          <a:custGeom>
            <a:avLst/>
            <a:gdLst/>
            <a:ahLst/>
            <a:cxnLst/>
            <a:rect l="l" t="t" r="r" b="b"/>
            <a:pathLst>
              <a:path w="224789" h="158114" extrusionOk="0">
                <a:moveTo>
                  <a:pt x="185738" y="0"/>
                </a:moveTo>
                <a:lnTo>
                  <a:pt x="39053" y="0"/>
                </a:lnTo>
                <a:cubicBezTo>
                  <a:pt x="18098" y="0"/>
                  <a:pt x="0" y="17145"/>
                  <a:pt x="0" y="39052"/>
                </a:cubicBezTo>
                <a:lnTo>
                  <a:pt x="0" y="119063"/>
                </a:lnTo>
                <a:cubicBezTo>
                  <a:pt x="0" y="140017"/>
                  <a:pt x="17145" y="158115"/>
                  <a:pt x="39053" y="158115"/>
                </a:cubicBezTo>
                <a:lnTo>
                  <a:pt x="185738" y="158115"/>
                </a:lnTo>
                <a:cubicBezTo>
                  <a:pt x="206693" y="158115"/>
                  <a:pt x="224790" y="140970"/>
                  <a:pt x="224790" y="119063"/>
                </a:cubicBezTo>
                <a:lnTo>
                  <a:pt x="224790" y="39052"/>
                </a:lnTo>
                <a:cubicBezTo>
                  <a:pt x="223838" y="17145"/>
                  <a:pt x="206693" y="0"/>
                  <a:pt x="18573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836" name="Google Shape;3836;p13"/>
          <p:cNvGrpSpPr/>
          <p:nvPr/>
        </p:nvGrpSpPr>
        <p:grpSpPr>
          <a:xfrm>
            <a:off x="5869311" y="-16917"/>
            <a:ext cx="408318" cy="784448"/>
            <a:chOff x="6047422" y="3347028"/>
            <a:chExt cx="47625" cy="91496"/>
          </a:xfrm>
        </p:grpSpPr>
        <p:sp>
          <p:nvSpPr>
            <p:cNvPr id="3837" name="Google Shape;3837;p13"/>
            <p:cNvSpPr/>
            <p:nvPr/>
          </p:nvSpPr>
          <p:spPr>
            <a:xfrm>
              <a:off x="6047422" y="3347028"/>
              <a:ext cx="47625" cy="47680"/>
            </a:xfrm>
            <a:custGeom>
              <a:avLst/>
              <a:gdLst/>
              <a:ahLst/>
              <a:cxnLst/>
              <a:rect l="l" t="t" r="r" b="b"/>
              <a:pathLst>
                <a:path w="47625" h="47680" extrusionOk="0">
                  <a:moveTo>
                    <a:pt x="47625" y="23868"/>
                  </a:moveTo>
                  <a:cubicBezTo>
                    <a:pt x="47625" y="37203"/>
                    <a:pt x="37148" y="47681"/>
                    <a:pt x="23813" y="47681"/>
                  </a:cubicBezTo>
                  <a:cubicBezTo>
                    <a:pt x="10477" y="47681"/>
                    <a:pt x="0" y="37203"/>
                    <a:pt x="0" y="23868"/>
                  </a:cubicBezTo>
                  <a:cubicBezTo>
                    <a:pt x="0" y="10533"/>
                    <a:pt x="10477" y="56"/>
                    <a:pt x="23813" y="56"/>
                  </a:cubicBezTo>
                  <a:cubicBezTo>
                    <a:pt x="37148" y="-897"/>
                    <a:pt x="47625" y="10533"/>
                    <a:pt x="47625" y="23868"/>
                  </a:cubicBezTo>
                  <a:close/>
                </a:path>
              </a:pathLst>
            </a:custGeom>
            <a:solidFill>
              <a:srgbClr val="2B010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38" name="Google Shape;3838;p13"/>
            <p:cNvSpPr/>
            <p:nvPr/>
          </p:nvSpPr>
          <p:spPr>
            <a:xfrm>
              <a:off x="6049326" y="3370897"/>
              <a:ext cx="45720" cy="67627"/>
            </a:xfrm>
            <a:custGeom>
              <a:avLst/>
              <a:gdLst/>
              <a:ahLst/>
              <a:cxnLst/>
              <a:rect l="l" t="t" r="r" b="b"/>
              <a:pathLst>
                <a:path w="45720" h="67627" extrusionOk="0">
                  <a:moveTo>
                    <a:pt x="21908" y="0"/>
                  </a:moveTo>
                  <a:lnTo>
                    <a:pt x="0" y="67627"/>
                  </a:lnTo>
                  <a:lnTo>
                    <a:pt x="45720" y="67627"/>
                  </a:lnTo>
                  <a:close/>
                </a:path>
              </a:pathLst>
            </a:custGeom>
            <a:solidFill>
              <a:srgbClr val="2B010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839" name="Google Shape;3839;p13"/>
          <p:cNvSpPr txBox="1">
            <a:spLocks noGrp="1"/>
          </p:cNvSpPr>
          <p:nvPr>
            <p:ph type="title"/>
          </p:nvPr>
        </p:nvSpPr>
        <p:spPr>
          <a:xfrm>
            <a:off x="2275900" y="974375"/>
            <a:ext cx="75081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840" name="Google Shape;3840;p13"/>
          <p:cNvSpPr txBox="1">
            <a:spLocks noGrp="1"/>
          </p:cNvSpPr>
          <p:nvPr>
            <p:ph type="body" idx="1"/>
          </p:nvPr>
        </p:nvSpPr>
        <p:spPr>
          <a:xfrm>
            <a:off x="2275900" y="1827175"/>
            <a:ext cx="7426800" cy="3277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457200" lvl="0" indent="-419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1pPr>
            <a:lvl2pPr marL="914400" lvl="1" indent="-4191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○"/>
              <a:defRPr sz="3000"/>
            </a:lvl2pPr>
            <a:lvl3pPr marL="1371600" lvl="2" indent="-4191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■"/>
              <a:defRPr sz="3000"/>
            </a:lvl3pPr>
            <a:lvl4pPr marL="1828800" lvl="3" indent="-4191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●"/>
              <a:defRPr sz="3000"/>
            </a:lvl4pPr>
            <a:lvl5pPr marL="2286000" lvl="4" indent="-4191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○"/>
              <a:defRPr sz="3000"/>
            </a:lvl5pPr>
            <a:lvl6pPr marL="2743200" lvl="5" indent="-4191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■"/>
              <a:defRPr sz="3000"/>
            </a:lvl6pPr>
            <a:lvl7pPr marL="3200400" lvl="6" indent="-4191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●"/>
              <a:defRPr sz="3000"/>
            </a:lvl7pPr>
            <a:lvl8pPr marL="3657600" lvl="7" indent="-4191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○"/>
              <a:defRPr sz="3000"/>
            </a:lvl8pPr>
            <a:lvl9pPr marL="4114800" lvl="8" indent="-419100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 sz="3000"/>
            </a:lvl9pPr>
          </a:lstStyle>
          <a:p>
            <a:endParaRPr/>
          </a:p>
        </p:txBody>
      </p:sp>
      <p:sp>
        <p:nvSpPr>
          <p:cNvPr id="3841" name="Google Shape;3841;p13" descr="Old Key"/>
          <p:cNvSpPr/>
          <p:nvPr/>
        </p:nvSpPr>
        <p:spPr>
          <a:xfrm>
            <a:off x="11161597" y="244859"/>
            <a:ext cx="775335" cy="782068"/>
          </a:xfrm>
          <a:custGeom>
            <a:avLst/>
            <a:gdLst/>
            <a:ahLst/>
            <a:cxnLst/>
            <a:rect l="l" t="t" r="r" b="b"/>
            <a:pathLst>
              <a:path w="775335" h="782068" extrusionOk="0">
                <a:moveTo>
                  <a:pt x="775335" y="197233"/>
                </a:moveTo>
                <a:cubicBezTo>
                  <a:pt x="775335" y="184851"/>
                  <a:pt x="764858" y="174373"/>
                  <a:pt x="752475" y="174373"/>
                </a:cubicBezTo>
                <a:lnTo>
                  <a:pt x="727710" y="174373"/>
                </a:lnTo>
                <a:cubicBezTo>
                  <a:pt x="755333" y="132463"/>
                  <a:pt x="743903" y="76266"/>
                  <a:pt x="702945" y="48643"/>
                </a:cubicBezTo>
                <a:cubicBezTo>
                  <a:pt x="672465" y="28641"/>
                  <a:pt x="633413" y="28641"/>
                  <a:pt x="602933" y="48643"/>
                </a:cubicBezTo>
                <a:lnTo>
                  <a:pt x="602933" y="24831"/>
                </a:lnTo>
                <a:cubicBezTo>
                  <a:pt x="602933" y="12448"/>
                  <a:pt x="594360" y="1971"/>
                  <a:pt x="581978" y="66"/>
                </a:cubicBezTo>
                <a:cubicBezTo>
                  <a:pt x="568643" y="-887"/>
                  <a:pt x="557213" y="8638"/>
                  <a:pt x="556260" y="21021"/>
                </a:cubicBezTo>
                <a:cubicBezTo>
                  <a:pt x="556260" y="21973"/>
                  <a:pt x="556260" y="22926"/>
                  <a:pt x="556260" y="23878"/>
                </a:cubicBezTo>
                <a:lnTo>
                  <a:pt x="556260" y="47691"/>
                </a:lnTo>
                <a:cubicBezTo>
                  <a:pt x="554355" y="44833"/>
                  <a:pt x="552450" y="42928"/>
                  <a:pt x="549593" y="40071"/>
                </a:cubicBezTo>
                <a:cubicBezTo>
                  <a:pt x="514350" y="4828"/>
                  <a:pt x="457200" y="4828"/>
                  <a:pt x="421958" y="40071"/>
                </a:cubicBezTo>
                <a:cubicBezTo>
                  <a:pt x="386715" y="75313"/>
                  <a:pt x="386715" y="132463"/>
                  <a:pt x="421958" y="167706"/>
                </a:cubicBezTo>
                <a:cubicBezTo>
                  <a:pt x="423863" y="169611"/>
                  <a:pt x="426720" y="172468"/>
                  <a:pt x="429577" y="174373"/>
                </a:cubicBezTo>
                <a:lnTo>
                  <a:pt x="406718" y="174373"/>
                </a:lnTo>
                <a:cubicBezTo>
                  <a:pt x="394335" y="174373"/>
                  <a:pt x="383858" y="182946"/>
                  <a:pt x="381952" y="195328"/>
                </a:cubicBezTo>
                <a:cubicBezTo>
                  <a:pt x="381000" y="208663"/>
                  <a:pt x="390525" y="220093"/>
                  <a:pt x="402908" y="221046"/>
                </a:cubicBezTo>
                <a:cubicBezTo>
                  <a:pt x="403860" y="221046"/>
                  <a:pt x="404813" y="221046"/>
                  <a:pt x="405765" y="221046"/>
                </a:cubicBezTo>
                <a:lnTo>
                  <a:pt x="428625" y="221046"/>
                </a:lnTo>
                <a:cubicBezTo>
                  <a:pt x="417195" y="237238"/>
                  <a:pt x="412433" y="257241"/>
                  <a:pt x="413385" y="277243"/>
                </a:cubicBezTo>
                <a:cubicBezTo>
                  <a:pt x="413385" y="287721"/>
                  <a:pt x="409575" y="298198"/>
                  <a:pt x="401955" y="304866"/>
                </a:cubicBezTo>
                <a:lnTo>
                  <a:pt x="5715" y="703011"/>
                </a:lnTo>
                <a:cubicBezTo>
                  <a:pt x="-1905" y="710631"/>
                  <a:pt x="-1905" y="722061"/>
                  <a:pt x="5715" y="729681"/>
                </a:cubicBezTo>
                <a:lnTo>
                  <a:pt x="45720" y="769686"/>
                </a:lnTo>
                <a:cubicBezTo>
                  <a:pt x="53340" y="777306"/>
                  <a:pt x="64770" y="777306"/>
                  <a:pt x="72390" y="769686"/>
                </a:cubicBezTo>
                <a:lnTo>
                  <a:pt x="99060" y="743016"/>
                </a:lnTo>
                <a:lnTo>
                  <a:pt x="132398" y="776353"/>
                </a:lnTo>
                <a:cubicBezTo>
                  <a:pt x="140018" y="783973"/>
                  <a:pt x="151448" y="783973"/>
                  <a:pt x="159068" y="776353"/>
                </a:cubicBezTo>
                <a:lnTo>
                  <a:pt x="185738" y="749683"/>
                </a:lnTo>
                <a:cubicBezTo>
                  <a:pt x="193357" y="742063"/>
                  <a:pt x="193357" y="730633"/>
                  <a:pt x="185738" y="723013"/>
                </a:cubicBezTo>
                <a:lnTo>
                  <a:pt x="152400" y="689676"/>
                </a:lnTo>
                <a:lnTo>
                  <a:pt x="179070" y="663006"/>
                </a:lnTo>
                <a:lnTo>
                  <a:pt x="233363" y="717298"/>
                </a:lnTo>
                <a:cubicBezTo>
                  <a:pt x="240982" y="724918"/>
                  <a:pt x="252413" y="724918"/>
                  <a:pt x="260032" y="717298"/>
                </a:cubicBezTo>
                <a:lnTo>
                  <a:pt x="260032" y="717298"/>
                </a:lnTo>
                <a:lnTo>
                  <a:pt x="300038" y="677293"/>
                </a:lnTo>
                <a:cubicBezTo>
                  <a:pt x="307658" y="669673"/>
                  <a:pt x="307658" y="658243"/>
                  <a:pt x="300038" y="650623"/>
                </a:cubicBezTo>
                <a:lnTo>
                  <a:pt x="247650" y="595378"/>
                </a:lnTo>
                <a:lnTo>
                  <a:pt x="469583" y="373446"/>
                </a:lnTo>
                <a:cubicBezTo>
                  <a:pt x="477202" y="365826"/>
                  <a:pt x="487680" y="362016"/>
                  <a:pt x="498158" y="362016"/>
                </a:cubicBezTo>
                <a:cubicBezTo>
                  <a:pt x="500063" y="362016"/>
                  <a:pt x="501968" y="362016"/>
                  <a:pt x="503873" y="362016"/>
                </a:cubicBezTo>
                <a:cubicBezTo>
                  <a:pt x="521970" y="362016"/>
                  <a:pt x="539115" y="356301"/>
                  <a:pt x="554355" y="346776"/>
                </a:cubicBezTo>
                <a:lnTo>
                  <a:pt x="554355" y="371541"/>
                </a:lnTo>
                <a:cubicBezTo>
                  <a:pt x="554355" y="383923"/>
                  <a:pt x="562928" y="394401"/>
                  <a:pt x="575310" y="396306"/>
                </a:cubicBezTo>
                <a:cubicBezTo>
                  <a:pt x="588645" y="397258"/>
                  <a:pt x="600075" y="387733"/>
                  <a:pt x="601028" y="375351"/>
                </a:cubicBezTo>
                <a:cubicBezTo>
                  <a:pt x="601028" y="374398"/>
                  <a:pt x="601028" y="373446"/>
                  <a:pt x="601028" y="372493"/>
                </a:cubicBezTo>
                <a:lnTo>
                  <a:pt x="601028" y="348681"/>
                </a:lnTo>
                <a:cubicBezTo>
                  <a:pt x="602933" y="351538"/>
                  <a:pt x="604838" y="353443"/>
                  <a:pt x="607695" y="356301"/>
                </a:cubicBezTo>
                <a:cubicBezTo>
                  <a:pt x="642938" y="391543"/>
                  <a:pt x="700088" y="391543"/>
                  <a:pt x="735330" y="356301"/>
                </a:cubicBezTo>
                <a:cubicBezTo>
                  <a:pt x="770573" y="321058"/>
                  <a:pt x="770573" y="263908"/>
                  <a:pt x="735330" y="228666"/>
                </a:cubicBezTo>
                <a:lnTo>
                  <a:pt x="735330" y="228666"/>
                </a:lnTo>
                <a:cubicBezTo>
                  <a:pt x="733425" y="226761"/>
                  <a:pt x="730568" y="223903"/>
                  <a:pt x="727710" y="221998"/>
                </a:cubicBezTo>
                <a:lnTo>
                  <a:pt x="751523" y="221998"/>
                </a:lnTo>
                <a:cubicBezTo>
                  <a:pt x="764858" y="221998"/>
                  <a:pt x="775335" y="211521"/>
                  <a:pt x="775335" y="198186"/>
                </a:cubicBezTo>
                <a:lnTo>
                  <a:pt x="775335" y="197233"/>
                </a:lnTo>
                <a:close/>
                <a:moveTo>
                  <a:pt x="621983" y="93411"/>
                </a:moveTo>
                <a:cubicBezTo>
                  <a:pt x="639128" y="76266"/>
                  <a:pt x="665798" y="76266"/>
                  <a:pt x="682943" y="93411"/>
                </a:cubicBezTo>
                <a:cubicBezTo>
                  <a:pt x="700088" y="110556"/>
                  <a:pt x="700088" y="137226"/>
                  <a:pt x="682943" y="154371"/>
                </a:cubicBezTo>
                <a:cubicBezTo>
                  <a:pt x="665798" y="171516"/>
                  <a:pt x="639128" y="171516"/>
                  <a:pt x="621983" y="154371"/>
                </a:cubicBezTo>
                <a:cubicBezTo>
                  <a:pt x="614363" y="146751"/>
                  <a:pt x="609600" y="135321"/>
                  <a:pt x="609600" y="123891"/>
                </a:cubicBezTo>
                <a:cubicBezTo>
                  <a:pt x="609600" y="112461"/>
                  <a:pt x="613410" y="101983"/>
                  <a:pt x="621983" y="93411"/>
                </a:cubicBezTo>
                <a:close/>
                <a:moveTo>
                  <a:pt x="453390" y="73408"/>
                </a:moveTo>
                <a:cubicBezTo>
                  <a:pt x="470535" y="56263"/>
                  <a:pt x="497205" y="56263"/>
                  <a:pt x="514350" y="73408"/>
                </a:cubicBezTo>
                <a:cubicBezTo>
                  <a:pt x="531495" y="90553"/>
                  <a:pt x="531495" y="117223"/>
                  <a:pt x="514350" y="134368"/>
                </a:cubicBezTo>
                <a:cubicBezTo>
                  <a:pt x="497205" y="151513"/>
                  <a:pt x="470535" y="151513"/>
                  <a:pt x="453390" y="134368"/>
                </a:cubicBezTo>
                <a:cubicBezTo>
                  <a:pt x="445770" y="126748"/>
                  <a:pt x="441008" y="115318"/>
                  <a:pt x="441008" y="103888"/>
                </a:cubicBezTo>
                <a:cubicBezTo>
                  <a:pt x="441008" y="92458"/>
                  <a:pt x="445770" y="81981"/>
                  <a:pt x="453390" y="73408"/>
                </a:cubicBezTo>
                <a:close/>
                <a:moveTo>
                  <a:pt x="534353" y="302961"/>
                </a:moveTo>
                <a:cubicBezTo>
                  <a:pt x="517208" y="320106"/>
                  <a:pt x="490538" y="320106"/>
                  <a:pt x="473393" y="302961"/>
                </a:cubicBezTo>
                <a:cubicBezTo>
                  <a:pt x="456248" y="285816"/>
                  <a:pt x="456248" y="259146"/>
                  <a:pt x="473393" y="242001"/>
                </a:cubicBezTo>
                <a:cubicBezTo>
                  <a:pt x="490538" y="224856"/>
                  <a:pt x="517208" y="224856"/>
                  <a:pt x="534353" y="242001"/>
                </a:cubicBezTo>
                <a:cubicBezTo>
                  <a:pt x="541973" y="249621"/>
                  <a:pt x="546735" y="261051"/>
                  <a:pt x="546735" y="272481"/>
                </a:cubicBezTo>
                <a:cubicBezTo>
                  <a:pt x="546735" y="283911"/>
                  <a:pt x="541973" y="294388"/>
                  <a:pt x="534353" y="302961"/>
                </a:cubicBezTo>
                <a:close/>
                <a:moveTo>
                  <a:pt x="702945" y="322963"/>
                </a:moveTo>
                <a:cubicBezTo>
                  <a:pt x="685800" y="340108"/>
                  <a:pt x="659130" y="340108"/>
                  <a:pt x="641985" y="322963"/>
                </a:cubicBezTo>
                <a:cubicBezTo>
                  <a:pt x="624840" y="305818"/>
                  <a:pt x="624840" y="279148"/>
                  <a:pt x="641985" y="262003"/>
                </a:cubicBezTo>
                <a:cubicBezTo>
                  <a:pt x="659130" y="244858"/>
                  <a:pt x="685800" y="244858"/>
                  <a:pt x="702945" y="262003"/>
                </a:cubicBezTo>
                <a:cubicBezTo>
                  <a:pt x="710565" y="269623"/>
                  <a:pt x="715328" y="281053"/>
                  <a:pt x="715328" y="292483"/>
                </a:cubicBezTo>
                <a:cubicBezTo>
                  <a:pt x="715328" y="303913"/>
                  <a:pt x="710565" y="314391"/>
                  <a:pt x="702945" y="322963"/>
                </a:cubicBezTo>
                <a:close/>
              </a:path>
            </a:pathLst>
          </a:custGeom>
          <a:gradFill>
            <a:gsLst>
              <a:gs pos="0">
                <a:srgbClr val="FFC002"/>
              </a:gs>
              <a:gs pos="50000">
                <a:srgbClr val="BF9000"/>
              </a:gs>
              <a:gs pos="100000">
                <a:srgbClr val="823919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2" name="Google Shape;3842;p13">
            <a:hlinkClick r:id="rId3" action="ppaction://hlinksldjump"/>
          </p:cNvPr>
          <p:cNvSpPr/>
          <p:nvPr/>
        </p:nvSpPr>
        <p:spPr>
          <a:xfrm>
            <a:off x="11116588" y="52200"/>
            <a:ext cx="1091700" cy="10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2">
    <p:spTree>
      <p:nvGrpSpPr>
        <p:cNvPr id="1" name="Shape 38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4" name="Google Shape;3844;p1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 rtl="0">
              <a:buNone/>
              <a:defRPr sz="1300">
                <a:solidFill>
                  <a:schemeClr val="dk2"/>
                </a:solidFill>
              </a:defRPr>
            </a:lvl1pPr>
            <a:lvl2pPr lvl="1" algn="r" rtl="0">
              <a:buNone/>
              <a:defRPr sz="1300">
                <a:solidFill>
                  <a:schemeClr val="dk2"/>
                </a:solidFill>
              </a:defRPr>
            </a:lvl2pPr>
            <a:lvl3pPr lvl="2" algn="r" rtl="0">
              <a:buNone/>
              <a:defRPr sz="1300">
                <a:solidFill>
                  <a:schemeClr val="dk2"/>
                </a:solidFill>
              </a:defRPr>
            </a:lvl3pPr>
            <a:lvl4pPr lvl="3" algn="r" rtl="0">
              <a:buNone/>
              <a:defRPr sz="1300">
                <a:solidFill>
                  <a:schemeClr val="dk2"/>
                </a:solidFill>
              </a:defRPr>
            </a:lvl4pPr>
            <a:lvl5pPr lvl="4" algn="r" rtl="0">
              <a:buNone/>
              <a:defRPr sz="1300">
                <a:solidFill>
                  <a:schemeClr val="dk2"/>
                </a:solidFill>
              </a:defRPr>
            </a:lvl5pPr>
            <a:lvl6pPr lvl="5" algn="r" rtl="0">
              <a:buNone/>
              <a:defRPr sz="1300">
                <a:solidFill>
                  <a:schemeClr val="dk2"/>
                </a:solidFill>
              </a:defRPr>
            </a:lvl6pPr>
            <a:lvl7pPr lvl="6" algn="r" rtl="0">
              <a:buNone/>
              <a:defRPr sz="1300">
                <a:solidFill>
                  <a:schemeClr val="dk2"/>
                </a:solidFill>
              </a:defRPr>
            </a:lvl7pPr>
            <a:lvl8pPr lvl="7" algn="r" rtl="0">
              <a:buNone/>
              <a:defRPr sz="1300">
                <a:solidFill>
                  <a:schemeClr val="dk2"/>
                </a:solidFill>
              </a:defRPr>
            </a:lvl8pPr>
            <a:lvl9pPr lvl="8" algn="r" rtl="0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845" name="Google Shape;3845;p14" descr="A picture containing cake, sitting, table, whit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-5400000">
            <a:off x="2644338" y="-1670213"/>
            <a:ext cx="6903325" cy="10226551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</p:pic>
      <p:sp>
        <p:nvSpPr>
          <p:cNvPr id="3846" name="Google Shape;3846;p14"/>
          <p:cNvSpPr txBox="1">
            <a:spLocks noGrp="1"/>
          </p:cNvSpPr>
          <p:nvPr>
            <p:ph type="title"/>
          </p:nvPr>
        </p:nvSpPr>
        <p:spPr>
          <a:xfrm>
            <a:off x="1682100" y="425625"/>
            <a:ext cx="8768100" cy="733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847" name="Google Shape;3847;p14"/>
          <p:cNvSpPr txBox="1">
            <a:spLocks noGrp="1"/>
          </p:cNvSpPr>
          <p:nvPr>
            <p:ph type="body" idx="1"/>
          </p:nvPr>
        </p:nvSpPr>
        <p:spPr>
          <a:xfrm>
            <a:off x="1682100" y="1323669"/>
            <a:ext cx="8768100" cy="4805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457200" lvl="0" indent="-419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1pPr>
            <a:lvl2pPr marL="914400" lvl="1" indent="-4191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○"/>
              <a:defRPr sz="3000"/>
            </a:lvl2pPr>
            <a:lvl3pPr marL="1371600" lvl="2" indent="-4191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■"/>
              <a:defRPr sz="3000"/>
            </a:lvl3pPr>
            <a:lvl4pPr marL="1828800" lvl="3" indent="-4191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●"/>
              <a:defRPr sz="3000"/>
            </a:lvl4pPr>
            <a:lvl5pPr marL="2286000" lvl="4" indent="-4191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○"/>
              <a:defRPr sz="3000"/>
            </a:lvl5pPr>
            <a:lvl6pPr marL="2743200" lvl="5" indent="-4191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■"/>
              <a:defRPr sz="3000"/>
            </a:lvl6pPr>
            <a:lvl7pPr marL="3200400" lvl="6" indent="-4191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●"/>
              <a:defRPr sz="3000"/>
            </a:lvl7pPr>
            <a:lvl8pPr marL="3657600" lvl="7" indent="-4191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○"/>
              <a:defRPr sz="3000"/>
            </a:lvl8pPr>
            <a:lvl9pPr marL="4114800" lvl="8" indent="-419100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 sz="3000"/>
            </a:lvl9pPr>
          </a:lstStyle>
          <a:p>
            <a:endParaRPr/>
          </a:p>
        </p:txBody>
      </p:sp>
      <p:sp>
        <p:nvSpPr>
          <p:cNvPr id="3848" name="Google Shape;3848;p14" descr="Old Key"/>
          <p:cNvSpPr/>
          <p:nvPr/>
        </p:nvSpPr>
        <p:spPr>
          <a:xfrm>
            <a:off x="11161597" y="244859"/>
            <a:ext cx="775335" cy="782068"/>
          </a:xfrm>
          <a:custGeom>
            <a:avLst/>
            <a:gdLst/>
            <a:ahLst/>
            <a:cxnLst/>
            <a:rect l="l" t="t" r="r" b="b"/>
            <a:pathLst>
              <a:path w="775335" h="782068" extrusionOk="0">
                <a:moveTo>
                  <a:pt x="775335" y="197233"/>
                </a:moveTo>
                <a:cubicBezTo>
                  <a:pt x="775335" y="184851"/>
                  <a:pt x="764858" y="174373"/>
                  <a:pt x="752475" y="174373"/>
                </a:cubicBezTo>
                <a:lnTo>
                  <a:pt x="727710" y="174373"/>
                </a:lnTo>
                <a:cubicBezTo>
                  <a:pt x="755333" y="132463"/>
                  <a:pt x="743903" y="76266"/>
                  <a:pt x="702945" y="48643"/>
                </a:cubicBezTo>
                <a:cubicBezTo>
                  <a:pt x="672465" y="28641"/>
                  <a:pt x="633413" y="28641"/>
                  <a:pt x="602933" y="48643"/>
                </a:cubicBezTo>
                <a:lnTo>
                  <a:pt x="602933" y="24831"/>
                </a:lnTo>
                <a:cubicBezTo>
                  <a:pt x="602933" y="12448"/>
                  <a:pt x="594360" y="1971"/>
                  <a:pt x="581978" y="66"/>
                </a:cubicBezTo>
                <a:cubicBezTo>
                  <a:pt x="568643" y="-887"/>
                  <a:pt x="557213" y="8638"/>
                  <a:pt x="556260" y="21021"/>
                </a:cubicBezTo>
                <a:cubicBezTo>
                  <a:pt x="556260" y="21973"/>
                  <a:pt x="556260" y="22926"/>
                  <a:pt x="556260" y="23878"/>
                </a:cubicBezTo>
                <a:lnTo>
                  <a:pt x="556260" y="47691"/>
                </a:lnTo>
                <a:cubicBezTo>
                  <a:pt x="554355" y="44833"/>
                  <a:pt x="552450" y="42928"/>
                  <a:pt x="549593" y="40071"/>
                </a:cubicBezTo>
                <a:cubicBezTo>
                  <a:pt x="514350" y="4828"/>
                  <a:pt x="457200" y="4828"/>
                  <a:pt x="421958" y="40071"/>
                </a:cubicBezTo>
                <a:cubicBezTo>
                  <a:pt x="386715" y="75313"/>
                  <a:pt x="386715" y="132463"/>
                  <a:pt x="421958" y="167706"/>
                </a:cubicBezTo>
                <a:cubicBezTo>
                  <a:pt x="423863" y="169611"/>
                  <a:pt x="426720" y="172468"/>
                  <a:pt x="429577" y="174373"/>
                </a:cubicBezTo>
                <a:lnTo>
                  <a:pt x="406718" y="174373"/>
                </a:lnTo>
                <a:cubicBezTo>
                  <a:pt x="394335" y="174373"/>
                  <a:pt x="383858" y="182946"/>
                  <a:pt x="381952" y="195328"/>
                </a:cubicBezTo>
                <a:cubicBezTo>
                  <a:pt x="381000" y="208663"/>
                  <a:pt x="390525" y="220093"/>
                  <a:pt x="402908" y="221046"/>
                </a:cubicBezTo>
                <a:cubicBezTo>
                  <a:pt x="403860" y="221046"/>
                  <a:pt x="404813" y="221046"/>
                  <a:pt x="405765" y="221046"/>
                </a:cubicBezTo>
                <a:lnTo>
                  <a:pt x="428625" y="221046"/>
                </a:lnTo>
                <a:cubicBezTo>
                  <a:pt x="417195" y="237238"/>
                  <a:pt x="412433" y="257241"/>
                  <a:pt x="413385" y="277243"/>
                </a:cubicBezTo>
                <a:cubicBezTo>
                  <a:pt x="413385" y="287721"/>
                  <a:pt x="409575" y="298198"/>
                  <a:pt x="401955" y="304866"/>
                </a:cubicBezTo>
                <a:lnTo>
                  <a:pt x="5715" y="703011"/>
                </a:lnTo>
                <a:cubicBezTo>
                  <a:pt x="-1905" y="710631"/>
                  <a:pt x="-1905" y="722061"/>
                  <a:pt x="5715" y="729681"/>
                </a:cubicBezTo>
                <a:lnTo>
                  <a:pt x="45720" y="769686"/>
                </a:lnTo>
                <a:cubicBezTo>
                  <a:pt x="53340" y="777306"/>
                  <a:pt x="64770" y="777306"/>
                  <a:pt x="72390" y="769686"/>
                </a:cubicBezTo>
                <a:lnTo>
                  <a:pt x="99060" y="743016"/>
                </a:lnTo>
                <a:lnTo>
                  <a:pt x="132398" y="776353"/>
                </a:lnTo>
                <a:cubicBezTo>
                  <a:pt x="140018" y="783973"/>
                  <a:pt x="151448" y="783973"/>
                  <a:pt x="159068" y="776353"/>
                </a:cubicBezTo>
                <a:lnTo>
                  <a:pt x="185738" y="749683"/>
                </a:lnTo>
                <a:cubicBezTo>
                  <a:pt x="193357" y="742063"/>
                  <a:pt x="193357" y="730633"/>
                  <a:pt x="185738" y="723013"/>
                </a:cubicBezTo>
                <a:lnTo>
                  <a:pt x="152400" y="689676"/>
                </a:lnTo>
                <a:lnTo>
                  <a:pt x="179070" y="663006"/>
                </a:lnTo>
                <a:lnTo>
                  <a:pt x="233363" y="717298"/>
                </a:lnTo>
                <a:cubicBezTo>
                  <a:pt x="240982" y="724918"/>
                  <a:pt x="252413" y="724918"/>
                  <a:pt x="260032" y="717298"/>
                </a:cubicBezTo>
                <a:lnTo>
                  <a:pt x="260032" y="717298"/>
                </a:lnTo>
                <a:lnTo>
                  <a:pt x="300038" y="677293"/>
                </a:lnTo>
                <a:cubicBezTo>
                  <a:pt x="307658" y="669673"/>
                  <a:pt x="307658" y="658243"/>
                  <a:pt x="300038" y="650623"/>
                </a:cubicBezTo>
                <a:lnTo>
                  <a:pt x="247650" y="595378"/>
                </a:lnTo>
                <a:lnTo>
                  <a:pt x="469583" y="373446"/>
                </a:lnTo>
                <a:cubicBezTo>
                  <a:pt x="477202" y="365826"/>
                  <a:pt x="487680" y="362016"/>
                  <a:pt x="498158" y="362016"/>
                </a:cubicBezTo>
                <a:cubicBezTo>
                  <a:pt x="500063" y="362016"/>
                  <a:pt x="501968" y="362016"/>
                  <a:pt x="503873" y="362016"/>
                </a:cubicBezTo>
                <a:cubicBezTo>
                  <a:pt x="521970" y="362016"/>
                  <a:pt x="539115" y="356301"/>
                  <a:pt x="554355" y="346776"/>
                </a:cubicBezTo>
                <a:lnTo>
                  <a:pt x="554355" y="371541"/>
                </a:lnTo>
                <a:cubicBezTo>
                  <a:pt x="554355" y="383923"/>
                  <a:pt x="562928" y="394401"/>
                  <a:pt x="575310" y="396306"/>
                </a:cubicBezTo>
                <a:cubicBezTo>
                  <a:pt x="588645" y="397258"/>
                  <a:pt x="600075" y="387733"/>
                  <a:pt x="601028" y="375351"/>
                </a:cubicBezTo>
                <a:cubicBezTo>
                  <a:pt x="601028" y="374398"/>
                  <a:pt x="601028" y="373446"/>
                  <a:pt x="601028" y="372493"/>
                </a:cubicBezTo>
                <a:lnTo>
                  <a:pt x="601028" y="348681"/>
                </a:lnTo>
                <a:cubicBezTo>
                  <a:pt x="602933" y="351538"/>
                  <a:pt x="604838" y="353443"/>
                  <a:pt x="607695" y="356301"/>
                </a:cubicBezTo>
                <a:cubicBezTo>
                  <a:pt x="642938" y="391543"/>
                  <a:pt x="700088" y="391543"/>
                  <a:pt x="735330" y="356301"/>
                </a:cubicBezTo>
                <a:cubicBezTo>
                  <a:pt x="770573" y="321058"/>
                  <a:pt x="770573" y="263908"/>
                  <a:pt x="735330" y="228666"/>
                </a:cubicBezTo>
                <a:lnTo>
                  <a:pt x="735330" y="228666"/>
                </a:lnTo>
                <a:cubicBezTo>
                  <a:pt x="733425" y="226761"/>
                  <a:pt x="730568" y="223903"/>
                  <a:pt x="727710" y="221998"/>
                </a:cubicBezTo>
                <a:lnTo>
                  <a:pt x="751523" y="221998"/>
                </a:lnTo>
                <a:cubicBezTo>
                  <a:pt x="764858" y="221998"/>
                  <a:pt x="775335" y="211521"/>
                  <a:pt x="775335" y="198186"/>
                </a:cubicBezTo>
                <a:lnTo>
                  <a:pt x="775335" y="197233"/>
                </a:lnTo>
                <a:close/>
                <a:moveTo>
                  <a:pt x="621983" y="93411"/>
                </a:moveTo>
                <a:cubicBezTo>
                  <a:pt x="639128" y="76266"/>
                  <a:pt x="665798" y="76266"/>
                  <a:pt x="682943" y="93411"/>
                </a:cubicBezTo>
                <a:cubicBezTo>
                  <a:pt x="700088" y="110556"/>
                  <a:pt x="700088" y="137226"/>
                  <a:pt x="682943" y="154371"/>
                </a:cubicBezTo>
                <a:cubicBezTo>
                  <a:pt x="665798" y="171516"/>
                  <a:pt x="639128" y="171516"/>
                  <a:pt x="621983" y="154371"/>
                </a:cubicBezTo>
                <a:cubicBezTo>
                  <a:pt x="614363" y="146751"/>
                  <a:pt x="609600" y="135321"/>
                  <a:pt x="609600" y="123891"/>
                </a:cubicBezTo>
                <a:cubicBezTo>
                  <a:pt x="609600" y="112461"/>
                  <a:pt x="613410" y="101983"/>
                  <a:pt x="621983" y="93411"/>
                </a:cubicBezTo>
                <a:close/>
                <a:moveTo>
                  <a:pt x="453390" y="73408"/>
                </a:moveTo>
                <a:cubicBezTo>
                  <a:pt x="470535" y="56263"/>
                  <a:pt x="497205" y="56263"/>
                  <a:pt x="514350" y="73408"/>
                </a:cubicBezTo>
                <a:cubicBezTo>
                  <a:pt x="531495" y="90553"/>
                  <a:pt x="531495" y="117223"/>
                  <a:pt x="514350" y="134368"/>
                </a:cubicBezTo>
                <a:cubicBezTo>
                  <a:pt x="497205" y="151513"/>
                  <a:pt x="470535" y="151513"/>
                  <a:pt x="453390" y="134368"/>
                </a:cubicBezTo>
                <a:cubicBezTo>
                  <a:pt x="445770" y="126748"/>
                  <a:pt x="441008" y="115318"/>
                  <a:pt x="441008" y="103888"/>
                </a:cubicBezTo>
                <a:cubicBezTo>
                  <a:pt x="441008" y="92458"/>
                  <a:pt x="445770" y="81981"/>
                  <a:pt x="453390" y="73408"/>
                </a:cubicBezTo>
                <a:close/>
                <a:moveTo>
                  <a:pt x="534353" y="302961"/>
                </a:moveTo>
                <a:cubicBezTo>
                  <a:pt x="517208" y="320106"/>
                  <a:pt x="490538" y="320106"/>
                  <a:pt x="473393" y="302961"/>
                </a:cubicBezTo>
                <a:cubicBezTo>
                  <a:pt x="456248" y="285816"/>
                  <a:pt x="456248" y="259146"/>
                  <a:pt x="473393" y="242001"/>
                </a:cubicBezTo>
                <a:cubicBezTo>
                  <a:pt x="490538" y="224856"/>
                  <a:pt x="517208" y="224856"/>
                  <a:pt x="534353" y="242001"/>
                </a:cubicBezTo>
                <a:cubicBezTo>
                  <a:pt x="541973" y="249621"/>
                  <a:pt x="546735" y="261051"/>
                  <a:pt x="546735" y="272481"/>
                </a:cubicBezTo>
                <a:cubicBezTo>
                  <a:pt x="546735" y="283911"/>
                  <a:pt x="541973" y="294388"/>
                  <a:pt x="534353" y="302961"/>
                </a:cubicBezTo>
                <a:close/>
                <a:moveTo>
                  <a:pt x="702945" y="322963"/>
                </a:moveTo>
                <a:cubicBezTo>
                  <a:pt x="685800" y="340108"/>
                  <a:pt x="659130" y="340108"/>
                  <a:pt x="641985" y="322963"/>
                </a:cubicBezTo>
                <a:cubicBezTo>
                  <a:pt x="624840" y="305818"/>
                  <a:pt x="624840" y="279148"/>
                  <a:pt x="641985" y="262003"/>
                </a:cubicBezTo>
                <a:cubicBezTo>
                  <a:pt x="659130" y="244858"/>
                  <a:pt x="685800" y="244858"/>
                  <a:pt x="702945" y="262003"/>
                </a:cubicBezTo>
                <a:cubicBezTo>
                  <a:pt x="710565" y="269623"/>
                  <a:pt x="715328" y="281053"/>
                  <a:pt x="715328" y="292483"/>
                </a:cubicBezTo>
                <a:cubicBezTo>
                  <a:pt x="715328" y="303913"/>
                  <a:pt x="710565" y="314391"/>
                  <a:pt x="702945" y="322963"/>
                </a:cubicBezTo>
                <a:close/>
              </a:path>
            </a:pathLst>
          </a:custGeom>
          <a:gradFill>
            <a:gsLst>
              <a:gs pos="0">
                <a:srgbClr val="FFC002"/>
              </a:gs>
              <a:gs pos="50000">
                <a:srgbClr val="BF9000"/>
              </a:gs>
              <a:gs pos="100000">
                <a:srgbClr val="823919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9" name="Google Shape;3849;p14">
            <a:hlinkClick r:id="rId3" action="ppaction://hlinksldjump"/>
          </p:cNvPr>
          <p:cNvSpPr/>
          <p:nvPr/>
        </p:nvSpPr>
        <p:spPr>
          <a:xfrm>
            <a:off x="11116588" y="52200"/>
            <a:ext cx="1091700" cy="10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Metal Mania"/>
              <a:buNone/>
              <a:defRPr sz="3700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Metal Mania"/>
              <a:buNone/>
              <a:defRPr sz="3700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Metal Mania"/>
              <a:buNone/>
              <a:defRPr sz="3700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Metal Mania"/>
              <a:buNone/>
              <a:defRPr sz="3700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Metal Mania"/>
              <a:buNone/>
              <a:defRPr sz="3700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Metal Mania"/>
              <a:buNone/>
              <a:defRPr sz="3700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Metal Mania"/>
              <a:buNone/>
              <a:defRPr sz="3700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Metal Mania"/>
              <a:buNone/>
              <a:defRPr sz="3700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Metal Mania"/>
              <a:buNone/>
              <a:defRPr sz="3700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arck Script"/>
              <a:buChar char="●"/>
              <a:defRPr sz="2400">
                <a:solidFill>
                  <a:schemeClr val="dk1"/>
                </a:solidFill>
                <a:latin typeface="Marck Script"/>
                <a:ea typeface="Marck Script"/>
                <a:cs typeface="Marck Script"/>
                <a:sym typeface="Marck Script"/>
              </a:defRPr>
            </a:lvl1pPr>
            <a:lvl2pPr marL="914400" lvl="1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arck Script"/>
              <a:buChar char="○"/>
              <a:defRPr sz="1900">
                <a:solidFill>
                  <a:schemeClr val="dk1"/>
                </a:solidFill>
                <a:latin typeface="Marck Script"/>
                <a:ea typeface="Marck Script"/>
                <a:cs typeface="Marck Script"/>
                <a:sym typeface="Marck Script"/>
              </a:defRPr>
            </a:lvl2pPr>
            <a:lvl3pPr marL="1371600" lvl="2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arck Script"/>
              <a:buChar char="■"/>
              <a:defRPr sz="1900">
                <a:solidFill>
                  <a:schemeClr val="dk1"/>
                </a:solidFill>
                <a:latin typeface="Marck Script"/>
                <a:ea typeface="Marck Script"/>
                <a:cs typeface="Marck Script"/>
                <a:sym typeface="Marck Script"/>
              </a:defRPr>
            </a:lvl3pPr>
            <a:lvl4pPr marL="1828800" lvl="3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arck Script"/>
              <a:buChar char="●"/>
              <a:defRPr sz="1900">
                <a:solidFill>
                  <a:schemeClr val="dk1"/>
                </a:solidFill>
                <a:latin typeface="Marck Script"/>
                <a:ea typeface="Marck Script"/>
                <a:cs typeface="Marck Script"/>
                <a:sym typeface="Marck Script"/>
              </a:defRPr>
            </a:lvl4pPr>
            <a:lvl5pPr marL="2286000" lvl="4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arck Script"/>
              <a:buChar char="○"/>
              <a:defRPr sz="1900">
                <a:solidFill>
                  <a:schemeClr val="dk1"/>
                </a:solidFill>
                <a:latin typeface="Marck Script"/>
                <a:ea typeface="Marck Script"/>
                <a:cs typeface="Marck Script"/>
                <a:sym typeface="Marck Script"/>
              </a:defRPr>
            </a:lvl5pPr>
            <a:lvl6pPr marL="2743200" lvl="5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arck Script"/>
              <a:buChar char="■"/>
              <a:defRPr sz="1900">
                <a:solidFill>
                  <a:schemeClr val="dk1"/>
                </a:solidFill>
                <a:latin typeface="Marck Script"/>
                <a:ea typeface="Marck Script"/>
                <a:cs typeface="Marck Script"/>
                <a:sym typeface="Marck Script"/>
              </a:defRPr>
            </a:lvl6pPr>
            <a:lvl7pPr marL="3200400" lvl="6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arck Script"/>
              <a:buChar char="●"/>
              <a:defRPr sz="1900">
                <a:solidFill>
                  <a:schemeClr val="dk1"/>
                </a:solidFill>
                <a:latin typeface="Marck Script"/>
                <a:ea typeface="Marck Script"/>
                <a:cs typeface="Marck Script"/>
                <a:sym typeface="Marck Script"/>
              </a:defRPr>
            </a:lvl7pPr>
            <a:lvl8pPr marL="3657600" lvl="7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arck Script"/>
              <a:buChar char="○"/>
              <a:defRPr sz="1900">
                <a:solidFill>
                  <a:schemeClr val="dk1"/>
                </a:solidFill>
                <a:latin typeface="Marck Script"/>
                <a:ea typeface="Marck Script"/>
                <a:cs typeface="Marck Script"/>
                <a:sym typeface="Marck Script"/>
              </a:defRPr>
            </a:lvl8pPr>
            <a:lvl9pPr marL="4114800" lvl="8" indent="-34925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900"/>
              <a:buFont typeface="Marck Script"/>
              <a:buChar char="■"/>
              <a:defRPr sz="1900">
                <a:solidFill>
                  <a:schemeClr val="dk1"/>
                </a:solidFill>
                <a:latin typeface="Marck Script"/>
                <a:ea typeface="Marck Script"/>
                <a:cs typeface="Marck Script"/>
                <a:sym typeface="Marck Scrip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 txBox="1"/>
          <p:nvPr/>
        </p:nvSpPr>
        <p:spPr>
          <a:xfrm rot="5400000">
            <a:off x="-630575" y="620682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accent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8" r:id="rId3"/>
    <p:sldLayoutId id="2147483659" r:id="rId4"/>
    <p:sldLayoutId id="2147483660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5" name="Google Shape;3865;p16"/>
          <p:cNvSpPr/>
          <p:nvPr/>
        </p:nvSpPr>
        <p:spPr>
          <a:xfrm rot="-1209505">
            <a:off x="1034528" y="1455474"/>
            <a:ext cx="5325655" cy="161713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chemeClr val="dk1"/>
                </a:solidFill>
                <a:latin typeface="Metal Mania"/>
              </a:rPr>
              <a:t>Find The</a:t>
            </a:r>
          </a:p>
        </p:txBody>
      </p:sp>
      <p:sp>
        <p:nvSpPr>
          <p:cNvPr id="3866" name="Google Shape;3866;p16"/>
          <p:cNvSpPr/>
          <p:nvPr/>
        </p:nvSpPr>
        <p:spPr>
          <a:xfrm rot="-1209505">
            <a:off x="1426381" y="3231630"/>
            <a:ext cx="5949048" cy="1494803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chemeClr val="dk1"/>
                </a:solidFill>
                <a:latin typeface="Metal Mania"/>
              </a:rPr>
              <a:t>Treasure!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1" name="Google Shape;3966;p33">
            <a:extLst>
              <a:ext uri="{FF2B5EF4-FFF2-40B4-BE49-F238E27FC236}">
                <a16:creationId xmlns:a16="http://schemas.microsoft.com/office/drawing/2014/main" id="{2D154402-80FD-ABD3-F1D3-9B48A0F9D71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75900" y="974375"/>
            <a:ext cx="75081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dirty="0"/>
              <a:t>C</a:t>
            </a:r>
            <a:r>
              <a:rPr lang="en" sz="6600" dirty="0"/>
              <a:t>an a spreadsheet be formatted or changed according to our requirements.</a:t>
            </a:r>
            <a:endParaRPr sz="6600" dirty="0"/>
          </a:p>
        </p:txBody>
      </p:sp>
      <p:sp>
        <p:nvSpPr>
          <p:cNvPr id="2" name="Google Shape;3961;p32">
            <a:extLst>
              <a:ext uri="{FF2B5EF4-FFF2-40B4-BE49-F238E27FC236}">
                <a16:creationId xmlns:a16="http://schemas.microsoft.com/office/drawing/2014/main" id="{53E1AC4C-4F2D-5763-CD29-8B6A8649BEC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711950" y="4931061"/>
            <a:ext cx="8768100" cy="1926939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 b="1" dirty="0">
                <a:solidFill>
                  <a:schemeClr val="accent1">
                    <a:lumMod val="50000"/>
                  </a:schemeClr>
                </a:solidFill>
              </a:rPr>
              <a:t>True / False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C965F6A-DE99-9DD0-69B7-6E78F08163B3}"/>
              </a:ext>
            </a:extLst>
          </p:cNvPr>
          <p:cNvSpPr/>
          <p:nvPr/>
        </p:nvSpPr>
        <p:spPr>
          <a:xfrm>
            <a:off x="2674234" y="4600519"/>
            <a:ext cx="3242303" cy="2342508"/>
          </a:xfrm>
          <a:prstGeom prst="ellipse">
            <a:avLst/>
          </a:prstGeom>
          <a:noFill/>
          <a:ln w="190500"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7" name="Google Shape;4137;p35"/>
          <p:cNvSpPr/>
          <p:nvPr/>
        </p:nvSpPr>
        <p:spPr>
          <a:xfrm rot="1129036">
            <a:off x="7341279" y="1933011"/>
            <a:ext cx="3867723" cy="1268573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chemeClr val="dk1"/>
                </a:solidFill>
                <a:latin typeface="Metal Mania"/>
              </a:rPr>
              <a:t>Yeyyy!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882;p19">
            <a:hlinkClick r:id="rId3" action="ppaction://hlinksldjump"/>
            <a:extLst>
              <a:ext uri="{FF2B5EF4-FFF2-40B4-BE49-F238E27FC236}">
                <a16:creationId xmlns:a16="http://schemas.microsoft.com/office/drawing/2014/main" id="{59DE5858-2E90-5CAA-B238-E5678C5FCA86}"/>
              </a:ext>
            </a:extLst>
          </p:cNvPr>
          <p:cNvSpPr/>
          <p:nvPr/>
        </p:nvSpPr>
        <p:spPr>
          <a:xfrm>
            <a:off x="1258225" y="1942025"/>
            <a:ext cx="360300" cy="58585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latin typeface="Metal Mania"/>
              </a:rPr>
              <a:t>1</a:t>
            </a:r>
          </a:p>
        </p:txBody>
      </p:sp>
      <p:sp>
        <p:nvSpPr>
          <p:cNvPr id="10" name="Multiplication Sign 9">
            <a:extLst>
              <a:ext uri="{FF2B5EF4-FFF2-40B4-BE49-F238E27FC236}">
                <a16:creationId xmlns:a16="http://schemas.microsoft.com/office/drawing/2014/main" id="{5A3376F9-2410-FBE0-56C4-35C32A89CB20}"/>
              </a:ext>
            </a:extLst>
          </p:cNvPr>
          <p:cNvSpPr/>
          <p:nvPr/>
        </p:nvSpPr>
        <p:spPr>
          <a:xfrm>
            <a:off x="637796" y="1942025"/>
            <a:ext cx="1644828" cy="1773981"/>
          </a:xfrm>
          <a:prstGeom prst="mathMultiply">
            <a:avLst>
              <a:gd name="adj1" fmla="val 14014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Google Shape;3888;p20">
            <a:hlinkClick r:id="rId4" action="ppaction://hlinksldjump"/>
            <a:extLst>
              <a:ext uri="{FF2B5EF4-FFF2-40B4-BE49-F238E27FC236}">
                <a16:creationId xmlns:a16="http://schemas.microsoft.com/office/drawing/2014/main" id="{92BEF59F-785D-9593-00BE-02BB5C03B47E}"/>
              </a:ext>
            </a:extLst>
          </p:cNvPr>
          <p:cNvSpPr/>
          <p:nvPr/>
        </p:nvSpPr>
        <p:spPr>
          <a:xfrm>
            <a:off x="4152425" y="1900075"/>
            <a:ext cx="809419" cy="58504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latin typeface="Metal Mania"/>
              </a:rPr>
              <a:t>2</a:t>
            </a:r>
          </a:p>
        </p:txBody>
      </p:sp>
      <p:sp>
        <p:nvSpPr>
          <p:cNvPr id="4" name="Multiplication Sign 3">
            <a:extLst>
              <a:ext uri="{FF2B5EF4-FFF2-40B4-BE49-F238E27FC236}">
                <a16:creationId xmlns:a16="http://schemas.microsoft.com/office/drawing/2014/main" id="{C70D6F76-2719-C3D7-6434-578FC2C41A91}"/>
              </a:ext>
            </a:extLst>
          </p:cNvPr>
          <p:cNvSpPr/>
          <p:nvPr/>
        </p:nvSpPr>
        <p:spPr>
          <a:xfrm>
            <a:off x="3681247" y="1851039"/>
            <a:ext cx="1644828" cy="1773981"/>
          </a:xfrm>
          <a:prstGeom prst="mathMultiply">
            <a:avLst>
              <a:gd name="adj1" fmla="val 14014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Google Shape;3894;p21">
            <a:hlinkClick r:id="rId5" action="ppaction://hlinksldjump"/>
            <a:extLst>
              <a:ext uri="{FF2B5EF4-FFF2-40B4-BE49-F238E27FC236}">
                <a16:creationId xmlns:a16="http://schemas.microsoft.com/office/drawing/2014/main" id="{DF3909E5-2C92-1C5F-0129-DB14A78E5813}"/>
              </a:ext>
            </a:extLst>
          </p:cNvPr>
          <p:cNvSpPr/>
          <p:nvPr/>
        </p:nvSpPr>
        <p:spPr>
          <a:xfrm>
            <a:off x="7270325" y="1928025"/>
            <a:ext cx="765847" cy="59226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latin typeface="Metal Mania"/>
              </a:rPr>
              <a:t>3</a:t>
            </a:r>
          </a:p>
        </p:txBody>
      </p:sp>
      <p:sp>
        <p:nvSpPr>
          <p:cNvPr id="14" name="Multiplication Sign 13">
            <a:extLst>
              <a:ext uri="{FF2B5EF4-FFF2-40B4-BE49-F238E27FC236}">
                <a16:creationId xmlns:a16="http://schemas.microsoft.com/office/drawing/2014/main" id="{9EA44B4F-A3D7-2521-9E98-CBD3D5AE954A}"/>
              </a:ext>
            </a:extLst>
          </p:cNvPr>
          <p:cNvSpPr/>
          <p:nvPr/>
        </p:nvSpPr>
        <p:spPr>
          <a:xfrm>
            <a:off x="6830834" y="1928025"/>
            <a:ext cx="1644828" cy="1773981"/>
          </a:xfrm>
          <a:prstGeom prst="mathMultiply">
            <a:avLst>
              <a:gd name="adj1" fmla="val 14014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Google Shape;3900;p22">
            <a:hlinkClick r:id="rId6" action="ppaction://hlinksldjump"/>
            <a:extLst>
              <a:ext uri="{FF2B5EF4-FFF2-40B4-BE49-F238E27FC236}">
                <a16:creationId xmlns:a16="http://schemas.microsoft.com/office/drawing/2014/main" id="{E3708D13-885A-8EAD-BA95-E82CF5EFE4E2}"/>
              </a:ext>
            </a:extLst>
          </p:cNvPr>
          <p:cNvSpPr/>
          <p:nvPr/>
        </p:nvSpPr>
        <p:spPr>
          <a:xfrm>
            <a:off x="10398591" y="1928025"/>
            <a:ext cx="809419" cy="73732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latin typeface="Metal Mania"/>
              </a:rPr>
              <a:t>4</a:t>
            </a:r>
          </a:p>
        </p:txBody>
      </p:sp>
      <p:sp>
        <p:nvSpPr>
          <p:cNvPr id="16" name="Multiplication Sign 15">
            <a:extLst>
              <a:ext uri="{FF2B5EF4-FFF2-40B4-BE49-F238E27FC236}">
                <a16:creationId xmlns:a16="http://schemas.microsoft.com/office/drawing/2014/main" id="{BE8D4EB0-9B2E-45B7-3D1B-7F1C3E788580}"/>
              </a:ext>
            </a:extLst>
          </p:cNvPr>
          <p:cNvSpPr/>
          <p:nvPr/>
        </p:nvSpPr>
        <p:spPr>
          <a:xfrm>
            <a:off x="9909376" y="1942025"/>
            <a:ext cx="1644828" cy="1773981"/>
          </a:xfrm>
          <a:prstGeom prst="mathMultiply">
            <a:avLst>
              <a:gd name="adj1" fmla="val 14014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7" name="Google Shape;3877;p18"/>
          <p:cNvSpPr/>
          <p:nvPr/>
        </p:nvSpPr>
        <p:spPr>
          <a:xfrm>
            <a:off x="2723525" y="271400"/>
            <a:ext cx="6744952" cy="105687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 dirty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gradFill>
                  <a:gsLst>
                    <a:gs pos="0">
                      <a:srgbClr val="FFC002"/>
                    </a:gs>
                    <a:gs pos="50000">
                      <a:srgbClr val="BF9000"/>
                    </a:gs>
                    <a:gs pos="100000">
                      <a:srgbClr val="823919"/>
                    </a:gs>
                  </a:gsLst>
                  <a:lin ang="5400012" scaled="0"/>
                </a:gradFill>
                <a:latin typeface="Metal Mania"/>
              </a:rPr>
              <a:t>Choose a chest!</a:t>
            </a:r>
          </a:p>
        </p:txBody>
      </p:sp>
      <p:sp>
        <p:nvSpPr>
          <p:cNvPr id="17" name="Google Shape;3906;p23">
            <a:hlinkClick r:id="rId7" action="ppaction://hlinksldjump"/>
            <a:extLst>
              <a:ext uri="{FF2B5EF4-FFF2-40B4-BE49-F238E27FC236}">
                <a16:creationId xmlns:a16="http://schemas.microsoft.com/office/drawing/2014/main" id="{E6729086-CB8B-1592-9ACB-C0D447890F58}"/>
              </a:ext>
            </a:extLst>
          </p:cNvPr>
          <p:cNvSpPr/>
          <p:nvPr/>
        </p:nvSpPr>
        <p:spPr>
          <a:xfrm>
            <a:off x="1090400" y="4598500"/>
            <a:ext cx="725628" cy="589057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latin typeface="Metal Mania"/>
              </a:rPr>
              <a:t>5</a:t>
            </a:r>
          </a:p>
        </p:txBody>
      </p:sp>
      <p:sp>
        <p:nvSpPr>
          <p:cNvPr id="18" name="Multiplication Sign 17">
            <a:extLst>
              <a:ext uri="{FF2B5EF4-FFF2-40B4-BE49-F238E27FC236}">
                <a16:creationId xmlns:a16="http://schemas.microsoft.com/office/drawing/2014/main" id="{E47EE779-6CF9-5683-09C3-159D9191F646}"/>
              </a:ext>
            </a:extLst>
          </p:cNvPr>
          <p:cNvSpPr/>
          <p:nvPr/>
        </p:nvSpPr>
        <p:spPr>
          <a:xfrm>
            <a:off x="630800" y="4667028"/>
            <a:ext cx="1644828" cy="1773981"/>
          </a:xfrm>
          <a:prstGeom prst="mathMultiply">
            <a:avLst>
              <a:gd name="adj1" fmla="val 14014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Google Shape;3912;p24">
            <a:hlinkClick r:id="rId8" action="ppaction://hlinksldjump"/>
            <a:extLst>
              <a:ext uri="{FF2B5EF4-FFF2-40B4-BE49-F238E27FC236}">
                <a16:creationId xmlns:a16="http://schemas.microsoft.com/office/drawing/2014/main" id="{029D05EB-1059-87FC-C9B9-734B8334BA6E}"/>
              </a:ext>
            </a:extLst>
          </p:cNvPr>
          <p:cNvSpPr/>
          <p:nvPr/>
        </p:nvSpPr>
        <p:spPr>
          <a:xfrm>
            <a:off x="4222300" y="4654425"/>
            <a:ext cx="725628" cy="584248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latin typeface="Metal Mania"/>
              </a:rPr>
              <a:t>6</a:t>
            </a:r>
          </a:p>
        </p:txBody>
      </p:sp>
      <p:sp>
        <p:nvSpPr>
          <p:cNvPr id="20" name="Multiplication Sign 19">
            <a:extLst>
              <a:ext uri="{FF2B5EF4-FFF2-40B4-BE49-F238E27FC236}">
                <a16:creationId xmlns:a16="http://schemas.microsoft.com/office/drawing/2014/main" id="{B8DFBCF4-DEE5-CE36-46E2-BE64C0301013}"/>
              </a:ext>
            </a:extLst>
          </p:cNvPr>
          <p:cNvSpPr/>
          <p:nvPr/>
        </p:nvSpPr>
        <p:spPr>
          <a:xfrm>
            <a:off x="3762700" y="4603338"/>
            <a:ext cx="1644828" cy="1773981"/>
          </a:xfrm>
          <a:prstGeom prst="mathMultiply">
            <a:avLst>
              <a:gd name="adj1" fmla="val 14014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Google Shape;3918;p25">
            <a:hlinkClick r:id="rId9" action="ppaction://hlinksldjump"/>
            <a:extLst>
              <a:ext uri="{FF2B5EF4-FFF2-40B4-BE49-F238E27FC236}">
                <a16:creationId xmlns:a16="http://schemas.microsoft.com/office/drawing/2014/main" id="{6EC8F0E7-0F42-CAA6-D83D-0611B21CAB70}"/>
              </a:ext>
            </a:extLst>
          </p:cNvPr>
          <p:cNvSpPr/>
          <p:nvPr/>
        </p:nvSpPr>
        <p:spPr>
          <a:xfrm>
            <a:off x="7270300" y="4584550"/>
            <a:ext cx="765847" cy="58504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latin typeface="Metal Mania"/>
              </a:rPr>
              <a:t>7</a:t>
            </a:r>
          </a:p>
        </p:txBody>
      </p:sp>
      <p:sp>
        <p:nvSpPr>
          <p:cNvPr id="22" name="Multiplication Sign 21">
            <a:extLst>
              <a:ext uri="{FF2B5EF4-FFF2-40B4-BE49-F238E27FC236}">
                <a16:creationId xmlns:a16="http://schemas.microsoft.com/office/drawing/2014/main" id="{4A6F65AC-D3AE-662E-3B10-97CFCFE22AC7}"/>
              </a:ext>
            </a:extLst>
          </p:cNvPr>
          <p:cNvSpPr/>
          <p:nvPr/>
        </p:nvSpPr>
        <p:spPr>
          <a:xfrm>
            <a:off x="6797485" y="4584550"/>
            <a:ext cx="1644828" cy="1773981"/>
          </a:xfrm>
          <a:prstGeom prst="mathMultiply">
            <a:avLst>
              <a:gd name="adj1" fmla="val 14014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3924;p26">
            <a:hlinkClick r:id="rId10" action="ppaction://hlinksldjump"/>
            <a:extLst>
              <a:ext uri="{FF2B5EF4-FFF2-40B4-BE49-F238E27FC236}">
                <a16:creationId xmlns:a16="http://schemas.microsoft.com/office/drawing/2014/main" id="{152C43A2-25C8-3BA1-2BDE-8C72A237E847}"/>
              </a:ext>
            </a:extLst>
          </p:cNvPr>
          <p:cNvSpPr/>
          <p:nvPr/>
        </p:nvSpPr>
        <p:spPr>
          <a:xfrm>
            <a:off x="10363948" y="4653624"/>
            <a:ext cx="735683" cy="58504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latin typeface="Metal Mania"/>
              </a:rPr>
              <a:t>8</a:t>
            </a:r>
          </a:p>
        </p:txBody>
      </p:sp>
      <p:sp>
        <p:nvSpPr>
          <p:cNvPr id="24" name="Multiplication Sign 23">
            <a:extLst>
              <a:ext uri="{FF2B5EF4-FFF2-40B4-BE49-F238E27FC236}">
                <a16:creationId xmlns:a16="http://schemas.microsoft.com/office/drawing/2014/main" id="{D1DE7355-8EC2-57D5-B32C-8B5FF468677E}"/>
              </a:ext>
            </a:extLst>
          </p:cNvPr>
          <p:cNvSpPr/>
          <p:nvPr/>
        </p:nvSpPr>
        <p:spPr>
          <a:xfrm>
            <a:off x="9909375" y="4584549"/>
            <a:ext cx="1644828" cy="1773981"/>
          </a:xfrm>
          <a:prstGeom prst="mathMultiply">
            <a:avLst>
              <a:gd name="adj1" fmla="val 14014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6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14" grpId="0" animBg="1"/>
      <p:bldP spid="16" grpId="0" animBg="1"/>
      <p:bldP spid="18" grpId="0" animBg="1"/>
      <p:bldP spid="20" grpId="0" animBg="1"/>
      <p:bldP spid="22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3930;p27">
            <a:extLst>
              <a:ext uri="{FF2B5EF4-FFF2-40B4-BE49-F238E27FC236}">
                <a16:creationId xmlns:a16="http://schemas.microsoft.com/office/drawing/2014/main" id="{AD9AEFE5-DC67-DA2F-B363-AA5820C499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7810" y="768891"/>
            <a:ext cx="11671443" cy="1090731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sz="6600" b="1" dirty="0">
                <a:solidFill>
                  <a:schemeClr val="tx1"/>
                </a:solidFill>
                <a:latin typeface="Metal Mania" panose="020B0604020202020204" charset="0"/>
              </a:rPr>
              <a:t>Barcode reader is an automatic device</a:t>
            </a:r>
            <a:endParaRPr sz="6600" dirty="0">
              <a:solidFill>
                <a:schemeClr val="tx1"/>
              </a:solidFill>
              <a:latin typeface="Metal Mania" panose="020B0604020202020204" charset="0"/>
            </a:endParaRPr>
          </a:p>
        </p:txBody>
      </p:sp>
      <p:sp>
        <p:nvSpPr>
          <p:cNvPr id="9" name="Google Shape;3931;p27">
            <a:extLst>
              <a:ext uri="{FF2B5EF4-FFF2-40B4-BE49-F238E27FC236}">
                <a16:creationId xmlns:a16="http://schemas.microsoft.com/office/drawing/2014/main" id="{56C75E30-CE0B-A155-5C39-0C3E3AC0177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275900" y="3339101"/>
            <a:ext cx="7426800" cy="1765874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0" b="1" dirty="0">
                <a:solidFill>
                  <a:schemeClr val="accent1">
                    <a:lumMod val="50000"/>
                  </a:schemeClr>
                </a:solidFill>
              </a:rPr>
              <a:t>True / False</a:t>
            </a:r>
            <a:endParaRPr sz="8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78844F9-2BCD-623E-45FB-47F2764F8D1A}"/>
              </a:ext>
            </a:extLst>
          </p:cNvPr>
          <p:cNvSpPr/>
          <p:nvPr/>
        </p:nvSpPr>
        <p:spPr>
          <a:xfrm>
            <a:off x="2489300" y="3071973"/>
            <a:ext cx="3242303" cy="2342508"/>
          </a:xfrm>
          <a:prstGeom prst="ellipse">
            <a:avLst/>
          </a:prstGeom>
          <a:noFill/>
          <a:ln w="190500"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9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3936;p28">
            <a:extLst>
              <a:ext uri="{FF2B5EF4-FFF2-40B4-BE49-F238E27FC236}">
                <a16:creationId xmlns:a16="http://schemas.microsoft.com/office/drawing/2014/main" id="{C394D104-A2DF-8644-08D7-B7655CE028E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301956" y="602636"/>
            <a:ext cx="8768100" cy="1742222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en-US" sz="6000" b="1" dirty="0">
                <a:solidFill>
                  <a:schemeClr val="tx1"/>
                </a:solidFill>
                <a:latin typeface="Metal Mania" panose="020B0604020202020204" charset="0"/>
              </a:rPr>
              <a:t>Biometric devices cannot identify a person based on features of their body</a:t>
            </a:r>
            <a:endParaRPr lang="en-US" sz="7200" b="1" dirty="0">
              <a:solidFill>
                <a:schemeClr val="tx1"/>
              </a:solidFill>
              <a:latin typeface="Metal Mania" panose="020B0604020202020204" charset="0"/>
            </a:endParaRPr>
          </a:p>
        </p:txBody>
      </p:sp>
      <p:sp>
        <p:nvSpPr>
          <p:cNvPr id="7" name="Google Shape;3937;p28">
            <a:extLst>
              <a:ext uri="{FF2B5EF4-FFF2-40B4-BE49-F238E27FC236}">
                <a16:creationId xmlns:a16="http://schemas.microsoft.com/office/drawing/2014/main" id="{E5D99408-7E71-E11C-7CB9-17BA5BFD27E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682100" y="3428999"/>
            <a:ext cx="8768100" cy="2700069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600" b="1" dirty="0">
                <a:solidFill>
                  <a:schemeClr val="accent1">
                    <a:lumMod val="50000"/>
                  </a:schemeClr>
                </a:solidFill>
              </a:rPr>
              <a:t>True / False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FA52B41-8904-B859-5935-E55A6F24F52E}"/>
              </a:ext>
            </a:extLst>
          </p:cNvPr>
          <p:cNvSpPr/>
          <p:nvPr/>
        </p:nvSpPr>
        <p:spPr>
          <a:xfrm>
            <a:off x="6372931" y="3607779"/>
            <a:ext cx="3242303" cy="2342508"/>
          </a:xfrm>
          <a:prstGeom prst="ellipse">
            <a:avLst/>
          </a:prstGeom>
          <a:noFill/>
          <a:ln w="190500"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9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3942;p29">
            <a:extLst>
              <a:ext uri="{FF2B5EF4-FFF2-40B4-BE49-F238E27FC236}">
                <a16:creationId xmlns:a16="http://schemas.microsoft.com/office/drawing/2014/main" id="{AB12DE1C-2E11-3F1A-47F2-F6E66276A3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604673" y="501764"/>
            <a:ext cx="75081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600" dirty="0"/>
              <a:t>Computer software can be affected by virus.</a:t>
            </a:r>
            <a:endParaRPr sz="6600" dirty="0"/>
          </a:p>
        </p:txBody>
      </p:sp>
      <p:sp>
        <p:nvSpPr>
          <p:cNvPr id="7" name="Google Shape;3943;p29">
            <a:extLst>
              <a:ext uri="{FF2B5EF4-FFF2-40B4-BE49-F238E27FC236}">
                <a16:creationId xmlns:a16="http://schemas.microsoft.com/office/drawing/2014/main" id="{A67725A3-5156-B5DD-A766-D162ADBDB97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275900" y="3226085"/>
            <a:ext cx="7426800" cy="187889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0" b="1" dirty="0">
                <a:solidFill>
                  <a:schemeClr val="accent1">
                    <a:lumMod val="50000"/>
                  </a:schemeClr>
                </a:solidFill>
              </a:rPr>
              <a:t>True / False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57258F59-5594-89E4-7A75-F4407926E8B7}"/>
              </a:ext>
            </a:extLst>
          </p:cNvPr>
          <p:cNvSpPr/>
          <p:nvPr/>
        </p:nvSpPr>
        <p:spPr>
          <a:xfrm>
            <a:off x="2489300" y="3071973"/>
            <a:ext cx="3242303" cy="2342508"/>
          </a:xfrm>
          <a:prstGeom prst="ellipse">
            <a:avLst/>
          </a:prstGeom>
          <a:noFill/>
          <a:ln w="190500"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9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3948;p30">
            <a:extLst>
              <a:ext uri="{FF2B5EF4-FFF2-40B4-BE49-F238E27FC236}">
                <a16:creationId xmlns:a16="http://schemas.microsoft.com/office/drawing/2014/main" id="{AE719262-1A62-4ABC-E910-CEA1DB440C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11950" y="1083171"/>
            <a:ext cx="8768100" cy="733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600" dirty="0"/>
              <a:t>A spreadsheet is made up of only rows.</a:t>
            </a:r>
            <a:endParaRPr sz="6600" dirty="0"/>
          </a:p>
        </p:txBody>
      </p:sp>
      <p:sp>
        <p:nvSpPr>
          <p:cNvPr id="7" name="Google Shape;3949;p30">
            <a:extLst>
              <a:ext uri="{FF2B5EF4-FFF2-40B4-BE49-F238E27FC236}">
                <a16:creationId xmlns:a16="http://schemas.microsoft.com/office/drawing/2014/main" id="{CBEB516D-4AEB-8141-D42E-19ACB7C547E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682100" y="3428999"/>
            <a:ext cx="8768100" cy="2700069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0" b="1" dirty="0">
                <a:solidFill>
                  <a:schemeClr val="accent1">
                    <a:lumMod val="50000"/>
                  </a:schemeClr>
                </a:solidFill>
              </a:rPr>
              <a:t>True / False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527203F-D12C-35B8-9843-24C7D9AE5D2F}"/>
              </a:ext>
            </a:extLst>
          </p:cNvPr>
          <p:cNvSpPr/>
          <p:nvPr/>
        </p:nvSpPr>
        <p:spPr>
          <a:xfrm>
            <a:off x="6177723" y="3607779"/>
            <a:ext cx="3242303" cy="2342508"/>
          </a:xfrm>
          <a:prstGeom prst="ellipse">
            <a:avLst/>
          </a:prstGeom>
          <a:noFill/>
          <a:ln w="190500"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9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3954;p31">
            <a:extLst>
              <a:ext uri="{FF2B5EF4-FFF2-40B4-BE49-F238E27FC236}">
                <a16:creationId xmlns:a16="http://schemas.microsoft.com/office/drawing/2014/main" id="{DE894E66-050D-F420-CF56-4E8217E58D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75900" y="450393"/>
            <a:ext cx="75081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600" dirty="0"/>
              <a:t>In a spreadsheet, $10 is the format of currency.</a:t>
            </a:r>
            <a:endParaRPr sz="6600" dirty="0"/>
          </a:p>
        </p:txBody>
      </p:sp>
      <p:sp>
        <p:nvSpPr>
          <p:cNvPr id="7" name="Google Shape;3955;p31">
            <a:extLst>
              <a:ext uri="{FF2B5EF4-FFF2-40B4-BE49-F238E27FC236}">
                <a16:creationId xmlns:a16="http://schemas.microsoft.com/office/drawing/2014/main" id="{6FE24121-BFB9-7AA3-6CEC-C7FF41D260F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275900" y="3688421"/>
            <a:ext cx="7426800" cy="1416553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 b="1" dirty="0">
                <a:solidFill>
                  <a:schemeClr val="accent1">
                    <a:lumMod val="50000"/>
                  </a:schemeClr>
                </a:solidFill>
              </a:rPr>
              <a:t>True / False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77E70BC-3EBB-30A2-D6F0-CEF321F0DE78}"/>
              </a:ext>
            </a:extLst>
          </p:cNvPr>
          <p:cNvSpPr/>
          <p:nvPr/>
        </p:nvSpPr>
        <p:spPr>
          <a:xfrm>
            <a:off x="2746997" y="3150581"/>
            <a:ext cx="3242303" cy="2342508"/>
          </a:xfrm>
          <a:prstGeom prst="ellipse">
            <a:avLst/>
          </a:prstGeom>
          <a:noFill/>
          <a:ln w="190500"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9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3960;p32">
            <a:extLst>
              <a:ext uri="{FF2B5EF4-FFF2-40B4-BE49-F238E27FC236}">
                <a16:creationId xmlns:a16="http://schemas.microsoft.com/office/drawing/2014/main" id="{C1529E08-E6AA-A53F-830B-6875FA8C59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11950" y="908511"/>
            <a:ext cx="8768100" cy="733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/>
              <a:t>There are 2 categories of hardware devices.</a:t>
            </a:r>
            <a:endParaRPr sz="7200" dirty="0"/>
          </a:p>
        </p:txBody>
      </p:sp>
      <p:sp>
        <p:nvSpPr>
          <p:cNvPr id="7" name="Google Shape;3961;p32">
            <a:extLst>
              <a:ext uri="{FF2B5EF4-FFF2-40B4-BE49-F238E27FC236}">
                <a16:creationId xmlns:a16="http://schemas.microsoft.com/office/drawing/2014/main" id="{04EA8163-EF43-F573-AB50-82B3BE0538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682100" y="4202129"/>
            <a:ext cx="8768100" cy="1926939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 b="1" dirty="0">
                <a:solidFill>
                  <a:schemeClr val="accent1">
                    <a:lumMod val="50000"/>
                  </a:schemeClr>
                </a:solidFill>
              </a:rPr>
              <a:t>True / False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269B4D-923E-265D-D882-FC0F53B77A54}"/>
              </a:ext>
            </a:extLst>
          </p:cNvPr>
          <p:cNvSpPr/>
          <p:nvPr/>
        </p:nvSpPr>
        <p:spPr>
          <a:xfrm>
            <a:off x="5920868" y="3994344"/>
            <a:ext cx="3242303" cy="2342508"/>
          </a:xfrm>
          <a:prstGeom prst="ellipse">
            <a:avLst/>
          </a:prstGeom>
          <a:noFill/>
          <a:ln w="190500"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3966;p33">
            <a:extLst>
              <a:ext uri="{FF2B5EF4-FFF2-40B4-BE49-F238E27FC236}">
                <a16:creationId xmlns:a16="http://schemas.microsoft.com/office/drawing/2014/main" id="{B4A08485-6737-D068-3A31-6C88E47D08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75900" y="974375"/>
            <a:ext cx="75081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600" dirty="0"/>
              <a:t>Name the Logo shown.</a:t>
            </a:r>
            <a:endParaRPr sz="6600" dirty="0"/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D55B825F-6293-F523-FF25-E881BAF55A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608" y="2493619"/>
            <a:ext cx="3118728" cy="262650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1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4" name="Google Shape;3966;p33">
            <a:extLst>
              <a:ext uri="{FF2B5EF4-FFF2-40B4-BE49-F238E27FC236}">
                <a16:creationId xmlns:a16="http://schemas.microsoft.com/office/drawing/2014/main" id="{9BF13A35-67E2-FA60-703E-29C7517CF29B}"/>
              </a:ext>
            </a:extLst>
          </p:cNvPr>
          <p:cNvSpPr txBox="1">
            <a:spLocks/>
          </p:cNvSpPr>
          <p:nvPr/>
        </p:nvSpPr>
        <p:spPr>
          <a:xfrm>
            <a:off x="2142922" y="5112370"/>
            <a:ext cx="75081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etal Mania"/>
              <a:buNone/>
              <a:defRPr sz="4800" b="0" i="0" u="none" strike="noStrike" cap="none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etal Mania"/>
              <a:buNone/>
              <a:defRPr sz="4800" b="0" i="0" u="none" strike="noStrike" cap="none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etal Mania"/>
              <a:buNone/>
              <a:defRPr sz="4800" b="0" i="0" u="none" strike="noStrike" cap="none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etal Mania"/>
              <a:buNone/>
              <a:defRPr sz="4800" b="0" i="0" u="none" strike="noStrike" cap="none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etal Mania"/>
              <a:buNone/>
              <a:defRPr sz="4800" b="0" i="0" u="none" strike="noStrike" cap="none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etal Mania"/>
              <a:buNone/>
              <a:defRPr sz="4800" b="0" i="0" u="none" strike="noStrike" cap="none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etal Mania"/>
              <a:buNone/>
              <a:defRPr sz="4800" b="0" i="0" u="none" strike="noStrike" cap="none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etal Mania"/>
              <a:buNone/>
              <a:defRPr sz="4800" b="0" i="0" u="none" strike="noStrike" cap="none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etal Mania"/>
              <a:buNone/>
              <a:defRPr sz="4800" b="0" i="0" u="none" strike="noStrike" cap="none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9pPr>
          </a:lstStyle>
          <a:p>
            <a:r>
              <a:rPr lang="en-US" sz="6600" dirty="0">
                <a:solidFill>
                  <a:srgbClr val="002060"/>
                </a:solidFill>
              </a:rPr>
              <a:t>MS - Excel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ind The Treasure · SlidesMania">
  <a:themeElements>
    <a:clrScheme name="Simple Light">
      <a:dk1>
        <a:srgbClr val="000000"/>
      </a:dk1>
      <a:lt1>
        <a:srgbClr val="503325"/>
      </a:lt1>
      <a:dk2>
        <a:srgbClr val="595959"/>
      </a:dk2>
      <a:lt2>
        <a:srgbClr val="434343"/>
      </a:lt2>
      <a:accent1>
        <a:srgbClr val="EC902F"/>
      </a:accent1>
      <a:accent2>
        <a:srgbClr val="823919"/>
      </a:accent2>
      <a:accent3>
        <a:srgbClr val="823919"/>
      </a:accent3>
      <a:accent4>
        <a:srgbClr val="823919"/>
      </a:accent4>
      <a:accent5>
        <a:srgbClr val="823919"/>
      </a:accent5>
      <a:accent6>
        <a:srgbClr val="823919"/>
      </a:accent6>
      <a:hlink>
        <a:srgbClr val="FFCB2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115</Words>
  <Application>Microsoft Office PowerPoint</Application>
  <PresentationFormat>Widescreen</PresentationFormat>
  <Paragraphs>28</Paragraphs>
  <Slides>11</Slides>
  <Notes>11</Notes>
  <HiddenSlides>8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Marck Script</vt:lpstr>
      <vt:lpstr>Wingdings</vt:lpstr>
      <vt:lpstr>Arial</vt:lpstr>
      <vt:lpstr>Metal Mania</vt:lpstr>
      <vt:lpstr>Calibri</vt:lpstr>
      <vt:lpstr>Barlow Condensed</vt:lpstr>
      <vt:lpstr>Find The Treasure · SlidesMania</vt:lpstr>
      <vt:lpstr>PowerPoint Presentation</vt:lpstr>
      <vt:lpstr>PowerPoint Presentation</vt:lpstr>
      <vt:lpstr>Barcode reader is an automatic device</vt:lpstr>
      <vt:lpstr>Biometric devices cannot identify a person based on features of their body</vt:lpstr>
      <vt:lpstr>Computer software can be affected by virus.</vt:lpstr>
      <vt:lpstr>A spreadsheet is made up of only rows.</vt:lpstr>
      <vt:lpstr>In a spreadsheet, $10 is the format of currency.</vt:lpstr>
      <vt:lpstr>There are 2 categories of hardware devices.</vt:lpstr>
      <vt:lpstr>Name the Logo shown.</vt:lpstr>
      <vt:lpstr>Can a spreadsheet be formatted or changed according to our requirements.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Samiha Saleem</dc:creator>
  <cp:lastModifiedBy>Sameya saleem</cp:lastModifiedBy>
  <cp:revision>9</cp:revision>
  <dcterms:modified xsi:type="dcterms:W3CDTF">2024-10-01T17:05:20Z</dcterms:modified>
</cp:coreProperties>
</file>