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1" r:id="rId3"/>
    <p:sldId id="256" r:id="rId4"/>
    <p:sldId id="257" r:id="rId5"/>
    <p:sldId id="258" r:id="rId6"/>
    <p:sldId id="259" r:id="rId7"/>
    <p:sldId id="260" r:id="rId8"/>
    <p:sldId id="261" r:id="rId9"/>
    <p:sldId id="264" r:id="rId10"/>
    <p:sldId id="262" r:id="rId11"/>
    <p:sldId id="263" r:id="rId12"/>
    <p:sldId id="267" r:id="rId13"/>
    <p:sldId id="265" r:id="rId14"/>
    <p:sldId id="266" r:id="rId15"/>
    <p:sldId id="268" r:id="rId16"/>
    <p:sldId id="269" r:id="rId17"/>
    <p:sldId id="270" r:id="rId18"/>
  </p:sldIdLst>
  <p:sldSz cx="12192000" cy="6858000"/>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AFF"/>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4101456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576828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863089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03453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154785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09349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47415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14105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12731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809864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01820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2226560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81335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76165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61629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2565294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339161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776222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65334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3395542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410599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B37796-B156-4D16-9404-C17BFB510067}" type="datetimeFigureOut">
              <a:rPr lang="en-GB" smtClean="0"/>
              <a:pPr/>
              <a:t>12/07/2017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EC0370-DF08-4ECA-A686-76CC13D92CCB}" type="slidenum">
              <a:rPr lang="en-GB" smtClean="0"/>
              <a:pPr/>
              <a:t>‹#›</a:t>
            </a:fld>
            <a:endParaRPr lang="en-GB"/>
          </a:p>
        </p:txBody>
      </p:sp>
    </p:spTree>
    <p:extLst>
      <p:ext uri="{BB962C8B-B14F-4D97-AF65-F5344CB8AC3E}">
        <p14:creationId xmlns:p14="http://schemas.microsoft.com/office/powerpoint/2010/main" val="3623385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37796-B156-4D16-9404-C17BFB510067}" type="datetimeFigureOut">
              <a:rPr lang="en-GB" smtClean="0"/>
              <a:pPr/>
              <a:t>12/07/2017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C0370-DF08-4ECA-A686-76CC13D92CCB}" type="slidenum">
              <a:rPr lang="en-GB" smtClean="0"/>
              <a:pPr/>
              <a:t>‹#›</a:t>
            </a:fld>
            <a:endParaRPr lang="en-GB"/>
          </a:p>
        </p:txBody>
      </p:sp>
    </p:spTree>
    <p:extLst>
      <p:ext uri="{BB962C8B-B14F-4D97-AF65-F5344CB8AC3E}">
        <p14:creationId xmlns:p14="http://schemas.microsoft.com/office/powerpoint/2010/main" val="2589635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DFB6C-4E2D-4528-BDD6-BFB50312F697}" type="datetimeFigureOut">
              <a:rPr lang="en-GB" smtClean="0">
                <a:solidFill>
                  <a:prstClr val="black">
                    <a:tint val="75000"/>
                  </a:prstClr>
                </a:solidFill>
              </a:rPr>
              <a:pPr/>
              <a:t>12/07/2017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3188E-5705-4065-9B7E-0A37CDA92E2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6602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4493239" y="1592796"/>
            <a:ext cx="3312284" cy="2392193"/>
          </a:xfrm>
          <a:prstGeom prst="rect">
            <a:avLst/>
          </a:prstGeom>
          <a:noFill/>
        </p:spPr>
        <p:txBody>
          <a:bodyPr wrap="square" rtlCol="0">
            <a:spAutoFit/>
          </a:bodyPr>
          <a:lstStyle/>
          <a:p>
            <a:pPr marL="0" indent="0" algn="ctr">
              <a:buNone/>
            </a:pPr>
            <a:r>
              <a:rPr lang="en-GB" sz="1500" b="1" dirty="0">
                <a:solidFill>
                  <a:srgbClr val="FF0000"/>
                </a:solidFill>
              </a:rPr>
              <a:t>Science - Year </a:t>
            </a:r>
            <a:r>
              <a:rPr lang="en-GB" sz="1500" b="1" dirty="0" smtClean="0">
                <a:solidFill>
                  <a:srgbClr val="FF0000"/>
                </a:solidFill>
              </a:rPr>
              <a:t>3/4B </a:t>
            </a:r>
            <a:r>
              <a:rPr lang="en-GB" sz="1500" b="1" dirty="0" smtClean="0">
                <a:solidFill>
                  <a:srgbClr val="FF0000"/>
                </a:solidFill>
              </a:rPr>
              <a:t>Autumn </a:t>
            </a:r>
            <a:r>
              <a:rPr lang="en-GB" sz="1500" b="1" dirty="0" smtClean="0">
                <a:solidFill>
                  <a:srgbClr val="FF0000"/>
                </a:solidFill>
              </a:rPr>
              <a:t>1</a:t>
            </a:r>
            <a:endParaRPr lang="en-GB" sz="1500" b="1" dirty="0">
              <a:solidFill>
                <a:srgbClr val="FF0000"/>
              </a:solidFill>
            </a:endParaRPr>
          </a:p>
          <a:p>
            <a:pPr marL="0" indent="0" algn="ctr">
              <a:buNone/>
            </a:pPr>
            <a:endParaRPr lang="en-GB" sz="1350" dirty="0"/>
          </a:p>
          <a:p>
            <a:pPr marL="0" indent="0" algn="ctr">
              <a:buNone/>
            </a:pPr>
            <a:r>
              <a:rPr lang="en-GB" sz="1350" dirty="0" smtClean="0"/>
              <a:t>Rocks</a:t>
            </a:r>
            <a:endParaRPr lang="en-GB" sz="1350" dirty="0"/>
          </a:p>
          <a:p>
            <a:pPr marL="0" indent="0" algn="ctr">
              <a:buNone/>
            </a:pPr>
            <a:endParaRPr lang="en-GB" sz="1350" dirty="0"/>
          </a:p>
          <a:p>
            <a:pPr marL="0" indent="0" algn="ctr">
              <a:buNone/>
            </a:pPr>
            <a:r>
              <a:rPr lang="en-GB" b="1" dirty="0" smtClean="0"/>
              <a:t>This Planet Rocks</a:t>
            </a:r>
            <a:endParaRPr lang="en-GB" sz="1350" dirty="0"/>
          </a:p>
          <a:p>
            <a:pPr marL="0" indent="0" algn="ctr">
              <a:buNone/>
            </a:pPr>
            <a:r>
              <a:rPr lang="en-GB" sz="1350" dirty="0"/>
              <a:t>Session </a:t>
            </a:r>
            <a:r>
              <a:rPr lang="en-GB" sz="1350" dirty="0" smtClean="0"/>
              <a:t>3</a:t>
            </a:r>
            <a:endParaRPr lang="en-GB" sz="1350" dirty="0"/>
          </a:p>
          <a:p>
            <a:pPr marL="0" indent="0" algn="ctr">
              <a:buNone/>
            </a:pPr>
            <a:r>
              <a:rPr lang="en-GB" sz="1350" b="1" dirty="0" smtClean="0"/>
              <a:t>Last One Standing PowerPoint</a:t>
            </a:r>
            <a:endParaRPr lang="en-GB" sz="1350" b="1" dirty="0"/>
          </a:p>
        </p:txBody>
      </p:sp>
      <p:sp>
        <p:nvSpPr>
          <p:cNvPr id="5" name="TextBox 4"/>
          <p:cNvSpPr txBox="1"/>
          <p:nvPr/>
        </p:nvSpPr>
        <p:spPr>
          <a:xfrm>
            <a:off x="3311905" y="6206148"/>
            <a:ext cx="5674951" cy="369332"/>
          </a:xfrm>
          <a:prstGeom prst="rect">
            <a:avLst/>
          </a:prstGeom>
          <a:noFill/>
        </p:spPr>
        <p:txBody>
          <a:bodyPr wrap="none" rtlCol="0">
            <a:spAutoFit/>
          </a:bodyPr>
          <a:lstStyle/>
          <a:p>
            <a:r>
              <a:rPr lang="en-GB" sz="900" dirty="0">
                <a:solidFill>
                  <a:prstClr val="black"/>
                </a:solidFill>
              </a:rPr>
              <a:t>© Original resource copyright Hamilton Trust, who give permission for it to be adapted as wished by individual users.</a:t>
            </a:r>
          </a:p>
          <a:p>
            <a:r>
              <a:rPr lang="en-GB" sz="900" dirty="0">
                <a:solidFill>
                  <a:prstClr val="black"/>
                </a:solidFill>
              </a:rPr>
              <a:t>We refer you to our warning, at the foot of the block overview, about links to other websites.</a:t>
            </a:r>
          </a:p>
        </p:txBody>
      </p:sp>
    </p:spTree>
    <p:extLst>
      <p:ext uri="{BB962C8B-B14F-4D97-AF65-F5344CB8AC3E}">
        <p14:creationId xmlns:p14="http://schemas.microsoft.com/office/powerpoint/2010/main" val="1486923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28477" y="3321879"/>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093621" y="491593"/>
            <a:ext cx="10450286" cy="584775"/>
          </a:xfrm>
          <a:prstGeom prst="rect">
            <a:avLst/>
          </a:prstGeom>
          <a:noFill/>
        </p:spPr>
        <p:txBody>
          <a:bodyPr wrap="square" rtlCol="0">
            <a:spAutoFit/>
          </a:bodyPr>
          <a:lstStyle/>
          <a:p>
            <a:r>
              <a:rPr lang="en-GB" sz="3200" dirty="0"/>
              <a:t>7. An example of sedimentary rock is</a:t>
            </a:r>
          </a:p>
        </p:txBody>
      </p:sp>
      <p:sp>
        <p:nvSpPr>
          <p:cNvPr id="6" name="TextBox 5"/>
          <p:cNvSpPr txBox="1"/>
          <p:nvPr/>
        </p:nvSpPr>
        <p:spPr>
          <a:xfrm>
            <a:off x="2243878" y="4796814"/>
            <a:ext cx="2620222" cy="707886"/>
          </a:xfrm>
          <a:prstGeom prst="rect">
            <a:avLst/>
          </a:prstGeom>
          <a:noFill/>
        </p:spPr>
        <p:txBody>
          <a:bodyPr wrap="square" rtlCol="0">
            <a:spAutoFit/>
          </a:bodyPr>
          <a:lstStyle/>
          <a:p>
            <a:r>
              <a:rPr lang="en-GB" sz="4000" dirty="0"/>
              <a:t>sandstone</a:t>
            </a:r>
          </a:p>
        </p:txBody>
      </p:sp>
      <p:sp>
        <p:nvSpPr>
          <p:cNvPr id="7" name="TextBox 6"/>
          <p:cNvSpPr txBox="1"/>
          <p:nvPr/>
        </p:nvSpPr>
        <p:spPr>
          <a:xfrm>
            <a:off x="8060705" y="4900306"/>
            <a:ext cx="2442195" cy="731393"/>
          </a:xfrm>
          <a:prstGeom prst="rect">
            <a:avLst/>
          </a:prstGeom>
          <a:noFill/>
        </p:spPr>
        <p:txBody>
          <a:bodyPr wrap="square" rtlCol="0">
            <a:spAutoFit/>
          </a:bodyPr>
          <a:lstStyle/>
          <a:p>
            <a:r>
              <a:rPr lang="en-GB" sz="4000" dirty="0"/>
              <a:t>slate</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2854" y="2690943"/>
            <a:ext cx="3208445" cy="1771062"/>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9275" y="2176527"/>
            <a:ext cx="3451225" cy="2285478"/>
          </a:xfrm>
          <a:prstGeom prst="rect">
            <a:avLst/>
          </a:prstGeom>
        </p:spPr>
      </p:pic>
    </p:spTree>
    <p:extLst>
      <p:ext uri="{BB962C8B-B14F-4D97-AF65-F5344CB8AC3E}">
        <p14:creationId xmlns:p14="http://schemas.microsoft.com/office/powerpoint/2010/main" val="142959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46629" y="928914"/>
            <a:ext cx="10450286" cy="584775"/>
          </a:xfrm>
          <a:prstGeom prst="rect">
            <a:avLst/>
          </a:prstGeom>
          <a:noFill/>
        </p:spPr>
        <p:txBody>
          <a:bodyPr wrap="square" rtlCol="0">
            <a:spAutoFit/>
          </a:bodyPr>
          <a:lstStyle/>
          <a:p>
            <a:r>
              <a:rPr lang="en-GB" sz="3200" dirty="0"/>
              <a:t>8. Sedimentary rocks are often </a:t>
            </a:r>
          </a:p>
        </p:txBody>
      </p:sp>
      <p:sp>
        <p:nvSpPr>
          <p:cNvPr id="6" name="TextBox 5"/>
          <p:cNvSpPr txBox="1"/>
          <p:nvPr/>
        </p:nvSpPr>
        <p:spPr>
          <a:xfrm>
            <a:off x="1712686" y="5210628"/>
            <a:ext cx="3811814" cy="646331"/>
          </a:xfrm>
          <a:prstGeom prst="rect">
            <a:avLst/>
          </a:prstGeom>
          <a:noFill/>
        </p:spPr>
        <p:txBody>
          <a:bodyPr wrap="square" rtlCol="0">
            <a:spAutoFit/>
          </a:bodyPr>
          <a:lstStyle/>
          <a:p>
            <a:r>
              <a:rPr lang="en-GB" sz="3600" dirty="0"/>
              <a:t>hard and strong</a:t>
            </a:r>
          </a:p>
        </p:txBody>
      </p:sp>
      <p:sp>
        <p:nvSpPr>
          <p:cNvPr id="7" name="TextBox 6"/>
          <p:cNvSpPr txBox="1"/>
          <p:nvPr/>
        </p:nvSpPr>
        <p:spPr>
          <a:xfrm>
            <a:off x="7643813" y="5210629"/>
            <a:ext cx="3519487" cy="646331"/>
          </a:xfrm>
          <a:prstGeom prst="rect">
            <a:avLst/>
          </a:prstGeom>
          <a:noFill/>
        </p:spPr>
        <p:txBody>
          <a:bodyPr wrap="square" rtlCol="0">
            <a:spAutoFit/>
          </a:bodyPr>
          <a:lstStyle/>
          <a:p>
            <a:r>
              <a:rPr lang="en-GB" sz="3600" dirty="0"/>
              <a:t>soft and crumbly</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49600" y="1670050"/>
            <a:ext cx="5080000" cy="2944813"/>
          </a:xfrm>
          <a:prstGeom prst="rect">
            <a:avLst/>
          </a:prstGeom>
        </p:spPr>
      </p:pic>
    </p:spTree>
    <p:extLst>
      <p:ext uri="{BB962C8B-B14F-4D97-AF65-F5344CB8AC3E}">
        <p14:creationId xmlns:p14="http://schemas.microsoft.com/office/powerpoint/2010/main" val="2011980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46629" y="928914"/>
            <a:ext cx="10450286" cy="1077218"/>
          </a:xfrm>
          <a:prstGeom prst="rect">
            <a:avLst/>
          </a:prstGeom>
          <a:noFill/>
        </p:spPr>
        <p:txBody>
          <a:bodyPr wrap="square" rtlCol="0">
            <a:spAutoFit/>
          </a:bodyPr>
          <a:lstStyle/>
          <a:p>
            <a:r>
              <a:rPr lang="en-GB" sz="3200" dirty="0"/>
              <a:t>9. Sometimes Igneous and sedimentary rocks can be changed to make a new kind of rock called</a:t>
            </a:r>
          </a:p>
        </p:txBody>
      </p:sp>
      <p:sp>
        <p:nvSpPr>
          <p:cNvPr id="6" name="TextBox 5"/>
          <p:cNvSpPr txBox="1"/>
          <p:nvPr/>
        </p:nvSpPr>
        <p:spPr>
          <a:xfrm>
            <a:off x="1344386" y="5257799"/>
            <a:ext cx="4281714" cy="707886"/>
          </a:xfrm>
          <a:prstGeom prst="rect">
            <a:avLst/>
          </a:prstGeom>
          <a:noFill/>
        </p:spPr>
        <p:txBody>
          <a:bodyPr wrap="square" rtlCol="0">
            <a:spAutoFit/>
          </a:bodyPr>
          <a:lstStyle/>
          <a:p>
            <a:r>
              <a:rPr lang="en-GB" sz="4000" dirty="0"/>
              <a:t>Metamorphic rock</a:t>
            </a:r>
          </a:p>
        </p:txBody>
      </p:sp>
      <p:sp>
        <p:nvSpPr>
          <p:cNvPr id="7" name="TextBox 6"/>
          <p:cNvSpPr txBox="1"/>
          <p:nvPr/>
        </p:nvSpPr>
        <p:spPr>
          <a:xfrm>
            <a:off x="6970713" y="5257799"/>
            <a:ext cx="4052887" cy="707886"/>
          </a:xfrm>
          <a:prstGeom prst="rect">
            <a:avLst/>
          </a:prstGeom>
          <a:noFill/>
        </p:spPr>
        <p:txBody>
          <a:bodyPr wrap="square" rtlCol="0">
            <a:spAutoFit/>
          </a:bodyPr>
          <a:lstStyle/>
          <a:p>
            <a:r>
              <a:rPr lang="en-GB" sz="4000" dirty="0" err="1"/>
              <a:t>Megaheated</a:t>
            </a:r>
            <a:r>
              <a:rPr lang="en-GB" sz="4000" dirty="0"/>
              <a:t> rock</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00285" y="2127250"/>
            <a:ext cx="3962400" cy="2773680"/>
          </a:xfrm>
          <a:prstGeom prst="rect">
            <a:avLst/>
          </a:prstGeom>
        </p:spPr>
      </p:pic>
    </p:spTree>
    <p:extLst>
      <p:ext uri="{BB962C8B-B14F-4D97-AF65-F5344CB8AC3E}">
        <p14:creationId xmlns:p14="http://schemas.microsoft.com/office/powerpoint/2010/main" val="392935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46629" y="928914"/>
            <a:ext cx="10450286" cy="584775"/>
          </a:xfrm>
          <a:prstGeom prst="rect">
            <a:avLst/>
          </a:prstGeom>
          <a:noFill/>
        </p:spPr>
        <p:txBody>
          <a:bodyPr wrap="square" rtlCol="0">
            <a:spAutoFit/>
          </a:bodyPr>
          <a:lstStyle/>
          <a:p>
            <a:r>
              <a:rPr lang="en-GB" sz="3200" dirty="0"/>
              <a:t>9. Metamorphic rocks are formed when there is a lot of</a:t>
            </a:r>
          </a:p>
        </p:txBody>
      </p:sp>
      <p:sp>
        <p:nvSpPr>
          <p:cNvPr id="6" name="TextBox 5"/>
          <p:cNvSpPr txBox="1"/>
          <p:nvPr/>
        </p:nvSpPr>
        <p:spPr>
          <a:xfrm>
            <a:off x="2068286" y="5214258"/>
            <a:ext cx="2872014" cy="646331"/>
          </a:xfrm>
          <a:prstGeom prst="rect">
            <a:avLst/>
          </a:prstGeom>
          <a:noFill/>
        </p:spPr>
        <p:txBody>
          <a:bodyPr wrap="square" rtlCol="0">
            <a:spAutoFit/>
          </a:bodyPr>
          <a:lstStyle/>
          <a:p>
            <a:r>
              <a:rPr lang="en-GB" sz="3600" dirty="0"/>
              <a:t>ice and snow</a:t>
            </a:r>
          </a:p>
        </p:txBody>
      </p:sp>
      <p:sp>
        <p:nvSpPr>
          <p:cNvPr id="7" name="TextBox 6"/>
          <p:cNvSpPr txBox="1"/>
          <p:nvPr/>
        </p:nvSpPr>
        <p:spPr>
          <a:xfrm>
            <a:off x="7110413" y="5214258"/>
            <a:ext cx="3824287" cy="646332"/>
          </a:xfrm>
          <a:prstGeom prst="rect">
            <a:avLst/>
          </a:prstGeom>
          <a:noFill/>
        </p:spPr>
        <p:txBody>
          <a:bodyPr wrap="square" rtlCol="0">
            <a:spAutoFit/>
          </a:bodyPr>
          <a:lstStyle/>
          <a:p>
            <a:r>
              <a:rPr lang="en-GB" sz="3600" dirty="0"/>
              <a:t>heat and pressure</a:t>
            </a:r>
          </a:p>
        </p:txBody>
      </p:sp>
      <p:pic>
        <p:nvPicPr>
          <p:cNvPr id="6146" name="Picture 2" descr="http://joediv4.weebly.com/uploads/9/7/8/3/9783392/620768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79672" y="1930460"/>
            <a:ext cx="3603625" cy="3070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053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146629" y="928914"/>
            <a:ext cx="10450286" cy="1077218"/>
          </a:xfrm>
          <a:prstGeom prst="rect">
            <a:avLst/>
          </a:prstGeom>
          <a:noFill/>
        </p:spPr>
        <p:txBody>
          <a:bodyPr wrap="square" rtlCol="0">
            <a:spAutoFit/>
          </a:bodyPr>
          <a:lstStyle/>
          <a:p>
            <a:r>
              <a:rPr lang="en-GB" sz="3200" dirty="0"/>
              <a:t>10. Some rocks allow water to soak into them. These rocks are said to be</a:t>
            </a:r>
          </a:p>
        </p:txBody>
      </p:sp>
      <p:sp>
        <p:nvSpPr>
          <p:cNvPr id="7" name="TextBox 6"/>
          <p:cNvSpPr txBox="1"/>
          <p:nvPr/>
        </p:nvSpPr>
        <p:spPr>
          <a:xfrm>
            <a:off x="2284186" y="5210628"/>
            <a:ext cx="2770414" cy="707886"/>
          </a:xfrm>
          <a:prstGeom prst="rect">
            <a:avLst/>
          </a:prstGeom>
          <a:noFill/>
        </p:spPr>
        <p:txBody>
          <a:bodyPr wrap="square" rtlCol="0">
            <a:spAutoFit/>
          </a:bodyPr>
          <a:lstStyle/>
          <a:p>
            <a:r>
              <a:rPr lang="en-GB" sz="4000" dirty="0"/>
              <a:t>permeable</a:t>
            </a:r>
          </a:p>
        </p:txBody>
      </p:sp>
      <p:sp>
        <p:nvSpPr>
          <p:cNvPr id="8" name="TextBox 7"/>
          <p:cNvSpPr txBox="1"/>
          <p:nvPr/>
        </p:nvSpPr>
        <p:spPr>
          <a:xfrm>
            <a:off x="7643813" y="5210628"/>
            <a:ext cx="3222171" cy="707886"/>
          </a:xfrm>
          <a:prstGeom prst="rect">
            <a:avLst/>
          </a:prstGeom>
          <a:noFill/>
        </p:spPr>
        <p:txBody>
          <a:bodyPr wrap="square" rtlCol="0">
            <a:spAutoFit/>
          </a:bodyPr>
          <a:lstStyle/>
          <a:p>
            <a:r>
              <a:rPr lang="en-GB" sz="4000" dirty="0"/>
              <a:t>impermeable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793" y="1835823"/>
            <a:ext cx="4064907" cy="3048680"/>
          </a:xfrm>
          <a:prstGeom prst="rect">
            <a:avLst/>
          </a:prstGeom>
        </p:spPr>
      </p:pic>
    </p:spTree>
    <p:extLst>
      <p:ext uri="{BB962C8B-B14F-4D97-AF65-F5344CB8AC3E}">
        <p14:creationId xmlns:p14="http://schemas.microsoft.com/office/powerpoint/2010/main" val="3718402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46629" y="928914"/>
            <a:ext cx="10450286" cy="1077218"/>
          </a:xfrm>
          <a:prstGeom prst="rect">
            <a:avLst/>
          </a:prstGeom>
          <a:noFill/>
        </p:spPr>
        <p:txBody>
          <a:bodyPr wrap="square" rtlCol="0">
            <a:spAutoFit/>
          </a:bodyPr>
          <a:lstStyle/>
          <a:p>
            <a:r>
              <a:rPr lang="en-GB" sz="3200" dirty="0"/>
              <a:t>11. If a rock fizzes when acid is dripped onto it, it was probably formed from </a:t>
            </a:r>
          </a:p>
        </p:txBody>
      </p:sp>
      <p:sp>
        <p:nvSpPr>
          <p:cNvPr id="6" name="TextBox 5"/>
          <p:cNvSpPr txBox="1"/>
          <p:nvPr/>
        </p:nvSpPr>
        <p:spPr>
          <a:xfrm>
            <a:off x="1482044" y="5193125"/>
            <a:ext cx="3748314" cy="646331"/>
          </a:xfrm>
          <a:prstGeom prst="rect">
            <a:avLst/>
          </a:prstGeom>
          <a:noFill/>
        </p:spPr>
        <p:txBody>
          <a:bodyPr wrap="square" rtlCol="0">
            <a:spAutoFit/>
          </a:bodyPr>
          <a:lstStyle/>
          <a:p>
            <a:r>
              <a:rPr lang="en-GB" sz="3600" dirty="0"/>
              <a:t>different crystals </a:t>
            </a:r>
          </a:p>
        </p:txBody>
      </p:sp>
      <p:sp>
        <p:nvSpPr>
          <p:cNvPr id="7" name="TextBox 6"/>
          <p:cNvSpPr txBox="1"/>
          <p:nvPr/>
        </p:nvSpPr>
        <p:spPr>
          <a:xfrm>
            <a:off x="6932613" y="4639128"/>
            <a:ext cx="4230687" cy="1754326"/>
          </a:xfrm>
          <a:prstGeom prst="rect">
            <a:avLst/>
          </a:prstGeom>
          <a:noFill/>
        </p:spPr>
        <p:txBody>
          <a:bodyPr wrap="square" rtlCol="0">
            <a:spAutoFit/>
          </a:bodyPr>
          <a:lstStyle/>
          <a:p>
            <a:r>
              <a:rPr lang="en-GB" sz="3600" dirty="0"/>
              <a:t>the shells of creatures that lived long ago</a:t>
            </a:r>
          </a:p>
        </p:txBody>
      </p:sp>
      <p:pic>
        <p:nvPicPr>
          <p:cNvPr id="13316" name="Picture 4" descr="http://www.kidsgen.com/school_projects/images/acid_test_step_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7082" y="2287434"/>
            <a:ext cx="2964318" cy="2351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454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AFAFF"/>
        </a:solidFill>
        <a:effectLst/>
      </p:bgPr>
    </p:bg>
    <p:spTree>
      <p:nvGrpSpPr>
        <p:cNvPr id="1" name=""/>
        <p:cNvGrpSpPr/>
        <p:nvPr/>
      </p:nvGrpSpPr>
      <p:grpSpPr>
        <a:xfrm>
          <a:off x="0" y="0"/>
          <a:ext cx="0" cy="0"/>
          <a:chOff x="0" y="0"/>
          <a:chExt cx="0" cy="0"/>
        </a:xfrm>
      </p:grpSpPr>
      <p:sp>
        <p:nvSpPr>
          <p:cNvPr id="2" name="TextBox 1"/>
          <p:cNvSpPr txBox="1"/>
          <p:nvPr/>
        </p:nvSpPr>
        <p:spPr>
          <a:xfrm>
            <a:off x="2362200" y="1206500"/>
            <a:ext cx="7620000" cy="830997"/>
          </a:xfrm>
          <a:prstGeom prst="rect">
            <a:avLst/>
          </a:prstGeom>
          <a:noFill/>
        </p:spPr>
        <p:txBody>
          <a:bodyPr wrap="square" rtlCol="0">
            <a:spAutoFit/>
          </a:bodyPr>
          <a:lstStyle/>
          <a:p>
            <a:pPr algn="ctr"/>
            <a:r>
              <a:rPr lang="en-GB" sz="4800" b="1" dirty="0"/>
              <a:t>End of Game!</a:t>
            </a:r>
          </a:p>
        </p:txBody>
      </p:sp>
      <p:sp>
        <p:nvSpPr>
          <p:cNvPr id="3" name="TextBox 2"/>
          <p:cNvSpPr txBox="1"/>
          <p:nvPr/>
        </p:nvSpPr>
        <p:spPr>
          <a:xfrm>
            <a:off x="2129971" y="3367315"/>
            <a:ext cx="8320314" cy="1754326"/>
          </a:xfrm>
          <a:prstGeom prst="rect">
            <a:avLst/>
          </a:prstGeom>
          <a:noFill/>
        </p:spPr>
        <p:txBody>
          <a:bodyPr wrap="square" rtlCol="0">
            <a:spAutoFit/>
          </a:bodyPr>
          <a:lstStyle/>
          <a:p>
            <a:pPr algn="ctr"/>
            <a:r>
              <a:rPr lang="en-GB" sz="5400" dirty="0"/>
              <a:t>Congratulations to all of you who are still standing!</a:t>
            </a:r>
          </a:p>
        </p:txBody>
      </p:sp>
    </p:spTree>
    <p:extLst>
      <p:ext uri="{BB962C8B-B14F-4D97-AF65-F5344CB8AC3E}">
        <p14:creationId xmlns:p14="http://schemas.microsoft.com/office/powerpoint/2010/main" val="1615137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55700" y="625313"/>
            <a:ext cx="9271000" cy="830997"/>
          </a:xfrm>
          <a:prstGeom prst="rect">
            <a:avLst/>
          </a:prstGeom>
          <a:noFill/>
        </p:spPr>
        <p:txBody>
          <a:bodyPr wrap="square" rtlCol="0">
            <a:spAutoFit/>
          </a:bodyPr>
          <a:lstStyle/>
          <a:p>
            <a:pPr algn="ctr"/>
            <a:r>
              <a:rPr lang="en-GB" sz="4800" dirty="0"/>
              <a:t>Last One Standing!</a:t>
            </a:r>
          </a:p>
        </p:txBody>
      </p:sp>
      <p:sp>
        <p:nvSpPr>
          <p:cNvPr id="6" name="TextBox 5"/>
          <p:cNvSpPr txBox="1"/>
          <p:nvPr/>
        </p:nvSpPr>
        <p:spPr>
          <a:xfrm>
            <a:off x="736600" y="2001360"/>
            <a:ext cx="6134100" cy="1384995"/>
          </a:xfrm>
          <a:prstGeom prst="rect">
            <a:avLst/>
          </a:prstGeom>
          <a:noFill/>
        </p:spPr>
        <p:txBody>
          <a:bodyPr wrap="square" rtlCol="0">
            <a:spAutoFit/>
          </a:bodyPr>
          <a:lstStyle/>
          <a:p>
            <a:pPr>
              <a:spcBef>
                <a:spcPct val="50000"/>
              </a:spcBef>
            </a:pPr>
            <a:r>
              <a:rPr lang="en-GB" altLang="en-US" sz="2800" b="1" dirty="0"/>
              <a:t>Choose an answer to each question and  stand either to the left or the right of the line, depending on your choice.</a:t>
            </a:r>
            <a:endParaRPr lang="en-US" altLang="en-US" sz="2800" b="1" dirty="0"/>
          </a:p>
        </p:txBody>
      </p:sp>
      <p:sp>
        <p:nvSpPr>
          <p:cNvPr id="7" name="TextBox 6"/>
          <p:cNvSpPr txBox="1"/>
          <p:nvPr/>
        </p:nvSpPr>
        <p:spPr>
          <a:xfrm>
            <a:off x="736600" y="5099148"/>
            <a:ext cx="10447944" cy="1231106"/>
          </a:xfrm>
          <a:prstGeom prst="rect">
            <a:avLst/>
          </a:prstGeom>
          <a:noFill/>
        </p:spPr>
        <p:txBody>
          <a:bodyPr wrap="square" rtlCol="0">
            <a:spAutoFit/>
          </a:bodyPr>
          <a:lstStyle/>
          <a:p>
            <a:r>
              <a:rPr lang="en-GB" altLang="en-US" sz="2800" b="1" dirty="0"/>
              <a:t>If you are correct, stay standing ready to answer the next question. If you are wrong, sit down – you are out for now!  </a:t>
            </a:r>
            <a:endParaRPr lang="en-US" altLang="en-US" sz="2800" dirty="0"/>
          </a:p>
          <a:p>
            <a:endParaRPr lang="en-GB" dirty="0"/>
          </a:p>
        </p:txBody>
      </p:sp>
      <p:sp>
        <p:nvSpPr>
          <p:cNvPr id="8" name="Rectangle 7"/>
          <p:cNvSpPr/>
          <p:nvPr/>
        </p:nvSpPr>
        <p:spPr>
          <a:xfrm>
            <a:off x="5909890" y="3244334"/>
            <a:ext cx="4935909" cy="369332"/>
          </a:xfrm>
          <a:prstGeom prst="rect">
            <a:avLst/>
          </a:prstGeom>
        </p:spPr>
        <p:txBody>
          <a:bodyPr wrap="square">
            <a:spAutoFit/>
          </a:bodyPr>
          <a:lstStyle/>
          <a:p>
            <a:r>
              <a:rPr lang="en-GB" altLang="en-US" b="1" dirty="0"/>
              <a:t> </a:t>
            </a:r>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3113" y="1779806"/>
            <a:ext cx="3487715" cy="2773984"/>
          </a:xfrm>
          <a:prstGeom prst="rect">
            <a:avLst/>
          </a:prstGeom>
        </p:spPr>
      </p:pic>
    </p:spTree>
    <p:extLst>
      <p:ext uri="{BB962C8B-B14F-4D97-AF65-F5344CB8AC3E}">
        <p14:creationId xmlns:p14="http://schemas.microsoft.com/office/powerpoint/2010/main" val="2648297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939800" y="4368798"/>
            <a:ext cx="10299700" cy="1815882"/>
          </a:xfrm>
          <a:prstGeom prst="rect">
            <a:avLst/>
          </a:prstGeom>
        </p:spPr>
        <p:txBody>
          <a:bodyPr wrap="square">
            <a:spAutoFit/>
          </a:bodyPr>
          <a:lstStyle/>
          <a:p>
            <a:pPr>
              <a:spcBef>
                <a:spcPct val="50000"/>
              </a:spcBef>
            </a:pPr>
            <a:r>
              <a:rPr lang="en-GB" altLang="en-US" sz="2800" b="1" dirty="0"/>
              <a:t>There are 11 questions. Some are easy and some are hard. If you are not sure, give it your best guess! If everyone is out, the whole class stands up and everyone is back in again! All those still standing at the end, win the game!</a:t>
            </a:r>
            <a:endParaRPr lang="en-US" altLang="en-US" sz="2800" dirty="0"/>
          </a:p>
        </p:txBody>
      </p:sp>
      <p:pic>
        <p:nvPicPr>
          <p:cNvPr id="1026" name="Picture 2" descr="https://encrypted-tbn2.gstatic.com/images?q=tbn:ANd9GcR9iGEogl_5srJuj_3EdQHEkpQirn_2QQoK3-2Trvoez1kLEMv_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70330" y="853393"/>
            <a:ext cx="5120756" cy="340763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factmonster.com/images/ESCI218SEDROC0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913" y="1422627"/>
            <a:ext cx="3294743" cy="268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857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146629" y="928914"/>
            <a:ext cx="10450286" cy="5820229"/>
            <a:chOff x="1146629" y="928914"/>
            <a:chExt cx="10450286" cy="5820229"/>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46629" y="928914"/>
              <a:ext cx="10450286" cy="584775"/>
            </a:xfrm>
            <a:prstGeom prst="rect">
              <a:avLst/>
            </a:prstGeom>
            <a:noFill/>
          </p:spPr>
          <p:txBody>
            <a:bodyPr wrap="square" rtlCol="0">
              <a:spAutoFit/>
            </a:bodyPr>
            <a:lstStyle/>
            <a:p>
              <a:r>
                <a:rPr lang="en-GB" sz="3200" dirty="0"/>
                <a:t>1. Deep within the earth there is molten (melted) rock called</a:t>
              </a:r>
            </a:p>
          </p:txBody>
        </p:sp>
        <p:pic>
          <p:nvPicPr>
            <p:cNvPr id="2050" name="Picture 2" descr="http://vhmsscience.weebly.com/uploads/1/2/7/6/12762866/2873124_ori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8016" y="1542718"/>
              <a:ext cx="5446939" cy="306390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62187" y="5257799"/>
              <a:ext cx="2191657" cy="707886"/>
            </a:xfrm>
            <a:prstGeom prst="rect">
              <a:avLst/>
            </a:prstGeom>
            <a:noFill/>
          </p:spPr>
          <p:txBody>
            <a:bodyPr wrap="square" rtlCol="0">
              <a:spAutoFit/>
            </a:bodyPr>
            <a:lstStyle/>
            <a:p>
              <a:r>
                <a:rPr lang="en-GB" sz="4000" dirty="0"/>
                <a:t>Magma</a:t>
              </a:r>
            </a:p>
          </p:txBody>
        </p:sp>
        <p:sp>
          <p:nvSpPr>
            <p:cNvPr id="6" name="TextBox 5"/>
            <p:cNvSpPr txBox="1"/>
            <p:nvPr/>
          </p:nvSpPr>
          <p:spPr>
            <a:xfrm>
              <a:off x="7643813" y="5210628"/>
              <a:ext cx="3222171" cy="707886"/>
            </a:xfrm>
            <a:prstGeom prst="rect">
              <a:avLst/>
            </a:prstGeom>
            <a:noFill/>
          </p:spPr>
          <p:txBody>
            <a:bodyPr wrap="square" rtlCol="0">
              <a:spAutoFit/>
            </a:bodyPr>
            <a:lstStyle/>
            <a:p>
              <a:r>
                <a:rPr lang="en-GB" sz="4000" dirty="0"/>
                <a:t>Pumice</a:t>
              </a:r>
            </a:p>
          </p:txBody>
        </p:sp>
      </p:grpSp>
    </p:spTree>
    <p:extLst>
      <p:ext uri="{BB962C8B-B14F-4D97-AF65-F5344CB8AC3E}">
        <p14:creationId xmlns:p14="http://schemas.microsoft.com/office/powerpoint/2010/main" val="2667574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146629" y="928914"/>
            <a:ext cx="10450286" cy="1077218"/>
          </a:xfrm>
          <a:prstGeom prst="rect">
            <a:avLst/>
          </a:prstGeom>
          <a:noFill/>
        </p:spPr>
        <p:txBody>
          <a:bodyPr wrap="square" rtlCol="0">
            <a:spAutoFit/>
          </a:bodyPr>
          <a:lstStyle/>
          <a:p>
            <a:r>
              <a:rPr lang="en-GB" sz="3200" dirty="0"/>
              <a:t>2. When magma comes to the surface or near the surface, it cools down to form rock. This type of rock is called</a:t>
            </a:r>
          </a:p>
        </p:txBody>
      </p:sp>
      <p:sp>
        <p:nvSpPr>
          <p:cNvPr id="7" name="TextBox 6"/>
          <p:cNvSpPr txBox="1"/>
          <p:nvPr/>
        </p:nvSpPr>
        <p:spPr>
          <a:xfrm>
            <a:off x="2102988" y="5254171"/>
            <a:ext cx="3112956" cy="707886"/>
          </a:xfrm>
          <a:prstGeom prst="rect">
            <a:avLst/>
          </a:prstGeom>
          <a:noFill/>
        </p:spPr>
        <p:txBody>
          <a:bodyPr wrap="square" rtlCol="0">
            <a:spAutoFit/>
          </a:bodyPr>
          <a:lstStyle/>
          <a:p>
            <a:r>
              <a:rPr lang="en-GB" sz="4000" dirty="0"/>
              <a:t>Igneous rock</a:t>
            </a:r>
          </a:p>
        </p:txBody>
      </p:sp>
      <p:sp>
        <p:nvSpPr>
          <p:cNvPr id="8" name="TextBox 7"/>
          <p:cNvSpPr txBox="1"/>
          <p:nvPr/>
        </p:nvSpPr>
        <p:spPr>
          <a:xfrm>
            <a:off x="7090022" y="5369673"/>
            <a:ext cx="4133406" cy="707886"/>
          </a:xfrm>
          <a:prstGeom prst="rect">
            <a:avLst/>
          </a:prstGeom>
          <a:noFill/>
        </p:spPr>
        <p:txBody>
          <a:bodyPr wrap="square" rtlCol="0">
            <a:spAutoFit/>
          </a:bodyPr>
          <a:lstStyle/>
          <a:p>
            <a:r>
              <a:rPr lang="en-GB" sz="4000" dirty="0"/>
              <a:t>Sedimentary rock</a:t>
            </a:r>
          </a:p>
        </p:txBody>
      </p:sp>
      <p:pic>
        <p:nvPicPr>
          <p:cNvPr id="3076" name="Picture 4" descr="http://1.bp.blogspot.com/-cypM9SeHpuo/VPhCVLsjJeI/AAAAAAAAABw/VukqatFmGmQ/s1600/imagesCAH3JRM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4994" y="2508277"/>
            <a:ext cx="3901271" cy="2596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38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211024" y="702106"/>
            <a:ext cx="10450286" cy="1077218"/>
          </a:xfrm>
          <a:prstGeom prst="rect">
            <a:avLst/>
          </a:prstGeom>
          <a:noFill/>
        </p:spPr>
        <p:txBody>
          <a:bodyPr wrap="square" rtlCol="0">
            <a:spAutoFit/>
          </a:bodyPr>
          <a:lstStyle/>
          <a:p>
            <a:r>
              <a:rPr lang="en-GB" sz="3200" dirty="0"/>
              <a:t>3. Igneous rocks can have lots of crystals in them which makes them</a:t>
            </a:r>
          </a:p>
        </p:txBody>
      </p:sp>
      <p:sp>
        <p:nvSpPr>
          <p:cNvPr id="6" name="TextBox 5"/>
          <p:cNvSpPr txBox="1"/>
          <p:nvPr/>
        </p:nvSpPr>
        <p:spPr>
          <a:xfrm>
            <a:off x="1468833" y="5564571"/>
            <a:ext cx="3778364" cy="707886"/>
          </a:xfrm>
          <a:prstGeom prst="rect">
            <a:avLst/>
          </a:prstGeom>
          <a:noFill/>
        </p:spPr>
        <p:txBody>
          <a:bodyPr wrap="square" rtlCol="0">
            <a:spAutoFit/>
          </a:bodyPr>
          <a:lstStyle/>
          <a:p>
            <a:r>
              <a:rPr lang="en-GB" sz="4000" dirty="0"/>
              <a:t>soft and crumbly</a:t>
            </a:r>
          </a:p>
        </p:txBody>
      </p:sp>
      <p:sp>
        <p:nvSpPr>
          <p:cNvPr id="7" name="TextBox 6"/>
          <p:cNvSpPr txBox="1"/>
          <p:nvPr/>
        </p:nvSpPr>
        <p:spPr>
          <a:xfrm>
            <a:off x="7060718" y="5564571"/>
            <a:ext cx="3859074" cy="707886"/>
          </a:xfrm>
          <a:prstGeom prst="rect">
            <a:avLst/>
          </a:prstGeom>
          <a:noFill/>
        </p:spPr>
        <p:txBody>
          <a:bodyPr wrap="square" rtlCol="0">
            <a:spAutoFit/>
          </a:bodyPr>
          <a:lstStyle/>
          <a:p>
            <a:r>
              <a:rPr lang="en-GB" sz="4000" dirty="0"/>
              <a:t>hard and strong</a:t>
            </a:r>
          </a:p>
        </p:txBody>
      </p:sp>
      <p:pic>
        <p:nvPicPr>
          <p:cNvPr id="4098" name="Picture 2" descr="http://f.tqn.com/y/geology/1/S/g/V/granitesalini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3175" y="1644551"/>
            <a:ext cx="4363416" cy="3263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5442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46629" y="928914"/>
            <a:ext cx="10450286" cy="1077218"/>
          </a:xfrm>
          <a:prstGeom prst="rect">
            <a:avLst/>
          </a:prstGeom>
          <a:noFill/>
        </p:spPr>
        <p:txBody>
          <a:bodyPr wrap="square" rtlCol="0">
            <a:spAutoFit/>
          </a:bodyPr>
          <a:lstStyle/>
          <a:p>
            <a:r>
              <a:rPr lang="en-GB" sz="3200" dirty="0"/>
              <a:t>4. A different type of rock is formed when mud and the bodies of dead creatures</a:t>
            </a:r>
          </a:p>
        </p:txBody>
      </p:sp>
      <p:sp>
        <p:nvSpPr>
          <p:cNvPr id="6" name="TextBox 5"/>
          <p:cNvSpPr txBox="1"/>
          <p:nvPr/>
        </p:nvSpPr>
        <p:spPr>
          <a:xfrm>
            <a:off x="1774530" y="5205892"/>
            <a:ext cx="3380732" cy="584775"/>
          </a:xfrm>
          <a:prstGeom prst="rect">
            <a:avLst/>
          </a:prstGeom>
          <a:noFill/>
        </p:spPr>
        <p:txBody>
          <a:bodyPr wrap="square" rtlCol="0">
            <a:spAutoFit/>
          </a:bodyPr>
          <a:lstStyle/>
          <a:p>
            <a:r>
              <a:rPr lang="en-GB" sz="3200" dirty="0"/>
              <a:t>build up in heaps</a:t>
            </a:r>
          </a:p>
        </p:txBody>
      </p:sp>
      <p:sp>
        <p:nvSpPr>
          <p:cNvPr id="7" name="TextBox 6"/>
          <p:cNvSpPr txBox="1"/>
          <p:nvPr/>
        </p:nvSpPr>
        <p:spPr>
          <a:xfrm>
            <a:off x="7007709" y="4894155"/>
            <a:ext cx="4296396" cy="1110659"/>
          </a:xfrm>
          <a:prstGeom prst="rect">
            <a:avLst/>
          </a:prstGeom>
          <a:noFill/>
        </p:spPr>
        <p:txBody>
          <a:bodyPr wrap="square" rtlCol="0">
            <a:spAutoFit/>
          </a:bodyPr>
          <a:lstStyle/>
          <a:p>
            <a:r>
              <a:rPr lang="en-GB" sz="3200" dirty="0"/>
              <a:t>sink to the bottom of the sea in layers</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2028825"/>
            <a:ext cx="6163276" cy="2516671"/>
          </a:xfrm>
          <a:prstGeom prst="rect">
            <a:avLst/>
          </a:prstGeom>
        </p:spPr>
      </p:pic>
    </p:spTree>
    <p:extLst>
      <p:ext uri="{BB962C8B-B14F-4D97-AF65-F5344CB8AC3E}">
        <p14:creationId xmlns:p14="http://schemas.microsoft.com/office/powerpoint/2010/main" val="1975189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46629" y="928914"/>
            <a:ext cx="10450286" cy="584775"/>
          </a:xfrm>
          <a:prstGeom prst="rect">
            <a:avLst/>
          </a:prstGeom>
          <a:noFill/>
        </p:spPr>
        <p:txBody>
          <a:bodyPr wrap="square" rtlCol="0">
            <a:spAutoFit/>
          </a:bodyPr>
          <a:lstStyle/>
          <a:p>
            <a:r>
              <a:rPr lang="en-GB" sz="3200" dirty="0"/>
              <a:t>5. The layers gradually turn to stone after</a:t>
            </a:r>
          </a:p>
        </p:txBody>
      </p:sp>
      <p:sp>
        <p:nvSpPr>
          <p:cNvPr id="6" name="TextBox 5"/>
          <p:cNvSpPr txBox="1"/>
          <p:nvPr/>
        </p:nvSpPr>
        <p:spPr>
          <a:xfrm>
            <a:off x="1403468" y="5210628"/>
            <a:ext cx="4268462" cy="646331"/>
          </a:xfrm>
          <a:prstGeom prst="rect">
            <a:avLst/>
          </a:prstGeom>
          <a:noFill/>
        </p:spPr>
        <p:txBody>
          <a:bodyPr wrap="square" rtlCol="0">
            <a:spAutoFit/>
          </a:bodyPr>
          <a:lstStyle/>
          <a:p>
            <a:r>
              <a:rPr lang="en-GB" sz="3600" dirty="0"/>
              <a:t>A couple of centuries</a:t>
            </a:r>
          </a:p>
        </p:txBody>
      </p:sp>
      <p:sp>
        <p:nvSpPr>
          <p:cNvPr id="7" name="TextBox 6"/>
          <p:cNvSpPr txBox="1"/>
          <p:nvPr/>
        </p:nvSpPr>
        <p:spPr>
          <a:xfrm>
            <a:off x="7445030" y="5309703"/>
            <a:ext cx="3222171" cy="646331"/>
          </a:xfrm>
          <a:prstGeom prst="rect">
            <a:avLst/>
          </a:prstGeom>
          <a:noFill/>
        </p:spPr>
        <p:txBody>
          <a:bodyPr wrap="square" rtlCol="0">
            <a:spAutoFit/>
          </a:bodyPr>
          <a:lstStyle/>
          <a:p>
            <a:r>
              <a:rPr lang="en-GB" sz="3600" dirty="0"/>
              <a:t>Millions of years</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5808" y="1757548"/>
            <a:ext cx="4876800" cy="3110146"/>
          </a:xfrm>
          <a:prstGeom prst="rect">
            <a:avLst/>
          </a:prstGeom>
        </p:spPr>
      </p:pic>
    </p:spTree>
    <p:extLst>
      <p:ext uri="{BB962C8B-B14F-4D97-AF65-F5344CB8AC3E}">
        <p14:creationId xmlns:p14="http://schemas.microsoft.com/office/powerpoint/2010/main" val="3850515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H="1">
            <a:off x="6081485" y="3759200"/>
            <a:ext cx="1" cy="298994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46629" y="928914"/>
            <a:ext cx="10450286" cy="584775"/>
          </a:xfrm>
          <a:prstGeom prst="rect">
            <a:avLst/>
          </a:prstGeom>
          <a:noFill/>
        </p:spPr>
        <p:txBody>
          <a:bodyPr wrap="square" rtlCol="0">
            <a:spAutoFit/>
          </a:bodyPr>
          <a:lstStyle/>
          <a:p>
            <a:r>
              <a:rPr lang="en-GB" sz="3200" dirty="0"/>
              <a:t>6. This type of rock is called</a:t>
            </a:r>
          </a:p>
        </p:txBody>
      </p:sp>
      <p:sp>
        <p:nvSpPr>
          <p:cNvPr id="6" name="TextBox 5"/>
          <p:cNvSpPr txBox="1"/>
          <p:nvPr/>
        </p:nvSpPr>
        <p:spPr>
          <a:xfrm>
            <a:off x="8123583" y="5497287"/>
            <a:ext cx="3022757" cy="646331"/>
          </a:xfrm>
          <a:prstGeom prst="rect">
            <a:avLst/>
          </a:prstGeom>
          <a:noFill/>
        </p:spPr>
        <p:txBody>
          <a:bodyPr wrap="square" rtlCol="0">
            <a:spAutoFit/>
          </a:bodyPr>
          <a:lstStyle/>
          <a:p>
            <a:r>
              <a:rPr lang="en-GB" sz="3600" dirty="0"/>
              <a:t>layered rock</a:t>
            </a:r>
          </a:p>
        </p:txBody>
      </p:sp>
      <p:sp>
        <p:nvSpPr>
          <p:cNvPr id="7" name="TextBox 6"/>
          <p:cNvSpPr txBox="1"/>
          <p:nvPr/>
        </p:nvSpPr>
        <p:spPr>
          <a:xfrm>
            <a:off x="1535113" y="5301342"/>
            <a:ext cx="3953102" cy="646331"/>
          </a:xfrm>
          <a:prstGeom prst="rect">
            <a:avLst/>
          </a:prstGeom>
          <a:noFill/>
        </p:spPr>
        <p:txBody>
          <a:bodyPr wrap="square" rtlCol="0">
            <a:spAutoFit/>
          </a:bodyPr>
          <a:lstStyle/>
          <a:p>
            <a:r>
              <a:rPr lang="en-GB" sz="3600" dirty="0"/>
              <a:t>sedimentary rock</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1106" y="1714000"/>
            <a:ext cx="4242477" cy="3177762"/>
          </a:xfrm>
          <a:prstGeom prst="rect">
            <a:avLst/>
          </a:prstGeom>
        </p:spPr>
      </p:pic>
    </p:spTree>
    <p:extLst>
      <p:ext uri="{BB962C8B-B14F-4D97-AF65-F5344CB8AC3E}">
        <p14:creationId xmlns:p14="http://schemas.microsoft.com/office/powerpoint/2010/main" val="2733549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2494</TotalTime>
  <Words>416</Words>
  <Application>Microsoft Office PowerPoint</Application>
  <PresentationFormat>Custom</PresentationFormat>
  <Paragraphs>52</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Searson</dc:creator>
  <cp:lastModifiedBy>Kay Russell</cp:lastModifiedBy>
  <cp:revision>31</cp:revision>
  <cp:lastPrinted>2017-06-02T10:25:58Z</cp:lastPrinted>
  <dcterms:created xsi:type="dcterms:W3CDTF">2016-06-27T15:33:47Z</dcterms:created>
  <dcterms:modified xsi:type="dcterms:W3CDTF">2017-07-12T12:46:54Z</dcterms:modified>
</cp:coreProperties>
</file>