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0"/>
  </p:handoutMasterIdLst>
  <p:sldIdLst>
    <p:sldId id="258" r:id="rId2"/>
    <p:sldId id="264" r:id="rId3"/>
    <p:sldId id="267" r:id="rId4"/>
    <p:sldId id="268" r:id="rId5"/>
    <p:sldId id="272" r:id="rId6"/>
    <p:sldId id="269" r:id="rId7"/>
    <p:sldId id="270" r:id="rId8"/>
    <p:sldId id="275" r:id="rId9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Md" panose="02000603050000020003" pitchFamily="50" charset="0"/>
      <p:regular r:id="rId19"/>
    </p:embeddedFont>
    <p:embeddedFont>
      <p:font typeface="Sassoon Infant Rg" panose="02000503030000020003" pitchFamily="50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55F"/>
    <a:srgbClr val="5AB6F0"/>
    <a:srgbClr val="B8E3FE"/>
    <a:srgbClr val="6C388B"/>
    <a:srgbClr val="FFFFFF"/>
    <a:srgbClr val="FEFBDA"/>
    <a:srgbClr val="59B5EF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4" y="3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9199F6-26F4-5BBA-DDDD-F22374A64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1560B-EFA5-EDD1-E761-9C7FB4C7C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27DCC-6444-44D5-9DE9-6A643D6DA58A}" type="datetimeFigureOut">
              <a:rPr lang="en-GB"/>
              <a:pPr>
                <a:defRPr/>
              </a:pPr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D446D-D2A0-428F-3FE5-6365580967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FFC06-06CE-1340-B2FE-2FF4E3A4C1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5CEB2AE-19EF-41D1-92A0-109591A57A4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1102D74-5E6A-255B-E685-A5B482206CA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0635CB5-DB99-6D3C-E4A2-BE59BA6A7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76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33DEDA-6CEE-0FE6-F121-D11FA6FEC70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455CFBF-E7D6-3BAF-8E41-516E85101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89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846CD154-8B81-4352-E0F0-9EA105745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9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7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6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178AE9-B861-BB17-A0A9-C7CEB96C4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8E0CAD-3086-E5B1-0494-15AF03123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09" r:id="rId4"/>
    <p:sldLayoutId id="214748371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F653FE-429E-1A47-52C5-A2A56CBB255C}"/>
              </a:ext>
            </a:extLst>
          </p:cNvPr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7E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/>
              <a:t> </a:t>
            </a:r>
          </a:p>
        </p:txBody>
      </p:sp>
      <p:sp>
        <p:nvSpPr>
          <p:cNvPr id="7172" name="Title 7">
            <a:extLst>
              <a:ext uri="{FF2B5EF4-FFF2-40B4-BE49-F238E27FC236}">
                <a16:creationId xmlns:a16="http://schemas.microsoft.com/office/drawing/2014/main" id="{13D9C805-CD16-7611-0C87-333B7350D72E}"/>
              </a:ext>
            </a:extLst>
          </p:cNvPr>
          <p:cNvSpPr>
            <a:spLocks/>
          </p:cNvSpPr>
          <p:nvPr/>
        </p:nvSpPr>
        <p:spPr bwMode="auto">
          <a:xfrm>
            <a:off x="547688" y="773113"/>
            <a:ext cx="8048625" cy="24749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>
                <a:latin typeface="Sassoon Infant Md" pitchFamily="50" charset="0"/>
              </a:rPr>
              <a:t>Typing</a:t>
            </a:r>
            <a:br>
              <a:rPr lang="en-GB" altLang="en-US" sz="5400" b="1">
                <a:latin typeface="Sassoon Infant Md" pitchFamily="50" charset="0"/>
              </a:rPr>
            </a:br>
            <a:br>
              <a:rPr lang="en-GB" altLang="en-US" sz="5400" b="1">
                <a:latin typeface="Sassoon Infant Md" pitchFamily="50" charset="0"/>
              </a:rPr>
            </a:br>
            <a:endParaRPr lang="en-GB" altLang="en-US" sz="3600" b="1">
              <a:latin typeface="Sassoon Infant Md" pitchFamily="50" charset="0"/>
            </a:endParaRPr>
          </a:p>
        </p:txBody>
      </p:sp>
      <p:pic>
        <p:nvPicPr>
          <p:cNvPr id="7173" name="Picture 1">
            <a:extLst>
              <a:ext uri="{FF2B5EF4-FFF2-40B4-BE49-F238E27FC236}">
                <a16:creationId xmlns:a16="http://schemas.microsoft.com/office/drawing/2014/main" id="{51D3180D-ABDF-BEFB-65CB-26583DA81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949795"/>
            <a:ext cx="67151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71EB7E9D-4BEB-C9E4-A909-C28A34F5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94">
            <a:off x="4259263" y="1425575"/>
            <a:ext cx="40132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E2524E-5FE0-E1F1-40AB-92B465476BFA}"/>
              </a:ext>
            </a:extLst>
          </p:cNvPr>
          <p:cNvSpPr/>
          <p:nvPr/>
        </p:nvSpPr>
        <p:spPr bwMode="auto">
          <a:xfrm>
            <a:off x="914400" y="1665288"/>
            <a:ext cx="2994025" cy="2122487"/>
          </a:xfrm>
          <a:prstGeom prst="roundRect">
            <a:avLst>
              <a:gd name="adj" fmla="val 6409"/>
            </a:avLst>
          </a:prstGeom>
          <a:solidFill>
            <a:srgbClr val="F7E55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6CD0194-8BC6-A318-8EFF-E809F661B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776288"/>
            <a:ext cx="6407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Can You Type Your Name?</a:t>
            </a:r>
          </a:p>
        </p:txBody>
      </p:sp>
      <p:pic>
        <p:nvPicPr>
          <p:cNvPr id="9221" name="Individual Work">
            <a:extLst>
              <a:ext uri="{FF2B5EF4-FFF2-40B4-BE49-F238E27FC236}">
                <a16:creationId xmlns:a16="http://schemas.microsoft.com/office/drawing/2014/main" id="{A49850BB-4E5B-139E-9C62-3B26026B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>
            <a:extLst>
              <a:ext uri="{FF2B5EF4-FFF2-40B4-BE49-F238E27FC236}">
                <a16:creationId xmlns:a16="http://schemas.microsoft.com/office/drawing/2014/main" id="{EFCA2277-3071-E705-83C0-73B4F84BC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144713"/>
            <a:ext cx="23145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Type your name and a sentence or two about yourself.</a:t>
            </a:r>
          </a:p>
        </p:txBody>
      </p:sp>
      <p:pic>
        <p:nvPicPr>
          <p:cNvPr id="9223" name="Picture 15">
            <a:extLst>
              <a:ext uri="{FF2B5EF4-FFF2-40B4-BE49-F238E27FC236}">
                <a16:creationId xmlns:a16="http://schemas.microsoft.com/office/drawing/2014/main" id="{838D8507-904A-F00B-1A49-A9B6534B8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192588"/>
            <a:ext cx="32004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60BAEC-05EA-7F28-F794-58CE9F0F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1941513"/>
            <a:ext cx="35607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Did you use 2 hands?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Did you remember a capital letter?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How did you type the capital letter?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What did you do at the end of each line?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How many spaces did you use between each 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77D2FBAF-10DE-A1E3-B87C-972C08A5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776288"/>
            <a:ext cx="6407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Upper and Lower Case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50197B4-5078-B7C4-AAA0-612662D80743}"/>
              </a:ext>
            </a:extLst>
          </p:cNvPr>
          <p:cNvSpPr/>
          <p:nvPr/>
        </p:nvSpPr>
        <p:spPr bwMode="auto">
          <a:xfrm>
            <a:off x="755650" y="4557713"/>
            <a:ext cx="7632700" cy="1325562"/>
          </a:xfrm>
          <a:prstGeom prst="roundRect">
            <a:avLst>
              <a:gd name="adj" fmla="val 6409"/>
            </a:avLst>
          </a:prstGeom>
          <a:solidFill>
            <a:srgbClr val="B8E3FE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21457C8-97B7-568B-F023-F33B7D7018B1}"/>
              </a:ext>
            </a:extLst>
          </p:cNvPr>
          <p:cNvSpPr/>
          <p:nvPr/>
        </p:nvSpPr>
        <p:spPr bwMode="auto">
          <a:xfrm>
            <a:off x="6067425" y="1366838"/>
            <a:ext cx="2320925" cy="2917825"/>
          </a:xfrm>
          <a:prstGeom prst="roundRect">
            <a:avLst>
              <a:gd name="adj" fmla="val 6409"/>
            </a:avLst>
          </a:prstGeom>
          <a:solidFill>
            <a:srgbClr val="5AB6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423A7F5-C38E-FC5B-5382-7B75D4C1DE81}"/>
              </a:ext>
            </a:extLst>
          </p:cNvPr>
          <p:cNvSpPr/>
          <p:nvPr/>
        </p:nvSpPr>
        <p:spPr bwMode="auto">
          <a:xfrm>
            <a:off x="755650" y="1382713"/>
            <a:ext cx="2314575" cy="2917825"/>
          </a:xfrm>
          <a:prstGeom prst="roundRect">
            <a:avLst>
              <a:gd name="adj" fmla="val 6409"/>
            </a:avLst>
          </a:prstGeom>
          <a:solidFill>
            <a:srgbClr val="5AB6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177475-7FFA-4E2C-D244-7EDDB9B27EDF}"/>
              </a:ext>
            </a:extLst>
          </p:cNvPr>
          <p:cNvSpPr/>
          <p:nvPr/>
        </p:nvSpPr>
        <p:spPr bwMode="auto">
          <a:xfrm>
            <a:off x="3378200" y="1382713"/>
            <a:ext cx="2371725" cy="2917825"/>
          </a:xfrm>
          <a:prstGeom prst="roundRect">
            <a:avLst>
              <a:gd name="adj" fmla="val 6409"/>
            </a:avLst>
          </a:prstGeom>
          <a:solidFill>
            <a:srgbClr val="5AB6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AEEB0B43-6061-DFAD-37D7-4F450ABAD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14475"/>
            <a:ext cx="233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Arial" panose="020B0604020202020204" pitchFamily="34" charset="0"/>
              </a:rPr>
              <a:t> Always use 2 hands on the keyboard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DBA9939-45FF-E578-0126-4415E568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4603750"/>
            <a:ext cx="2181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accent6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Remember</a:t>
            </a:r>
            <a:endParaRPr lang="en-GB" dirty="0">
              <a:solidFill>
                <a:schemeClr val="accent6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D298FE-418C-D3CF-25A9-07A11571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1495425"/>
            <a:ext cx="2366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cs typeface="Arial" panose="020B0604020202020204" pitchFamily="34" charset="0"/>
              </a:rPr>
              <a:t>2. Hold down the shift key for one or two capital letters.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5AAE47-80BB-7B79-906D-1FC5B6AE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1533525"/>
            <a:ext cx="236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cs typeface="Arial" panose="020B0604020202020204" pitchFamily="34" charset="0"/>
              </a:rPr>
              <a:t>3. Only use CAPS LOCK FOR LOTS  OF CAPITALS.</a:t>
            </a:r>
          </a:p>
        </p:txBody>
      </p:sp>
      <p:pic>
        <p:nvPicPr>
          <p:cNvPr id="10251" name="Picture 24">
            <a:extLst>
              <a:ext uri="{FF2B5EF4-FFF2-40B4-BE49-F238E27FC236}">
                <a16:creationId xmlns:a16="http://schemas.microsoft.com/office/drawing/2014/main" id="{093C8C8B-6E26-66C8-42CD-4830DF42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944813"/>
            <a:ext cx="20812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DD416D-CC47-A0A0-B93D-2CCE3C7D4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719388"/>
            <a:ext cx="1101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E3B4-B556-065D-47C2-13F93A097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878138"/>
            <a:ext cx="1543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>
            <a:extLst>
              <a:ext uri="{FF2B5EF4-FFF2-40B4-BE49-F238E27FC236}">
                <a16:creationId xmlns:a16="http://schemas.microsoft.com/office/drawing/2014/main" id="{67A4119B-8377-4E17-7A19-F85F5D782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30"/>
          <a:stretch>
            <a:fillRect/>
          </a:stretch>
        </p:blipFill>
        <p:spPr bwMode="auto">
          <a:xfrm>
            <a:off x="6654800" y="4365625"/>
            <a:ext cx="15763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Callout 26">
            <a:extLst>
              <a:ext uri="{FF2B5EF4-FFF2-40B4-BE49-F238E27FC236}">
                <a16:creationId xmlns:a16="http://schemas.microsoft.com/office/drawing/2014/main" id="{E0EA5036-E1EA-9449-8ADA-05F3CDB148C3}"/>
              </a:ext>
            </a:extLst>
          </p:cNvPr>
          <p:cNvSpPr/>
          <p:nvPr/>
        </p:nvSpPr>
        <p:spPr>
          <a:xfrm>
            <a:off x="2738438" y="4413250"/>
            <a:ext cx="3424237" cy="1597025"/>
          </a:xfrm>
          <a:prstGeom prst="wedgeEllipseCallout">
            <a:avLst>
              <a:gd name="adj1" fmla="val 74356"/>
              <a:gd name="adj2" fmla="val -1175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F9CA5076-5EF9-F337-3763-DE82BC232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4657725"/>
            <a:ext cx="30337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+mn-lt"/>
                <a:ea typeface="ＭＳ Ｐゴシック" charset="0"/>
                <a:cs typeface="Arial" panose="020B0604020202020204" pitchFamily="34" charset="0"/>
              </a:rPr>
              <a:t>CAPITALS on a computer is regarded as shouting.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0" grpId="0" animBg="1"/>
      <p:bldP spid="11" grpId="0"/>
      <p:bldP spid="22" grpId="0"/>
      <p:bldP spid="23" grpId="0"/>
      <p:bldP spid="27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468AE-2CD6-E554-2918-1B4D9EF113CB}"/>
              </a:ext>
            </a:extLst>
          </p:cNvPr>
          <p:cNvSpPr/>
          <p:nvPr/>
        </p:nvSpPr>
        <p:spPr>
          <a:xfrm>
            <a:off x="755650" y="1474788"/>
            <a:ext cx="7632700" cy="4618037"/>
          </a:xfrm>
          <a:prstGeom prst="rect">
            <a:avLst/>
          </a:prstGeom>
          <a:solidFill>
            <a:srgbClr val="F7E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7E3925-1F37-11D2-4CA7-90F887AA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960563"/>
            <a:ext cx="787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600" dirty="0">
                <a:latin typeface="+mn-lt"/>
                <a:cs typeface="Arial" panose="020B0604020202020204" pitchFamily="34" charset="0"/>
              </a:rPr>
              <a:t>Press the space bar </a:t>
            </a:r>
            <a:r>
              <a:rPr lang="en-GB" altLang="en-US" sz="2600" b="1" dirty="0">
                <a:latin typeface="+mn-lt"/>
                <a:cs typeface="Arial" panose="020B0604020202020204" pitchFamily="34" charset="0"/>
              </a:rPr>
              <a:t>once</a:t>
            </a:r>
            <a:r>
              <a:rPr lang="en-GB" altLang="en-US" sz="2600" dirty="0">
                <a:latin typeface="+mn-lt"/>
                <a:cs typeface="Arial" panose="020B0604020202020204" pitchFamily="34" charset="0"/>
              </a:rPr>
              <a:t> after each word and full stop.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5E2F8374-E53D-6D54-AAA8-63DC2DF2B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917825"/>
            <a:ext cx="546258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84A013D-E989-B9C2-6081-DD05D790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776288"/>
            <a:ext cx="6407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Space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7E22E6D-583B-3678-B179-43D9EDA321C0}"/>
              </a:ext>
            </a:extLst>
          </p:cNvPr>
          <p:cNvSpPr/>
          <p:nvPr/>
        </p:nvSpPr>
        <p:spPr bwMode="auto">
          <a:xfrm>
            <a:off x="755650" y="1570038"/>
            <a:ext cx="7632700" cy="2276475"/>
          </a:xfrm>
          <a:prstGeom prst="roundRect">
            <a:avLst>
              <a:gd name="adj" fmla="val 6409"/>
            </a:avLst>
          </a:prstGeom>
          <a:solidFill>
            <a:srgbClr val="5AB6F0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D92C082-ED58-D23B-7CD6-DBB539F6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830388"/>
            <a:ext cx="731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Carry on typing at the end of a line…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… unless it</a:t>
            </a:r>
            <a:r>
              <a:rPr lang="fr-FR" altLang="en-US" sz="2400" dirty="0">
                <a:latin typeface="+mn-lt"/>
                <a:cs typeface="Arial" panose="020B0604020202020204" pitchFamily="34" charset="0"/>
              </a:rPr>
              <a:t>’</a:t>
            </a:r>
            <a:r>
              <a:rPr lang="en-GB" altLang="ja-JP" sz="2400" dirty="0">
                <a:latin typeface="+mn-lt"/>
                <a:cs typeface="Arial" panose="020B0604020202020204" pitchFamily="34" charset="0"/>
              </a:rPr>
              <a:t>s the end of a paragraph, a title, a list or a poem.</a:t>
            </a:r>
            <a:endParaRPr lang="en-GB" altLang="en-US" sz="2400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  <p:pic>
        <p:nvPicPr>
          <p:cNvPr id="12292" name="Picture 9">
            <a:extLst>
              <a:ext uri="{FF2B5EF4-FFF2-40B4-BE49-F238E27FC236}">
                <a16:creationId xmlns:a16="http://schemas.microsoft.com/office/drawing/2014/main" id="{B2716206-C743-6EB0-D936-D0B02156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254500"/>
            <a:ext cx="20320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C37CE2D-9A0D-E246-48DE-5DD1F3F6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776288"/>
            <a:ext cx="6407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At the End of a Line…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ndividual Work">
            <a:extLst>
              <a:ext uri="{FF2B5EF4-FFF2-40B4-BE49-F238E27FC236}">
                <a16:creationId xmlns:a16="http://schemas.microsoft.com/office/drawing/2014/main" id="{2A46F0F5-E9D6-43D8-0F4B-C773DF5C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D735BBC8-8C99-270C-1A50-24DC3392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1277938"/>
            <a:ext cx="327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latin typeface="+mn-lt"/>
              </a:rPr>
              <a:t>Remember: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A9A320E-57A4-CC48-0E36-59AC99D3403E}"/>
              </a:ext>
            </a:extLst>
          </p:cNvPr>
          <p:cNvSpPr/>
          <p:nvPr/>
        </p:nvSpPr>
        <p:spPr bwMode="auto">
          <a:xfrm>
            <a:off x="4727575" y="1795463"/>
            <a:ext cx="3629025" cy="2006600"/>
          </a:xfrm>
          <a:prstGeom prst="roundRect">
            <a:avLst>
              <a:gd name="adj" fmla="val 6409"/>
            </a:avLst>
          </a:prstGeom>
          <a:solidFill>
            <a:srgbClr val="F7E55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AF7980-5BA7-2068-02A8-7EA7ABB8547C}"/>
              </a:ext>
            </a:extLst>
          </p:cNvPr>
          <p:cNvSpPr/>
          <p:nvPr/>
        </p:nvSpPr>
        <p:spPr bwMode="auto">
          <a:xfrm>
            <a:off x="773113" y="1795463"/>
            <a:ext cx="3629025" cy="2006600"/>
          </a:xfrm>
          <a:prstGeom prst="roundRect">
            <a:avLst>
              <a:gd name="adj" fmla="val 6409"/>
            </a:avLst>
          </a:prstGeom>
          <a:solidFill>
            <a:srgbClr val="F7E55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91A4C68-24BC-A12A-43D1-2DE22B99B8E4}"/>
              </a:ext>
            </a:extLst>
          </p:cNvPr>
          <p:cNvSpPr/>
          <p:nvPr/>
        </p:nvSpPr>
        <p:spPr bwMode="auto">
          <a:xfrm>
            <a:off x="4727575" y="4089400"/>
            <a:ext cx="3629025" cy="2005013"/>
          </a:xfrm>
          <a:prstGeom prst="roundRect">
            <a:avLst>
              <a:gd name="adj" fmla="val 6409"/>
            </a:avLst>
          </a:prstGeom>
          <a:solidFill>
            <a:srgbClr val="F7E55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CCB71FE-69FC-2F16-A353-00287257E057}"/>
              </a:ext>
            </a:extLst>
          </p:cNvPr>
          <p:cNvSpPr/>
          <p:nvPr/>
        </p:nvSpPr>
        <p:spPr bwMode="auto">
          <a:xfrm>
            <a:off x="773113" y="4089400"/>
            <a:ext cx="3629025" cy="2005013"/>
          </a:xfrm>
          <a:prstGeom prst="roundRect">
            <a:avLst>
              <a:gd name="adj" fmla="val 6409"/>
            </a:avLst>
          </a:prstGeom>
          <a:solidFill>
            <a:srgbClr val="F7E55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320" name="Rectangle 1">
            <a:extLst>
              <a:ext uri="{FF2B5EF4-FFF2-40B4-BE49-F238E27FC236}">
                <a16:creationId xmlns:a16="http://schemas.microsoft.com/office/drawing/2014/main" id="{77AC1099-2084-305C-6FF5-4FD9D3F7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851025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 hands.</a:t>
            </a:r>
          </a:p>
        </p:txBody>
      </p:sp>
      <p:sp>
        <p:nvSpPr>
          <p:cNvPr id="13321" name="Rectangle 2">
            <a:extLst>
              <a:ext uri="{FF2B5EF4-FFF2-40B4-BE49-F238E27FC236}">
                <a16:creationId xmlns:a16="http://schemas.microsoft.com/office/drawing/2014/main" id="{B8646B8D-A686-2977-862F-47C685B0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1857375"/>
            <a:ext cx="292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Hold shift for capitals.</a:t>
            </a:r>
          </a:p>
        </p:txBody>
      </p:sp>
      <p:sp>
        <p:nvSpPr>
          <p:cNvPr id="13322" name="Rectangle 6">
            <a:extLst>
              <a:ext uri="{FF2B5EF4-FFF2-40B4-BE49-F238E27FC236}">
                <a16:creationId xmlns:a16="http://schemas.microsoft.com/office/drawing/2014/main" id="{0C031783-8F04-A11F-2E95-504F4B03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4156075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One space.</a:t>
            </a:r>
          </a:p>
        </p:txBody>
      </p:sp>
      <p:sp>
        <p:nvSpPr>
          <p:cNvPr id="13323" name="Rectangle 26">
            <a:extLst>
              <a:ext uri="{FF2B5EF4-FFF2-40B4-BE49-F238E27FC236}">
                <a16:creationId xmlns:a16="http://schemas.microsoft.com/office/drawing/2014/main" id="{A2AFD8BB-EEF6-393E-FD47-C676023E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4138613"/>
            <a:ext cx="3321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Keep on typing at the end of a line.</a:t>
            </a:r>
          </a:p>
        </p:txBody>
      </p:sp>
      <p:pic>
        <p:nvPicPr>
          <p:cNvPr id="13324" name="Picture 27">
            <a:extLst>
              <a:ext uri="{FF2B5EF4-FFF2-40B4-BE49-F238E27FC236}">
                <a16:creationId xmlns:a16="http://schemas.microsoft.com/office/drawing/2014/main" id="{DD3ED0AF-9A88-548F-9EC9-CD31D4749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700588"/>
            <a:ext cx="22399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8">
            <a:extLst>
              <a:ext uri="{FF2B5EF4-FFF2-40B4-BE49-F238E27FC236}">
                <a16:creationId xmlns:a16="http://schemas.microsoft.com/office/drawing/2014/main" id="{8FDE10E3-19AE-3D4B-B7DD-79511A40C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403475"/>
            <a:ext cx="10144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9">
            <a:extLst>
              <a:ext uri="{FF2B5EF4-FFF2-40B4-BE49-F238E27FC236}">
                <a16:creationId xmlns:a16="http://schemas.microsoft.com/office/drawing/2014/main" id="{F4BBEF4C-D851-E725-9A4A-8730A347C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305050"/>
            <a:ext cx="243046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0">
            <a:extLst>
              <a:ext uri="{FF2B5EF4-FFF2-40B4-BE49-F238E27FC236}">
                <a16:creationId xmlns:a16="http://schemas.microsoft.com/office/drawing/2014/main" id="{5C07128E-2A8E-EDE3-8997-C0230A349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5064125"/>
            <a:ext cx="1060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E4262477-A46C-54D1-0DC2-D377B2A9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776288"/>
            <a:ext cx="6407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And Now For Some Sentences…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D0F74B1-942E-FC49-44FC-9DCE2A438039}"/>
              </a:ext>
            </a:extLst>
          </p:cNvPr>
          <p:cNvSpPr/>
          <p:nvPr/>
        </p:nvSpPr>
        <p:spPr>
          <a:xfrm>
            <a:off x="769938" y="1371600"/>
            <a:ext cx="7588250" cy="3394075"/>
          </a:xfrm>
          <a:prstGeom prst="rect">
            <a:avLst/>
          </a:prstGeom>
          <a:solidFill>
            <a:srgbClr val="5AB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ED1A35-4144-B205-B986-4ECF49B0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" t="8377" r="55021" b="54979"/>
          <a:stretch/>
        </p:blipFill>
        <p:spPr>
          <a:xfrm>
            <a:off x="866775" y="2295525"/>
            <a:ext cx="1665288" cy="2109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AC1AAD-91C9-BBD6-5ADB-ECF988BFB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t="58205" r="52784" b="5151"/>
          <a:stretch/>
        </p:blipFill>
        <p:spPr>
          <a:xfrm>
            <a:off x="4489450" y="2295525"/>
            <a:ext cx="1841500" cy="2109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987A59-3EA0-C041-81E9-90656B3C5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29" t="8206" r="987" b="55150"/>
          <a:stretch/>
        </p:blipFill>
        <p:spPr>
          <a:xfrm>
            <a:off x="2625725" y="2295525"/>
            <a:ext cx="1768475" cy="2109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D80D36-9821-839F-6E95-A02DF798F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22" t="58549" r="1227" b="4807"/>
          <a:stretch/>
        </p:blipFill>
        <p:spPr>
          <a:xfrm>
            <a:off x="6426200" y="2286000"/>
            <a:ext cx="1841500" cy="210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45" name="Rectangle 23">
            <a:extLst>
              <a:ext uri="{FF2B5EF4-FFF2-40B4-BE49-F238E27FC236}">
                <a16:creationId xmlns:a16="http://schemas.microsoft.com/office/drawing/2014/main" id="{1D7E21BE-BEC1-8E07-A8B8-D7E00822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628775"/>
            <a:ext cx="7650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Can you remember the key skills from this lesson?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FA6C6F5-42CD-1919-05E4-8AC2D4AB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776288"/>
            <a:ext cx="6407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What Skills Have You Learnt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67CD6BD-6013-831C-4002-576B2EBDAD7F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459523E-4965-B0BE-665D-5FFDD852E3FB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D4E43D2B-94AA-FEB0-D60E-DA7AAB218A46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15365" name="Title 1">
            <a:extLst>
              <a:ext uri="{FF2B5EF4-FFF2-40B4-BE49-F238E27FC236}">
                <a16:creationId xmlns:a16="http://schemas.microsoft.com/office/drawing/2014/main" id="{E5988A08-DF9B-0B40-9DEB-0B026192F582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15366" name="Content Placeholder 15">
            <a:extLst>
              <a:ext uri="{FF2B5EF4-FFF2-40B4-BE49-F238E27FC236}">
                <a16:creationId xmlns:a16="http://schemas.microsoft.com/office/drawing/2014/main" id="{28C7129A-364F-99BD-965F-C230C3D6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z="2000">
                <a:ea typeface="MS PGothic" panose="020B0600070205080204" pitchFamily="34" charset="-128"/>
              </a:rPr>
              <a:t>I can type on a keyboard.</a:t>
            </a:r>
          </a:p>
        </p:txBody>
      </p:sp>
      <p:sp>
        <p:nvSpPr>
          <p:cNvPr id="15367" name="Content Placeholder 15">
            <a:extLst>
              <a:ext uri="{FF2B5EF4-FFF2-40B4-BE49-F238E27FC236}">
                <a16:creationId xmlns:a16="http://schemas.microsoft.com/office/drawing/2014/main" id="{4553324F-9024-2F2D-21B5-10B95D05E867}"/>
              </a:ext>
            </a:extLst>
          </p:cNvPr>
          <p:cNvSpPr txBox="1">
            <a:spLocks/>
          </p:cNvSpPr>
          <p:nvPr/>
        </p:nvSpPr>
        <p:spPr bwMode="auto">
          <a:xfrm>
            <a:off x="628650" y="3644900"/>
            <a:ext cx="78867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 sz="2000">
                <a:ea typeface="MS PGothic" panose="020B0600070205080204" pitchFamily="34" charset="-128"/>
              </a:rPr>
              <a:t>I can use two hands to type.</a:t>
            </a:r>
          </a:p>
          <a:p>
            <a:pPr eaLnBrk="1" hangingPunct="1"/>
            <a:r>
              <a:rPr lang="en-GB" altLang="en-US" sz="2000">
                <a:ea typeface="MS PGothic" panose="020B0600070205080204" pitchFamily="34" charset="-128"/>
              </a:rPr>
              <a:t>I can use one space between words.</a:t>
            </a:r>
          </a:p>
          <a:p>
            <a:pPr eaLnBrk="1" hangingPunct="1"/>
            <a:r>
              <a:rPr lang="en-GB" altLang="en-US" sz="2000">
                <a:ea typeface="MS PGothic" panose="020B0600070205080204" pitchFamily="34" charset="-128"/>
              </a:rPr>
              <a:t>I can keep typing at the end of a line.</a:t>
            </a:r>
          </a:p>
          <a:p>
            <a:pPr eaLnBrk="1" hangingPunct="1"/>
            <a:r>
              <a:rPr lang="en-GB" altLang="en-US" sz="2000">
                <a:ea typeface="MS PGothic" panose="020B0600070205080204" pitchFamily="34" charset="-128"/>
              </a:rPr>
              <a:t>I can use the shift key for capitals.</a:t>
            </a:r>
          </a:p>
        </p:txBody>
      </p:sp>
      <p:pic>
        <p:nvPicPr>
          <p:cNvPr id="15368" name="Picture 7">
            <a:extLst>
              <a:ext uri="{FF2B5EF4-FFF2-40B4-BE49-F238E27FC236}">
                <a16:creationId xmlns:a16="http://schemas.microsoft.com/office/drawing/2014/main" id="{4163C095-A5D4-0404-8BA8-54A65291B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264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Arial</vt:lpstr>
      <vt:lpstr>BPreplay</vt:lpstr>
      <vt:lpstr>Sassoon Infant Md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Iman</dc:creator>
  <cp:lastModifiedBy>PAVILION</cp:lastModifiedBy>
  <cp:revision>118</cp:revision>
  <dcterms:created xsi:type="dcterms:W3CDTF">2014-10-01T16:09:27Z</dcterms:created>
  <dcterms:modified xsi:type="dcterms:W3CDTF">2024-09-18T17:16:00Z</dcterms:modified>
</cp:coreProperties>
</file>