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63" r:id="rId4"/>
    <p:sldId id="264" r:id="rId5"/>
    <p:sldId id="270" r:id="rId6"/>
    <p:sldId id="265" r:id="rId7"/>
    <p:sldId id="266" r:id="rId8"/>
    <p:sldId id="267" r:id="rId9"/>
    <p:sldId id="268" r:id="rId10"/>
    <p:sldId id="269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6" autoAdjust="0"/>
    <p:restoredTop sz="94660"/>
  </p:normalViewPr>
  <p:slideViewPr>
    <p:cSldViewPr snapToGrid="0">
      <p:cViewPr varScale="1">
        <p:scale>
          <a:sx n="86" d="100"/>
          <a:sy n="86" d="100"/>
        </p:scale>
        <p:origin x="557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660726-DBF8-4DDE-A348-7D74154BF7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BDB0BD-5FD7-472A-BB16-7EE88887F7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67743E-2CFB-4719-9DDF-E76BDFE6EE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C102E-0979-429B-B708-B7CF5A497BB5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965D51-6601-4E1E-AF21-3DF858F3D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BEE322-3C88-4173-8C5C-1B9D6D0F6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01559-FCC0-4D7F-B2A6-969AA0B11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033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B69F76-BC75-44C9-8F74-A66DE3CB77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5C5372-CC6A-4DE3-9FC4-7D0C36A9E7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5D3FD3-E644-4A0D-A6AF-83C42ADB46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C102E-0979-429B-B708-B7CF5A497BB5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F2CADF-6EEE-464D-8464-D74A5E8B1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BB94E0-C2F1-4A60-BDEA-F6BD37334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01559-FCC0-4D7F-B2A6-969AA0B11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872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37E78AD-7CB1-4614-9FA1-FF3186B6E6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0C5D0F-DD68-4FED-AD2D-A04167CACE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BFA322-EE9A-46FD-818F-B4E0446F9E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C102E-0979-429B-B708-B7CF5A497BB5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D85022-6729-4DF3-A331-170164110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66580B-942C-4166-8E95-D48089D2E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01559-FCC0-4D7F-B2A6-969AA0B11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411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D1499B-646F-426E-9182-B4FD2EC9C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1AE9DC-AFF0-4C59-99AD-1240FC2138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6DCAA3-9A7E-4F0B-B892-496021FFE5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C102E-0979-429B-B708-B7CF5A497BB5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E888C9-3365-4A80-9F22-88271E700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FC0C0C-1498-4785-A36C-1613EF4DC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01559-FCC0-4D7F-B2A6-969AA0B11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45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E0FF37-F617-47B7-9C8C-4D7BB4B4F2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C144A0-AE12-4803-B88B-86592B9CB4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39150D-A2F5-4E95-AC8A-86E8A6B5A6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C102E-0979-429B-B708-B7CF5A497BB5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4DA58A-B6F9-4629-9B4E-2DED52CC65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98A1A1-417F-4AA4-B4D6-41573F614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01559-FCC0-4D7F-B2A6-969AA0B11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909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1A9A57-FDD8-4EF7-9320-84CD5FB4D9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3CFADC-9F41-437D-A952-D1842CACC3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CBD6C8-2A74-4F96-9032-E1B06F4D6E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2CACC2-04AD-4696-B3FB-9894B9E7E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C102E-0979-429B-B708-B7CF5A497BB5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1FF759-FC77-48A9-8717-AF559C91C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7DC579-AA5D-4F83-B157-86CA4D177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01559-FCC0-4D7F-B2A6-969AA0B11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564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ACB716-09C4-4C20-981F-D01C7A0906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C757AC-AD50-4914-A675-D4C900644A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4DE8F7-9FD5-4BCC-942D-0C794DC6A3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40BF5CD-366B-4341-A866-A56DB8BA5B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394D118-653C-4642-9BD9-050FEB21D9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17FCC78-CC93-423A-9B57-3A67C267D7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C102E-0979-429B-B708-B7CF5A497BB5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DB8B5A4-DC57-4132-8FE7-B8163FCC45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3C3F89-6E22-431C-B545-E4FFC352AA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01559-FCC0-4D7F-B2A6-969AA0B11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249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78F94-110D-453A-B24C-E2CF86B92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DB5EE3-2B29-4CE8-B33C-79654FE4F1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C102E-0979-429B-B708-B7CF5A497BB5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3EEA36-C5A5-45F6-8899-88A6BB084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0335D5-BFE5-4041-87F1-4697E131B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01559-FCC0-4D7F-B2A6-969AA0B11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053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C1133E2-E5F9-482E-B429-10180BE995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C102E-0979-429B-B708-B7CF5A497BB5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ED342FF-2B92-43FA-8FBF-DD67F40AB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7DBF51-FE20-44DE-8A9F-4B908A0CA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01559-FCC0-4D7F-B2A6-969AA0B11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90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3D297D-12DB-48E2-822A-FB1285143F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751A9D-D073-428E-81DB-5FF4776C41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0692EC-76F2-4386-8660-2B6EE51132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90CA72-6D00-424F-8C01-9A64A2136E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C102E-0979-429B-B708-B7CF5A497BB5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F5897C-7BD0-44FF-814A-7C9563468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1C2DFC-929F-473C-AEF4-D8C0DCBA6E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01559-FCC0-4D7F-B2A6-969AA0B11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874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306F5C-FB7B-48F7-B6F1-578E8C71CF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8BAF438-E80C-4901-B7DD-7D1308D1F0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9B5EA0-3F75-4644-AEEF-4878C559B6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4D0360-13AE-4B59-8563-D154096622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C102E-0979-429B-B708-B7CF5A497BB5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4649DA-43D1-4AC0-B71C-06B759840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4A06DA-1ECB-45CA-9753-15460F62E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01559-FCC0-4D7F-B2A6-969AA0B11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155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CC5B922-B277-471F-B922-C50848F09E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3DD1F9-AAD8-4E84-AE95-0DBE1E73AF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FBCDC6-390C-4792-9BA7-74D8EA1AF8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BC102E-0979-429B-B708-B7CF5A497BB5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008809-11FB-4033-821B-E76D51EA75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669F00-816A-457B-BA22-B999C58AA1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101559-FCC0-4D7F-B2A6-969AA0B11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577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2rsSC1IXL_Y?feature=oembed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0Kh0o5L569Y?feature=oembe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mployability: How can ICT skills help you get a job? - CMS Vocational  Training Ltd | CMI Management | AAT Accountancy | Personal Training Courses  | Apprenticeships">
            <a:extLst>
              <a:ext uri="{FF2B5EF4-FFF2-40B4-BE49-F238E27FC236}">
                <a16:creationId xmlns:a16="http://schemas.microsoft.com/office/drawing/2014/main" id="{37F7F9EE-3052-4C3F-99F3-8140FBC93B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6089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834CCDE-03F9-4E7D-9AA0-DB5A751323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2724150" y="57151"/>
            <a:ext cx="9144000" cy="1220787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CHAPTER 5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357725-8E7F-4316-8BB4-BC791770F8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552575" y="4545013"/>
            <a:ext cx="9144000" cy="1655762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0000"/>
                </a:solidFill>
              </a:rPr>
              <a:t>THE EFFECTS OF USING IT</a:t>
            </a:r>
          </a:p>
        </p:txBody>
      </p:sp>
    </p:spTree>
    <p:extLst>
      <p:ext uri="{BB962C8B-B14F-4D97-AF65-F5344CB8AC3E}">
        <p14:creationId xmlns:p14="http://schemas.microsoft.com/office/powerpoint/2010/main" val="40090438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C9C8C0-3415-4288-A691-7EF60E1B4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Disadvantages of microprocessor – controlled </a:t>
            </a:r>
            <a:r>
              <a:rPr lang="en-US" dirty="0" err="1"/>
              <a:t>labour</a:t>
            </a:r>
            <a:r>
              <a:rPr lang="en-US" dirty="0"/>
              <a:t> saving devices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82CE90-D7EC-4375-B22C-837073EF48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Lack of exercises</a:t>
            </a:r>
          </a:p>
          <a:p>
            <a:r>
              <a:rPr lang="en-US" dirty="0"/>
              <a:t>Make people lazy</a:t>
            </a:r>
          </a:p>
          <a:p>
            <a:r>
              <a:rPr lang="en-US" dirty="0"/>
              <a:t>Lose household skills</a:t>
            </a:r>
          </a:p>
          <a:p>
            <a:r>
              <a:rPr lang="en-US" dirty="0"/>
              <a:t>Cybersecurity threats</a:t>
            </a:r>
          </a:p>
        </p:txBody>
      </p:sp>
    </p:spTree>
    <p:extLst>
      <p:ext uri="{BB962C8B-B14F-4D97-AF65-F5344CB8AC3E}">
        <p14:creationId xmlns:p14="http://schemas.microsoft.com/office/powerpoint/2010/main" val="1788137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4CCDE-03F9-4E7D-9AA0-DB5A751323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963612"/>
          </a:xfrm>
        </p:spPr>
        <p:txBody>
          <a:bodyPr/>
          <a:lstStyle/>
          <a:p>
            <a:r>
              <a:rPr lang="en-US" b="1" i="1" dirty="0"/>
              <a:t>Objective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357725-8E7F-4316-8BB4-BC791770F8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5309" y="3067050"/>
            <a:ext cx="11878322" cy="2190750"/>
          </a:xfrm>
        </p:spPr>
        <p:txBody>
          <a:bodyPr>
            <a:normAutofit/>
          </a:bodyPr>
          <a:lstStyle/>
          <a:p>
            <a:pPr algn="l"/>
            <a:r>
              <a:rPr lang="en-US" sz="5000"/>
              <a:t>TO KNOW AND UNDERSTAND ABOUT THE EFFECTS OF </a:t>
            </a:r>
            <a:r>
              <a:rPr lang="en-US" sz="5000" dirty="0"/>
              <a:t>MICROPROCESSOR CONTROLLED DEVICES</a:t>
            </a:r>
          </a:p>
        </p:txBody>
      </p:sp>
    </p:spTree>
    <p:extLst>
      <p:ext uri="{BB962C8B-B14F-4D97-AF65-F5344CB8AC3E}">
        <p14:creationId xmlns:p14="http://schemas.microsoft.com/office/powerpoint/2010/main" val="1667442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690F4E-4ACE-47A6-B16A-21AB57FEEB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MICROPROCESSOR CONTROLLED DEVICES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3E6993-98D0-44A8-843E-C339CE3835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EFFECTS OF USING DEVICES IN THE HOME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POSITIVE AND NEGATIVE EFFECTS ON </a:t>
            </a:r>
          </a:p>
          <a:p>
            <a:pPr marL="0" indent="0">
              <a:buNone/>
            </a:pPr>
            <a:r>
              <a:rPr lang="en-US" dirty="0"/>
              <a:t>		LIFESTYLE 		LESIURE TIME	PHYSICAL FITNESS</a:t>
            </a:r>
          </a:p>
          <a:p>
            <a:pPr marL="0" indent="0">
              <a:buNone/>
            </a:pPr>
            <a:r>
              <a:rPr lang="en-US" dirty="0"/>
              <a:t>		DATA SECURITY	SOCIAL INTERACTION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3823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119795-283C-4DB7-9916-BB83451498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HOUSE HOLD DEVICES FITTED WITH MICROPROCESSORS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CD6288-17A6-48D5-8A01-559EEFC9B9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TWO GROUPS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LABOUR SAVING DEVICES (GROUP 1)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  <a:p>
            <a:pPr marL="0" indent="0">
              <a:buNone/>
            </a:pPr>
            <a:r>
              <a:rPr lang="en-US" dirty="0"/>
              <a:t>	OTHER DEVICES (GROUP 2)</a:t>
            </a:r>
          </a:p>
        </p:txBody>
      </p:sp>
    </p:spTree>
    <p:extLst>
      <p:ext uri="{BB962C8B-B14F-4D97-AF65-F5344CB8AC3E}">
        <p14:creationId xmlns:p14="http://schemas.microsoft.com/office/powerpoint/2010/main" val="31353444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238A22-6DFD-44DE-96DA-F8265167BF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LABOUR-SAVING DEVICES (GROUP 1)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4221DA3-92B3-4A10-A0AE-A94250A18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AUTOMATIC WASHING MACHINE</a:t>
            </a:r>
          </a:p>
          <a:p>
            <a:r>
              <a:rPr lang="en-US" dirty="0"/>
              <a:t>MICROWAVE OVENS</a:t>
            </a:r>
          </a:p>
          <a:p>
            <a:r>
              <a:rPr lang="en-US" dirty="0"/>
              <a:t>COOKERS</a:t>
            </a:r>
          </a:p>
          <a:p>
            <a:r>
              <a:rPr lang="en-US" dirty="0"/>
              <a:t>AUTOMATIC DISHWASHERS</a:t>
            </a:r>
          </a:p>
          <a:p>
            <a:r>
              <a:rPr lang="en-US" dirty="0"/>
              <a:t>ROBOTIC VACCUM CLEANERS</a:t>
            </a:r>
          </a:p>
          <a:p>
            <a:r>
              <a:rPr lang="en-US" dirty="0"/>
              <a:t>BREAD MAKING MACHINES</a:t>
            </a:r>
          </a:p>
          <a:p>
            <a:r>
              <a:rPr lang="en-US" dirty="0"/>
              <a:t>SMART FRIDGES AND FREEZERS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52768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D761A4-BB57-4386-BB20-3D0879D27D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LABOUR SAVING DEVICES (GROUP 1)</a:t>
            </a:r>
            <a:br>
              <a:rPr lang="en-US" dirty="0"/>
            </a:br>
            <a:endParaRPr lang="en-US" dirty="0"/>
          </a:p>
        </p:txBody>
      </p:sp>
      <p:pic>
        <p:nvPicPr>
          <p:cNvPr id="4" name="Online Media 3" title="1Room Kenya KCSE Home Science Form 1 Lesson 32: Time and Labour Saving Equipment">
            <a:hlinkClick r:id="" action="ppaction://media"/>
            <a:extLst>
              <a:ext uri="{FF2B5EF4-FFF2-40B4-BE49-F238E27FC236}">
                <a16:creationId xmlns:a16="http://schemas.microsoft.com/office/drawing/2014/main" id="{F9725BDD-FD55-4941-A6C1-02564A5BB6E9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46313" y="1825625"/>
            <a:ext cx="7705555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84849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238A22-6DFD-44DE-96DA-F8265167BF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OTHER DEVICES (GROUP 2)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4221DA3-92B3-4A10-A0AE-A94250A18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ALARM CLOCKS</a:t>
            </a:r>
          </a:p>
          <a:p>
            <a:r>
              <a:rPr lang="en-US" dirty="0"/>
              <a:t>TELEVISION SETS</a:t>
            </a:r>
          </a:p>
          <a:p>
            <a:r>
              <a:rPr lang="en-US" dirty="0"/>
              <a:t>CENTRAL HEATING AAND AIR CONDTIONING SYSTEMS</a:t>
            </a:r>
          </a:p>
          <a:p>
            <a:r>
              <a:rPr lang="en-US" dirty="0"/>
              <a:t>HOME ENTERTAINMENT SYSTEMS</a:t>
            </a:r>
          </a:p>
          <a:p>
            <a:r>
              <a:rPr lang="en-US" dirty="0"/>
              <a:t>MOBILE PHONES AND TABLETS</a:t>
            </a:r>
          </a:p>
        </p:txBody>
      </p:sp>
    </p:spTree>
    <p:extLst>
      <p:ext uri="{BB962C8B-B14F-4D97-AF65-F5344CB8AC3E}">
        <p14:creationId xmlns:p14="http://schemas.microsoft.com/office/powerpoint/2010/main" val="39467153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3391C0-8CB9-4760-99EE-D274A7856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2B4971-CC22-43B0-95D3-6A1E245DC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Allows people to get on with other things while the device carries out their tasks</a:t>
            </a:r>
          </a:p>
          <a:p>
            <a:r>
              <a:rPr lang="en-US" dirty="0"/>
              <a:t>Intelligent tuning-additional feature given to the television sets.</a:t>
            </a:r>
          </a:p>
        </p:txBody>
      </p:sp>
    </p:spTree>
    <p:extLst>
      <p:ext uri="{BB962C8B-B14F-4D97-AF65-F5344CB8AC3E}">
        <p14:creationId xmlns:p14="http://schemas.microsoft.com/office/powerpoint/2010/main" val="35746818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C9C8C0-3415-4288-A691-7EF60E1B4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Advantages of microprocessor – controlled </a:t>
            </a:r>
            <a:r>
              <a:rPr lang="en-US" dirty="0" err="1"/>
              <a:t>labour</a:t>
            </a:r>
            <a:r>
              <a:rPr lang="en-US" dirty="0"/>
              <a:t> saving devices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82CE90-D7EC-4375-B22C-837073EF48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 manual tasks</a:t>
            </a:r>
          </a:p>
          <a:p>
            <a:r>
              <a:rPr lang="en-US" dirty="0"/>
              <a:t>More time for leisure activities, hobbies and socializing</a:t>
            </a:r>
          </a:p>
          <a:p>
            <a:r>
              <a:rPr lang="en-US" dirty="0"/>
              <a:t>No need to stay while cooking or washing</a:t>
            </a:r>
          </a:p>
          <a:p>
            <a:r>
              <a:rPr lang="en-US" dirty="0" err="1"/>
              <a:t>Contol</a:t>
            </a:r>
            <a:r>
              <a:rPr lang="en-US" dirty="0"/>
              <a:t> home appliances by using mobile phones</a:t>
            </a:r>
          </a:p>
          <a:p>
            <a:r>
              <a:rPr lang="en-US" dirty="0"/>
              <a:t>Automated burglar alarms</a:t>
            </a:r>
          </a:p>
          <a:p>
            <a:r>
              <a:rPr lang="en-US" dirty="0"/>
              <a:t>Using of Small fridges and freezers reduce the food wastage</a:t>
            </a:r>
          </a:p>
        </p:txBody>
      </p:sp>
      <p:pic>
        <p:nvPicPr>
          <p:cNvPr id="4" name="Online Media 3" title="Control your home with your smartphone">
            <a:hlinkClick r:id="" action="ppaction://media"/>
            <a:extLst>
              <a:ext uri="{FF2B5EF4-FFF2-40B4-BE49-F238E27FC236}">
                <a16:creationId xmlns:a16="http://schemas.microsoft.com/office/drawing/2014/main" id="{5A8597D0-D9E3-4AA3-9093-3BA94B4516D2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8323802" y="2942269"/>
            <a:ext cx="2540000" cy="143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26944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3107</TotalTime>
  <Words>188</Words>
  <Application>Microsoft Office PowerPoint</Application>
  <PresentationFormat>Widescreen</PresentationFormat>
  <Paragraphs>46</Paragraphs>
  <Slides>10</Slides>
  <Notes>0</Notes>
  <HiddenSlides>0</HiddenSlides>
  <MMClips>2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CHAPTER 5</vt:lpstr>
      <vt:lpstr>Objective</vt:lpstr>
      <vt:lpstr>MICROPROCESSOR CONTROLLED DEVICES</vt:lpstr>
      <vt:lpstr>HOUSE HOLD DEVICES FITTED WITH MICROPROCESSORS</vt:lpstr>
      <vt:lpstr>LABOUR-SAVING DEVICES (GROUP 1)</vt:lpstr>
      <vt:lpstr>LABOUR SAVING DEVICES (GROUP 1) </vt:lpstr>
      <vt:lpstr>OTHER DEVICES (GROUP 2)</vt:lpstr>
      <vt:lpstr>IMPORTANCE</vt:lpstr>
      <vt:lpstr>Advantages of microprocessor – controlled labour saving devices</vt:lpstr>
      <vt:lpstr>Disadvantages of microprocessor – controlled labour saving devices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5</dc:title>
  <dc:creator>User</dc:creator>
  <cp:lastModifiedBy>User</cp:lastModifiedBy>
  <cp:revision>32</cp:revision>
  <dcterms:created xsi:type="dcterms:W3CDTF">2022-03-06T16:16:41Z</dcterms:created>
  <dcterms:modified xsi:type="dcterms:W3CDTF">2023-10-30T20:01:52Z</dcterms:modified>
</cp:coreProperties>
</file>