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7" r:id="rId2"/>
    <p:sldId id="284" r:id="rId3"/>
    <p:sldId id="285" r:id="rId4"/>
    <p:sldId id="309" r:id="rId5"/>
    <p:sldId id="310" r:id="rId6"/>
    <p:sldId id="311" r:id="rId7"/>
    <p:sldId id="295" r:id="rId8"/>
    <p:sldId id="305" r:id="rId9"/>
    <p:sldId id="304" r:id="rId10"/>
    <p:sldId id="316" r:id="rId11"/>
    <p:sldId id="322" r:id="rId12"/>
    <p:sldId id="321" r:id="rId13"/>
    <p:sldId id="306" r:id="rId14"/>
    <p:sldId id="29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88005" autoAdjust="0"/>
  </p:normalViewPr>
  <p:slideViewPr>
    <p:cSldViewPr snapToGrid="0">
      <p:cViewPr varScale="1">
        <p:scale>
          <a:sx n="58" d="100"/>
          <a:sy n="58" d="100"/>
        </p:scale>
        <p:origin x="1680" y="52"/>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C262C649-2BFD-44EF-BE03-41ED6D10A8BB}"/>
    <pc:docChg chg="custSel addSld delSld modSld">
      <pc:chgData name="saba zubair" userId="cd0c6b642a85ca9b" providerId="LiveId" clId="{C262C649-2BFD-44EF-BE03-41ED6D10A8BB}" dt="2024-11-16T18:31:27.185" v="50" actId="47"/>
      <pc:docMkLst>
        <pc:docMk/>
      </pc:docMkLst>
      <pc:sldChg chg="del">
        <pc:chgData name="saba zubair" userId="cd0c6b642a85ca9b" providerId="LiveId" clId="{C262C649-2BFD-44EF-BE03-41ED6D10A8BB}" dt="2024-11-16T17:59:39.282" v="1" actId="47"/>
        <pc:sldMkLst>
          <pc:docMk/>
          <pc:sldMk cId="2047842423" sldId="279"/>
        </pc:sldMkLst>
      </pc:sldChg>
      <pc:sldChg chg="del">
        <pc:chgData name="saba zubair" userId="cd0c6b642a85ca9b" providerId="LiveId" clId="{C262C649-2BFD-44EF-BE03-41ED6D10A8BB}" dt="2024-11-16T18:31:26.362" v="49" actId="47"/>
        <pc:sldMkLst>
          <pc:docMk/>
          <pc:sldMk cId="3262603198" sldId="280"/>
        </pc:sldMkLst>
      </pc:sldChg>
      <pc:sldChg chg="del">
        <pc:chgData name="saba zubair" userId="cd0c6b642a85ca9b" providerId="LiveId" clId="{C262C649-2BFD-44EF-BE03-41ED6D10A8BB}" dt="2024-11-16T17:59:41.413" v="5" actId="47"/>
        <pc:sldMkLst>
          <pc:docMk/>
          <pc:sldMk cId="2814342108" sldId="291"/>
        </pc:sldMkLst>
      </pc:sldChg>
      <pc:sldChg chg="del">
        <pc:chgData name="saba zubair" userId="cd0c6b642a85ca9b" providerId="LiveId" clId="{C262C649-2BFD-44EF-BE03-41ED6D10A8BB}" dt="2024-11-16T17:59:41.952" v="6" actId="47"/>
        <pc:sldMkLst>
          <pc:docMk/>
          <pc:sldMk cId="3178661663" sldId="293"/>
        </pc:sldMkLst>
      </pc:sldChg>
      <pc:sldChg chg="del">
        <pc:chgData name="saba zubair" userId="cd0c6b642a85ca9b" providerId="LiveId" clId="{C262C649-2BFD-44EF-BE03-41ED6D10A8BB}" dt="2024-11-16T17:59:54.559" v="11" actId="47"/>
        <pc:sldMkLst>
          <pc:docMk/>
          <pc:sldMk cId="1591904349" sldId="294"/>
        </pc:sldMkLst>
      </pc:sldChg>
      <pc:sldChg chg="del">
        <pc:chgData name="saba zubair" userId="cd0c6b642a85ca9b" providerId="LiveId" clId="{C262C649-2BFD-44EF-BE03-41ED6D10A8BB}" dt="2024-11-16T17:59:38.457" v="0" actId="47"/>
        <pc:sldMkLst>
          <pc:docMk/>
          <pc:sldMk cId="778022908" sldId="296"/>
        </pc:sldMkLst>
      </pc:sldChg>
      <pc:sldChg chg="del">
        <pc:chgData name="saba zubair" userId="cd0c6b642a85ca9b" providerId="LiveId" clId="{C262C649-2BFD-44EF-BE03-41ED6D10A8BB}" dt="2024-11-16T17:59:39.727" v="2" actId="47"/>
        <pc:sldMkLst>
          <pc:docMk/>
          <pc:sldMk cId="1567008846" sldId="297"/>
        </pc:sldMkLst>
      </pc:sldChg>
      <pc:sldChg chg="del">
        <pc:chgData name="saba zubair" userId="cd0c6b642a85ca9b" providerId="LiveId" clId="{C262C649-2BFD-44EF-BE03-41ED6D10A8BB}" dt="2024-11-16T17:59:45.099" v="7" actId="47"/>
        <pc:sldMkLst>
          <pc:docMk/>
          <pc:sldMk cId="2616655447" sldId="298"/>
        </pc:sldMkLst>
      </pc:sldChg>
      <pc:sldChg chg="del">
        <pc:chgData name="saba zubair" userId="cd0c6b642a85ca9b" providerId="LiveId" clId="{C262C649-2BFD-44EF-BE03-41ED6D10A8BB}" dt="2024-11-16T17:59:52.258" v="10" actId="47"/>
        <pc:sldMkLst>
          <pc:docMk/>
          <pc:sldMk cId="741172172" sldId="300"/>
        </pc:sldMkLst>
      </pc:sldChg>
      <pc:sldChg chg="del">
        <pc:chgData name="saba zubair" userId="cd0c6b642a85ca9b" providerId="LiveId" clId="{C262C649-2BFD-44EF-BE03-41ED6D10A8BB}" dt="2024-11-16T17:59:56.260" v="15" actId="47"/>
        <pc:sldMkLst>
          <pc:docMk/>
          <pc:sldMk cId="62913399" sldId="303"/>
        </pc:sldMkLst>
      </pc:sldChg>
      <pc:sldChg chg="addSp modSp">
        <pc:chgData name="saba zubair" userId="cd0c6b642a85ca9b" providerId="LiveId" clId="{C262C649-2BFD-44EF-BE03-41ED6D10A8BB}" dt="2024-11-16T18:28:05.990" v="48" actId="1076"/>
        <pc:sldMkLst>
          <pc:docMk/>
          <pc:sldMk cId="1074354388" sldId="306"/>
        </pc:sldMkLst>
        <pc:spChg chg="add mod">
          <ac:chgData name="saba zubair" userId="cd0c6b642a85ca9b" providerId="LiveId" clId="{C262C649-2BFD-44EF-BE03-41ED6D10A8BB}" dt="2024-11-16T18:28:05.990" v="48" actId="1076"/>
          <ac:spMkLst>
            <pc:docMk/>
            <pc:sldMk cId="1074354388" sldId="306"/>
            <ac:spMk id="5" creationId="{489BA700-DFC2-42CF-8446-0315B7DDDC88}"/>
          </ac:spMkLst>
        </pc:spChg>
      </pc:sldChg>
      <pc:sldChg chg="del">
        <pc:chgData name="saba zubair" userId="cd0c6b642a85ca9b" providerId="LiveId" clId="{C262C649-2BFD-44EF-BE03-41ED6D10A8BB}" dt="2024-11-16T17:59:40.125" v="3" actId="47"/>
        <pc:sldMkLst>
          <pc:docMk/>
          <pc:sldMk cId="1269200745" sldId="312"/>
        </pc:sldMkLst>
      </pc:sldChg>
      <pc:sldChg chg="del">
        <pc:chgData name="saba zubair" userId="cd0c6b642a85ca9b" providerId="LiveId" clId="{C262C649-2BFD-44EF-BE03-41ED6D10A8BB}" dt="2024-11-16T17:59:40.539" v="4" actId="47"/>
        <pc:sldMkLst>
          <pc:docMk/>
          <pc:sldMk cId="2123770885" sldId="313"/>
        </pc:sldMkLst>
      </pc:sldChg>
      <pc:sldChg chg="del">
        <pc:chgData name="saba zubair" userId="cd0c6b642a85ca9b" providerId="LiveId" clId="{C262C649-2BFD-44EF-BE03-41ED6D10A8BB}" dt="2024-11-16T17:59:54.829" v="12" actId="47"/>
        <pc:sldMkLst>
          <pc:docMk/>
          <pc:sldMk cId="3571424953" sldId="314"/>
        </pc:sldMkLst>
      </pc:sldChg>
      <pc:sldChg chg="del">
        <pc:chgData name="saba zubair" userId="cd0c6b642a85ca9b" providerId="LiveId" clId="{C262C649-2BFD-44EF-BE03-41ED6D10A8BB}" dt="2024-11-16T17:59:55.329" v="13" actId="47"/>
        <pc:sldMkLst>
          <pc:docMk/>
          <pc:sldMk cId="2471257728" sldId="315"/>
        </pc:sldMkLst>
      </pc:sldChg>
      <pc:sldChg chg="del">
        <pc:chgData name="saba zubair" userId="cd0c6b642a85ca9b" providerId="LiveId" clId="{C262C649-2BFD-44EF-BE03-41ED6D10A8BB}" dt="2024-11-16T17:59:51.670" v="8" actId="47"/>
        <pc:sldMkLst>
          <pc:docMk/>
          <pc:sldMk cId="2411640909" sldId="317"/>
        </pc:sldMkLst>
      </pc:sldChg>
      <pc:sldChg chg="del">
        <pc:chgData name="saba zubair" userId="cd0c6b642a85ca9b" providerId="LiveId" clId="{C262C649-2BFD-44EF-BE03-41ED6D10A8BB}" dt="2024-11-16T17:59:51.960" v="9" actId="47"/>
        <pc:sldMkLst>
          <pc:docMk/>
          <pc:sldMk cId="3840137391" sldId="318"/>
        </pc:sldMkLst>
      </pc:sldChg>
      <pc:sldChg chg="del">
        <pc:chgData name="saba zubair" userId="cd0c6b642a85ca9b" providerId="LiveId" clId="{C262C649-2BFD-44EF-BE03-41ED6D10A8BB}" dt="2024-11-16T17:59:55.735" v="14" actId="47"/>
        <pc:sldMkLst>
          <pc:docMk/>
          <pc:sldMk cId="106944036" sldId="319"/>
        </pc:sldMkLst>
      </pc:sldChg>
      <pc:sldChg chg="del">
        <pc:chgData name="saba zubair" userId="cd0c6b642a85ca9b" providerId="LiveId" clId="{C262C649-2BFD-44EF-BE03-41ED6D10A8BB}" dt="2024-11-16T18:31:27.185" v="50" actId="47"/>
        <pc:sldMkLst>
          <pc:docMk/>
          <pc:sldMk cId="65278899" sldId="320"/>
        </pc:sldMkLst>
      </pc:sldChg>
      <pc:sldChg chg="delSp new add del">
        <pc:chgData name="saba zubair" userId="cd0c6b642a85ca9b" providerId="LiveId" clId="{C262C649-2BFD-44EF-BE03-41ED6D10A8BB}" dt="2024-11-16T18:25:16.619" v="20" actId="47"/>
        <pc:sldMkLst>
          <pc:docMk/>
          <pc:sldMk cId="3659052741" sldId="321"/>
        </pc:sldMkLst>
        <pc:spChg chg="del">
          <ac:chgData name="saba zubair" userId="cd0c6b642a85ca9b" providerId="LiveId" clId="{C262C649-2BFD-44EF-BE03-41ED6D10A8BB}" dt="2024-11-16T18:00:17.571" v="18" actId="478"/>
          <ac:spMkLst>
            <pc:docMk/>
            <pc:sldMk cId="3659052741" sldId="321"/>
            <ac:spMk id="2" creationId="{DD7FACEB-4DF4-4CAE-9FF0-2CBF4AFE1E92}"/>
          </ac:spMkLst>
        </pc:spChg>
      </pc:sldChg>
      <pc:sldChg chg="addSp modSp add">
        <pc:chgData name="saba zubair" userId="cd0c6b642a85ca9b" providerId="LiveId" clId="{C262C649-2BFD-44EF-BE03-41ED6D10A8BB}" dt="2024-11-16T18:27:43.217" v="46" actId="1076"/>
        <pc:sldMkLst>
          <pc:docMk/>
          <pc:sldMk cId="4259491605" sldId="321"/>
        </pc:sldMkLst>
        <pc:spChg chg="mod">
          <ac:chgData name="saba zubair" userId="cd0c6b642a85ca9b" providerId="LiveId" clId="{C262C649-2BFD-44EF-BE03-41ED6D10A8BB}" dt="2024-11-16T18:26:59.735" v="40" actId="20577"/>
          <ac:spMkLst>
            <pc:docMk/>
            <pc:sldMk cId="4259491605" sldId="321"/>
            <ac:spMk id="8" creationId="{669F2E16-40E3-412D-81D3-5B5CF274753B}"/>
          </ac:spMkLst>
        </pc:spChg>
        <pc:picChg chg="add mod">
          <ac:chgData name="saba zubair" userId="cd0c6b642a85ca9b" providerId="LiveId" clId="{C262C649-2BFD-44EF-BE03-41ED6D10A8BB}" dt="2024-11-16T18:27:43.217" v="46" actId="1076"/>
          <ac:picMkLst>
            <pc:docMk/>
            <pc:sldMk cId="4259491605" sldId="321"/>
            <ac:picMk id="2" creationId="{4E573733-FB45-45DB-800D-EA3BA8950B05}"/>
          </ac:picMkLst>
        </pc:picChg>
      </pc:sldChg>
      <pc:sldChg chg="addSp delSp modSp add">
        <pc:chgData name="saba zubair" userId="cd0c6b642a85ca9b" providerId="LiveId" clId="{C262C649-2BFD-44EF-BE03-41ED6D10A8BB}" dt="2024-11-16T18:25:42.608" v="26" actId="1076"/>
        <pc:sldMkLst>
          <pc:docMk/>
          <pc:sldMk cId="3709404764" sldId="322"/>
        </pc:sldMkLst>
        <pc:picChg chg="del">
          <ac:chgData name="saba zubair" userId="cd0c6b642a85ca9b" providerId="LiveId" clId="{C262C649-2BFD-44EF-BE03-41ED6D10A8BB}" dt="2024-11-16T18:25:19.379" v="21" actId="478"/>
          <ac:picMkLst>
            <pc:docMk/>
            <pc:sldMk cId="3709404764" sldId="322"/>
            <ac:picMk id="7" creationId="{7D426027-5C73-49E2-9F0A-2AD812F71161}"/>
          </ac:picMkLst>
        </pc:picChg>
        <pc:picChg chg="add mod">
          <ac:chgData name="saba zubair" userId="cd0c6b642a85ca9b" providerId="LiveId" clId="{C262C649-2BFD-44EF-BE03-41ED6D10A8BB}" dt="2024-11-16T18:25:42.608" v="26" actId="1076"/>
          <ac:picMkLst>
            <pc:docMk/>
            <pc:sldMk cId="3709404764" sldId="322"/>
            <ac:picMk id="8" creationId="{7F33D99A-FB92-41F9-A653-E1DC4B04FE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16/11/2024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you can use a geared teaching clock or ITP ‘Tell the time’ to provide further examples.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a paper circle, whiteboards and pens.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you can use a geared teaching clock or ITP ‘Tell the time’ to provide further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Match pairs of analogue and digital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Explore telling time to the nearest 5 minutes.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326019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Analogue and digital Sheet 1 (2 sheets),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Analogue and digital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Analogue and digital Sheet 2 (2 sheets).</a:t>
            </a: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203846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20786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Display or draw a variety of squares, rectangles and circles on the board and divide each into 2 or 4 parts, some equal, some not. Which of these are divided into halves/quarters and which are not? How do you know? Give each pair of children a piece of squared paper. One child draws a shape, the other shades 1/2 or 1/4.  If the first child agrees, the second child wins a cube. Swap and repeat.</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Give each pair a number fan and 2 cards: ‘o’clock’ and ‘half past’. Draw half past 7 on the Hamilton clock (see resources). Children work in pairs to use their number fan and cards to show you the time when you say ‘Show me!’ Repeat with other o’clock and half past times.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3</a:t>
            </a:r>
          </a:p>
          <a:p>
            <a:r>
              <a:rPr lang="en-GB" dirty="0">
                <a:solidFill>
                  <a:srgbClr val="253746"/>
                </a:solidFill>
              </a:rPr>
              <a:t>Show children a large clock. Briefly recap the fact that a clock can be divided into 4. Recap o’clock, quarter past, half past and quarter to. Position hands to show quarter past 4. What is the time? Show quarter to 5. What time is it now? Explain that it has not reached the next hour yet so we say quarter to.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4</a:t>
            </a:r>
          </a:p>
          <a:p>
            <a:r>
              <a:rPr lang="en-GB" dirty="0">
                <a:solidFill>
                  <a:srgbClr val="253746"/>
                </a:solidFill>
              </a:rPr>
              <a:t>Give children small analogue clocks, working in pairs or individually depending on the number of clocks available. Hold a digital clock or use one on the Interactive Whiteboard. Show a time. Children discuss the time shown and then make it on their analogue clocks.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320663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308407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68049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Order time to the half hour, using digital and analogue clocks.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6" name="Pie 15"/>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ie 16"/>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8" name="Group 17">
            <a:extLst>
              <a:ext uri="{FF2B5EF4-FFF2-40B4-BE49-F238E27FC236}">
                <a16:creationId xmlns:a16="http://schemas.microsoft.com/office/drawing/2014/main" id="{9AF15784-0403-44AC-85E3-5EA984013182}"/>
              </a:ext>
            </a:extLst>
          </p:cNvPr>
          <p:cNvGrpSpPr/>
          <p:nvPr/>
        </p:nvGrpSpPr>
        <p:grpSpPr>
          <a:xfrm>
            <a:off x="2620875" y="2001801"/>
            <a:ext cx="0" cy="1764000"/>
            <a:chOff x="2620875" y="1194819"/>
            <a:chExt cx="0" cy="3312000"/>
          </a:xfrm>
          <a:effectLst/>
        </p:grpSpPr>
        <p:cxnSp>
          <p:nvCxnSpPr>
            <p:cNvPr id="19" name="Straight Arrow Connector 1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22" name="Straight Arrow Connector 2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Speech Bubble: Rectangle with Corners Rounded 10">
            <a:extLst>
              <a:ext uri="{FF2B5EF4-FFF2-40B4-BE49-F238E27FC236}">
                <a16:creationId xmlns:a16="http://schemas.microsoft.com/office/drawing/2014/main" id="{A5209EEE-E1BD-4F2F-8E5D-A043EDA11F92}"/>
              </a:ext>
            </a:extLst>
          </p:cNvPr>
          <p:cNvSpPr/>
          <p:nvPr/>
        </p:nvSpPr>
        <p:spPr>
          <a:xfrm>
            <a:off x="4813500" y="1575405"/>
            <a:ext cx="3825103" cy="1173811"/>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We can also begin to count round in 5 minute intervals…</a:t>
            </a:r>
          </a:p>
        </p:txBody>
      </p:sp>
      <p:sp>
        <p:nvSpPr>
          <p:cNvPr id="27" name="TextBox 26"/>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12:00</a:t>
            </a:r>
            <a:endParaRPr lang="en-GB" sz="2400" dirty="0"/>
          </a:p>
        </p:txBody>
      </p:sp>
      <p:sp>
        <p:nvSpPr>
          <p:cNvPr id="28" name="TextBox 2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12:05</a:t>
            </a:r>
            <a:endParaRPr lang="en-GB" sz="2400" dirty="0"/>
          </a:p>
        </p:txBody>
      </p:sp>
      <p:sp>
        <p:nvSpPr>
          <p:cNvPr id="29" name="TextBox 28"/>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12:10</a:t>
            </a:r>
            <a:endParaRPr lang="en-GB" sz="2400" dirty="0"/>
          </a:p>
        </p:txBody>
      </p:sp>
      <p:sp>
        <p:nvSpPr>
          <p:cNvPr id="30" name="TextBox 2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12:15</a:t>
            </a:r>
            <a:endParaRPr lang="en-GB" sz="2400" dirty="0"/>
          </a:p>
        </p:txBody>
      </p:sp>
      <p:sp>
        <p:nvSpPr>
          <p:cNvPr id="31" name="TextBox 3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12:20</a:t>
            </a:r>
            <a:endParaRPr lang="en-GB" sz="2400" dirty="0"/>
          </a:p>
        </p:txBody>
      </p:sp>
      <p:sp>
        <p:nvSpPr>
          <p:cNvPr id="32" name="TextBox 3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12:25</a:t>
            </a:r>
            <a:endParaRPr lang="en-GB" sz="2400" dirty="0"/>
          </a:p>
        </p:txBody>
      </p:sp>
      <p:sp>
        <p:nvSpPr>
          <p:cNvPr id="33" name="TextBox 3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12:30</a:t>
            </a:r>
            <a:endParaRPr lang="en-GB" sz="2400" dirty="0"/>
          </a:p>
        </p:txBody>
      </p:sp>
    </p:spTree>
    <p:extLst>
      <p:ext uri="{BB962C8B-B14F-4D97-AF65-F5344CB8AC3E}">
        <p14:creationId xmlns:p14="http://schemas.microsoft.com/office/powerpoint/2010/main" val="7783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1800000">
                                      <p:cBhvr>
                                        <p:cTn id="34" dur="2000" fill="hold"/>
                                        <p:tgtEl>
                                          <p:spTgt spid="21"/>
                                        </p:tgtEl>
                                        <p:attrNameLst>
                                          <p:attrName>r</p:attrName>
                                        </p:attrNameLst>
                                      </p:cBhvr>
                                    </p:animRot>
                                  </p:childTnLst>
                                </p:cTn>
                              </p:par>
                              <p:par>
                                <p:cTn id="35" presetID="8" presetClass="emph" presetSubtype="0" fill="hold" nodeType="withEffect">
                                  <p:stCondLst>
                                    <p:cond delay="0"/>
                                  </p:stCondLst>
                                  <p:childTnLst>
                                    <p:animRot by="150000">
                                      <p:cBhvr>
                                        <p:cTn id="36" dur="2000" fill="hold"/>
                                        <p:tgtEl>
                                          <p:spTgt spid="18"/>
                                        </p:tgtEl>
                                        <p:attrNameLst>
                                          <p:attrName>r</p:attrName>
                                        </p:attrNameLst>
                                      </p:cBhvr>
                                    </p:animRot>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1800000">
                                      <p:cBhvr>
                                        <p:cTn id="45" dur="2000" fill="hold"/>
                                        <p:tgtEl>
                                          <p:spTgt spid="21"/>
                                        </p:tgtEl>
                                        <p:attrNameLst>
                                          <p:attrName>r</p:attrName>
                                        </p:attrNameLst>
                                      </p:cBhvr>
                                    </p:animRot>
                                  </p:childTnLst>
                                </p:cTn>
                              </p:par>
                              <p:par>
                                <p:cTn id="46" presetID="8" presetClass="emph" presetSubtype="0" fill="hold" nodeType="withEffect">
                                  <p:stCondLst>
                                    <p:cond delay="0"/>
                                  </p:stCondLst>
                                  <p:childTnLst>
                                    <p:animRot by="150000">
                                      <p:cBhvr>
                                        <p:cTn id="47" dur="2000" fill="hold"/>
                                        <p:tgtEl>
                                          <p:spTgt spid="18"/>
                                        </p:tgtEl>
                                        <p:attrNameLst>
                                          <p:attrName>r</p:attrName>
                                        </p:attrNameLst>
                                      </p:cBhvr>
                                    </p:animRot>
                                  </p:childTnLst>
                                </p:cTn>
                              </p:par>
                              <p:par>
                                <p:cTn id="48" presetID="1" presetClass="exit"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800000">
                                      <p:cBhvr>
                                        <p:cTn id="56" dur="2000" fill="hold"/>
                                        <p:tgtEl>
                                          <p:spTgt spid="21"/>
                                        </p:tgtEl>
                                        <p:attrNameLst>
                                          <p:attrName>r</p:attrName>
                                        </p:attrNameLst>
                                      </p:cBhvr>
                                    </p:animRot>
                                  </p:childTnLst>
                                </p:cTn>
                              </p:par>
                              <p:par>
                                <p:cTn id="57" presetID="8" presetClass="emph" presetSubtype="0" fill="hold" nodeType="withEffect">
                                  <p:stCondLst>
                                    <p:cond delay="0"/>
                                  </p:stCondLst>
                                  <p:childTnLst>
                                    <p:animRot by="150000">
                                      <p:cBhvr>
                                        <p:cTn id="58" dur="2000" fill="hold"/>
                                        <p:tgtEl>
                                          <p:spTgt spid="18"/>
                                        </p:tgtEl>
                                        <p:attrNameLst>
                                          <p:attrName>r</p:attrName>
                                        </p:attrNameLst>
                                      </p:cBhvr>
                                    </p:animRo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2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1800000">
                                      <p:cBhvr>
                                        <p:cTn id="67" dur="2000" fill="hold"/>
                                        <p:tgtEl>
                                          <p:spTgt spid="21"/>
                                        </p:tgtEl>
                                        <p:attrNameLst>
                                          <p:attrName>r</p:attrName>
                                        </p:attrNameLst>
                                      </p:cBhvr>
                                    </p:animRot>
                                  </p:childTnLst>
                                </p:cTn>
                              </p:par>
                              <p:par>
                                <p:cTn id="68" presetID="8" presetClass="emph" presetSubtype="0" fill="hold" nodeType="withEffect">
                                  <p:stCondLst>
                                    <p:cond delay="0"/>
                                  </p:stCondLst>
                                  <p:childTnLst>
                                    <p:animRot by="150000">
                                      <p:cBhvr>
                                        <p:cTn id="69" dur="2000" fill="hold"/>
                                        <p:tgtEl>
                                          <p:spTgt spid="18"/>
                                        </p:tgtEl>
                                        <p:attrNameLst>
                                          <p:attrName>r</p:attrName>
                                        </p:attrNameLst>
                                      </p:cBhvr>
                                    </p:animRot>
                                  </p:childTnLst>
                                </p:cTn>
                              </p:par>
                              <p:par>
                                <p:cTn id="70" presetID="1" presetClass="exit"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0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1800000">
                                      <p:cBhvr>
                                        <p:cTn id="78" dur="2000" fill="hold"/>
                                        <p:tgtEl>
                                          <p:spTgt spid="21"/>
                                        </p:tgtEl>
                                        <p:attrNameLst>
                                          <p:attrName>r</p:attrName>
                                        </p:attrNameLst>
                                      </p:cBhvr>
                                    </p:animRot>
                                  </p:childTnLst>
                                </p:cTn>
                              </p:par>
                              <p:par>
                                <p:cTn id="79" presetID="8" presetClass="emph" presetSubtype="0" fill="hold" nodeType="withEffect">
                                  <p:stCondLst>
                                    <p:cond delay="0"/>
                                  </p:stCondLst>
                                  <p:childTnLst>
                                    <p:animRot by="150000">
                                      <p:cBhvr>
                                        <p:cTn id="80" dur="2000" fill="hold"/>
                                        <p:tgtEl>
                                          <p:spTgt spid="18"/>
                                        </p:tgtEl>
                                        <p:attrNameLst>
                                          <p:attrName>r</p:attrName>
                                        </p:attrNameLst>
                                      </p:cBhvr>
                                    </p:animRo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20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1800000">
                                      <p:cBhvr>
                                        <p:cTn id="89" dur="2000" fill="hold"/>
                                        <p:tgtEl>
                                          <p:spTgt spid="21"/>
                                        </p:tgtEl>
                                        <p:attrNameLst>
                                          <p:attrName>r</p:attrName>
                                        </p:attrNameLst>
                                      </p:cBhvr>
                                    </p:animRot>
                                  </p:childTnLst>
                                </p:cTn>
                              </p:par>
                              <p:par>
                                <p:cTn id="90" presetID="8" presetClass="emph" presetSubtype="0" fill="hold" nodeType="withEffect">
                                  <p:stCondLst>
                                    <p:cond delay="0"/>
                                  </p:stCondLst>
                                  <p:childTnLst>
                                    <p:animRot by="150000">
                                      <p:cBhvr>
                                        <p:cTn id="91" dur="2000" fill="hold"/>
                                        <p:tgtEl>
                                          <p:spTgt spid="18"/>
                                        </p:tgtEl>
                                        <p:attrNameLst>
                                          <p:attrName>r</p:attrName>
                                        </p:attrNameLst>
                                      </p:cBhvr>
                                    </p:animRot>
                                  </p:childTnLst>
                                </p:cTn>
                              </p:par>
                              <p:par>
                                <p:cTn id="92" presetID="1" presetClass="exit" presetSubtype="0" fill="hold" grpId="1" nodeType="withEffect">
                                  <p:stCondLst>
                                    <p:cond delay="0"/>
                                  </p:stCondLst>
                                  <p:childTnLst>
                                    <p:set>
                                      <p:cBhvr>
                                        <p:cTn id="93" dur="1" fill="hold">
                                          <p:stCondLst>
                                            <p:cond delay="0"/>
                                          </p:stCondLst>
                                        </p:cTn>
                                        <p:tgtEl>
                                          <p:spTgt spid="32"/>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5"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013B3F-8A4C-41C1-A6E0-F6A3BF2B0292}"/>
              </a:ext>
            </a:extLst>
          </p:cNvPr>
          <p:cNvSpPr>
            <a:spLocks noGrp="1"/>
          </p:cNvSpPr>
          <p:nvPr>
            <p:ph type="sldNum" sz="quarter" idx="12"/>
          </p:nvPr>
        </p:nvSpPr>
        <p:spPr/>
        <p:txBody>
          <a:bodyPr/>
          <a:lstStyle/>
          <a:p>
            <a:fld id="{BA0EE811-478C-4958-8104-2A70B5A19611}" type="slidenum">
              <a:rPr lang="en-GB" smtClean="0"/>
              <a:pPr/>
              <a:t>11</a:t>
            </a:fld>
            <a:endParaRPr lang="en-GB" dirty="0"/>
          </a:p>
        </p:txBody>
      </p:sp>
      <p:sp>
        <p:nvSpPr>
          <p:cNvPr id="4" name="Footer Placeholder 3">
            <a:extLst>
              <a:ext uri="{FF2B5EF4-FFF2-40B4-BE49-F238E27FC236}">
                <a16:creationId xmlns:a16="http://schemas.microsoft.com/office/drawing/2014/main" id="{117316F4-968B-4345-B5B0-CF2A56DE5BD7}"/>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B538C3FD-7209-423B-8AE0-EB20835E404E}"/>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pic>
        <p:nvPicPr>
          <p:cNvPr id="6" name="Picture 5" descr="C:\Users\sabaz\AppData\Local\Microsoft\Windows\INetCache\Content.MSO\F39FBED6.tmp">
            <a:extLst>
              <a:ext uri="{FF2B5EF4-FFF2-40B4-BE49-F238E27FC236}">
                <a16:creationId xmlns:a16="http://schemas.microsoft.com/office/drawing/2014/main" id="{65791D4B-65EB-44CA-91AF-D7DBD40BA0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22321" y="1330225"/>
            <a:ext cx="3978479" cy="2010644"/>
          </a:xfrm>
          <a:prstGeom prst="rect">
            <a:avLst/>
          </a:prstGeom>
          <a:noFill/>
          <a:ln>
            <a:noFill/>
          </a:ln>
        </p:spPr>
      </p:pic>
      <p:pic>
        <p:nvPicPr>
          <p:cNvPr id="8" name="Picture 7" descr="C:\Users\sabaz\AppData\Local\Microsoft\Windows\INetCache\Content.MSO\713CC6A9.tmp">
            <a:extLst>
              <a:ext uri="{FF2B5EF4-FFF2-40B4-BE49-F238E27FC236}">
                <a16:creationId xmlns:a16="http://schemas.microsoft.com/office/drawing/2014/main" id="{7F33D99A-FB92-41F9-A653-E1DC4B04FE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0376" y="3418707"/>
            <a:ext cx="4708049" cy="2734812"/>
          </a:xfrm>
          <a:prstGeom prst="rect">
            <a:avLst/>
          </a:prstGeom>
          <a:noFill/>
          <a:ln>
            <a:noFill/>
          </a:ln>
        </p:spPr>
      </p:pic>
    </p:spTree>
    <p:extLst>
      <p:ext uri="{BB962C8B-B14F-4D97-AF65-F5344CB8AC3E}">
        <p14:creationId xmlns:p14="http://schemas.microsoft.com/office/powerpoint/2010/main" val="370940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FD10D7-FB83-43AF-97FF-5D52BEF86C4D}"/>
              </a:ext>
            </a:extLst>
          </p:cNvPr>
          <p:cNvSpPr>
            <a:spLocks noGrp="1"/>
          </p:cNvSpPr>
          <p:nvPr>
            <p:ph type="sldNum" sz="quarter" idx="12"/>
          </p:nvPr>
        </p:nvSpPr>
        <p:spPr/>
        <p:txBody>
          <a:bodyPr/>
          <a:lstStyle/>
          <a:p>
            <a:fld id="{BA0EE811-478C-4958-8104-2A70B5A19611}" type="slidenum">
              <a:rPr lang="en-GB" smtClean="0"/>
              <a:pPr/>
              <a:t>12</a:t>
            </a:fld>
            <a:endParaRPr lang="en-GB" dirty="0"/>
          </a:p>
        </p:txBody>
      </p:sp>
      <p:sp>
        <p:nvSpPr>
          <p:cNvPr id="4" name="Footer Placeholder 3">
            <a:extLst>
              <a:ext uri="{FF2B5EF4-FFF2-40B4-BE49-F238E27FC236}">
                <a16:creationId xmlns:a16="http://schemas.microsoft.com/office/drawing/2014/main" id="{8E42A034-B9A2-4728-A324-0381B20827E1}"/>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FC9B1C0E-C002-40F0-A04B-AD05C6D8ADC0}"/>
              </a:ext>
            </a:extLst>
          </p:cNvPr>
          <p:cNvSpPr txBox="1"/>
          <p:nvPr/>
        </p:nvSpPr>
        <p:spPr>
          <a:xfrm>
            <a:off x="423611" y="455225"/>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8" name="TextBox 7">
            <a:extLst>
              <a:ext uri="{FF2B5EF4-FFF2-40B4-BE49-F238E27FC236}">
                <a16:creationId xmlns:a16="http://schemas.microsoft.com/office/drawing/2014/main" id="{669F2E16-40E3-412D-81D3-5B5CF274753B}"/>
              </a:ext>
            </a:extLst>
          </p:cNvPr>
          <p:cNvSpPr txBox="1"/>
          <p:nvPr/>
        </p:nvSpPr>
        <p:spPr>
          <a:xfrm>
            <a:off x="515461" y="1268207"/>
            <a:ext cx="8475839" cy="923330"/>
          </a:xfrm>
          <a:prstGeom prst="rect">
            <a:avLst/>
          </a:prstGeom>
          <a:solidFill>
            <a:srgbClr val="FFFF00"/>
          </a:solidFill>
        </p:spPr>
        <p:txBody>
          <a:bodyPr wrap="square" rtlCol="0">
            <a:spAutoFit/>
          </a:bodyPr>
          <a:lstStyle/>
          <a:p>
            <a:pPr defTabSz="914400" eaLnBrk="0" fontAlgn="base" hangingPunct="0">
              <a:spcBef>
                <a:spcPct val="0"/>
              </a:spcBef>
              <a:spcAft>
                <a:spcPct val="0"/>
              </a:spcAft>
            </a:pPr>
            <a:r>
              <a:rPr lang="en-GB" dirty="0"/>
              <a:t>Using one of the two sets of ‘Match the times’ </a:t>
            </a:r>
            <a:r>
              <a:rPr lang="en-GB" dirty="0" err="1"/>
              <a:t>cards,match</a:t>
            </a:r>
            <a:r>
              <a:rPr lang="en-GB" dirty="0"/>
              <a:t> pairs together, then write something you would be doing at each time.</a:t>
            </a:r>
          </a:p>
          <a:p>
            <a:pPr lvl="0" defTabSz="914400" eaLnBrk="0" fontAlgn="base" hangingPunct="0">
              <a:spcBef>
                <a:spcPct val="0"/>
              </a:spcBef>
              <a:spcAft>
                <a:spcPct val="0"/>
              </a:spcAft>
            </a:pPr>
            <a:endParaRPr lang="en-GB" dirty="0"/>
          </a:p>
        </p:txBody>
      </p:sp>
      <p:sp>
        <p:nvSpPr>
          <p:cNvPr id="10" name="Rectangle 2">
            <a:extLst>
              <a:ext uri="{FF2B5EF4-FFF2-40B4-BE49-F238E27FC236}">
                <a16:creationId xmlns:a16="http://schemas.microsoft.com/office/drawing/2014/main" id="{444302FF-07B5-4D1D-93D8-34054C1C42DF}"/>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2" name="Picture 1">
            <a:extLst>
              <a:ext uri="{FF2B5EF4-FFF2-40B4-BE49-F238E27FC236}">
                <a16:creationId xmlns:a16="http://schemas.microsoft.com/office/drawing/2014/main" id="{4E573733-FB45-45DB-800D-EA3BA8950B05}"/>
              </a:ext>
            </a:extLst>
          </p:cNvPr>
          <p:cNvPicPr>
            <a:picLocks noChangeAspect="1"/>
          </p:cNvPicPr>
          <p:nvPr/>
        </p:nvPicPr>
        <p:blipFill>
          <a:blip r:embed="rId2"/>
          <a:stretch>
            <a:fillRect/>
          </a:stretch>
        </p:blipFill>
        <p:spPr>
          <a:xfrm>
            <a:off x="2196325" y="2358188"/>
            <a:ext cx="5114109" cy="3577429"/>
          </a:xfrm>
          <a:prstGeom prst="rect">
            <a:avLst/>
          </a:prstGeom>
        </p:spPr>
      </p:pic>
    </p:spTree>
    <p:extLst>
      <p:ext uri="{BB962C8B-B14F-4D97-AF65-F5344CB8AC3E}">
        <p14:creationId xmlns:p14="http://schemas.microsoft.com/office/powerpoint/2010/main" val="425949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4A6A99C7-1A34-4E31-80C4-DC119E596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9" t="6665" r="8707" b="10800"/>
          <a:stretch/>
        </p:blipFill>
        <p:spPr>
          <a:xfrm>
            <a:off x="2569464" y="125499"/>
            <a:ext cx="4191382" cy="599183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89BA700-DFC2-42CF-8446-0315B7DDDC88}"/>
              </a:ext>
            </a:extLst>
          </p:cNvPr>
          <p:cNvSpPr txBox="1"/>
          <p:nvPr/>
        </p:nvSpPr>
        <p:spPr>
          <a:xfrm>
            <a:off x="303090" y="246568"/>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107435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68049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Order time to the half hour, using digital and analogue clocks.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grpSp>
        <p:nvGrpSpPr>
          <p:cNvPr id="6" name="Group 5"/>
          <p:cNvGrpSpPr/>
          <p:nvPr/>
        </p:nvGrpSpPr>
        <p:grpSpPr>
          <a:xfrm>
            <a:off x="1248321" y="960958"/>
            <a:ext cx="6344904" cy="1009650"/>
            <a:chOff x="943742" y="1418496"/>
            <a:chExt cx="6344904" cy="1009650"/>
          </a:xfrm>
        </p:grpSpPr>
        <p:sp>
          <p:nvSpPr>
            <p:cNvPr id="7" name="TextBox 6">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781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337271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Halves and quarters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Read o’clock and half past times (analogue)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Tell time to the quarter hour (pre-requisite skills)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Match digital times to analogue (pre-requisite skills)</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7548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Halves and quarters</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145029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Read o’clock and half past times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Tell time to the quarter hour</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Match digital times to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301195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grpSp>
        <p:nvGrpSpPr>
          <p:cNvPr id="4" name="Group 3"/>
          <p:cNvGrpSpPr/>
          <p:nvPr/>
        </p:nvGrpSpPr>
        <p:grpSpPr>
          <a:xfrm>
            <a:off x="430653" y="846531"/>
            <a:ext cx="1752600" cy="1710690"/>
            <a:chOff x="768862" y="1278966"/>
            <a:chExt cx="1752600" cy="1710690"/>
          </a:xfrm>
        </p:grpSpPr>
        <p:grpSp>
          <p:nvGrpSpPr>
            <p:cNvPr id="3" name="Group 2"/>
            <p:cNvGrpSpPr/>
            <p:nvPr/>
          </p:nvGrpSpPr>
          <p:grpSpPr>
            <a:xfrm>
              <a:off x="768862" y="1278966"/>
              <a:ext cx="1752600" cy="1710690"/>
              <a:chOff x="4513548" y="687694"/>
              <a:chExt cx="1752600" cy="171069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36" name="Pie 35"/>
              <p:cNvSpPr>
                <a:spLocks noChangeAspect="1"/>
              </p:cNvSpPr>
              <p:nvPr/>
            </p:nvSpPr>
            <p:spPr>
              <a:xfrm flipH="1">
                <a:off x="4579695"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0" name="Group 29">
                <a:extLst>
                  <a:ext uri="{FF2B5EF4-FFF2-40B4-BE49-F238E27FC236}">
                    <a16:creationId xmlns:a16="http://schemas.microsoft.com/office/drawing/2014/main" id="{9AF15784-0403-44AC-85E3-5EA984013182}"/>
                  </a:ext>
                </a:extLst>
              </p:cNvPr>
              <p:cNvGrpSpPr>
                <a:grpSpLocks noChangeAspect="1"/>
              </p:cNvGrpSpPr>
              <p:nvPr/>
            </p:nvGrpSpPr>
            <p:grpSpPr>
              <a:xfrm>
                <a:off x="5389848" y="884728"/>
                <a:ext cx="0" cy="1249583"/>
                <a:chOff x="2620875" y="1293056"/>
                <a:chExt cx="0" cy="3213763"/>
              </a:xfrm>
              <a:effectLst/>
            </p:grpSpPr>
            <p:cxnSp>
              <p:nvCxnSpPr>
                <p:cNvPr id="31" name="Straight Arrow Connector 3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2620875" y="1293056"/>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AF15784-0403-44AC-85E3-5EA984013182}"/>
                  </a:ext>
                </a:extLst>
              </p:cNvPr>
              <p:cNvGrpSpPr>
                <a:grpSpLocks noChangeAspect="1"/>
              </p:cNvGrpSpPr>
              <p:nvPr/>
            </p:nvGrpSpPr>
            <p:grpSpPr>
              <a:xfrm rot="12600000">
                <a:off x="5436648" y="1274779"/>
                <a:ext cx="374400" cy="374400"/>
                <a:chOff x="2271555" y="2850819"/>
                <a:chExt cx="374400" cy="1656000"/>
              </a:xfrm>
              <a:effectLst/>
            </p:grpSpPr>
            <p:cxnSp>
              <p:nvCxnSpPr>
                <p:cNvPr id="28" name="Straight Arrow Connector 2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rot="14400000">
                  <a:off x="2458755" y="3077619"/>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16" name="Oval 15">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Group 17"/>
          <p:cNvGrpSpPr/>
          <p:nvPr/>
        </p:nvGrpSpPr>
        <p:grpSpPr>
          <a:xfrm>
            <a:off x="6512365" y="811407"/>
            <a:ext cx="1752600" cy="1710690"/>
            <a:chOff x="768862" y="1278966"/>
            <a:chExt cx="1752600" cy="1710690"/>
          </a:xfrm>
        </p:grpSpPr>
        <p:grpSp>
          <p:nvGrpSpPr>
            <p:cNvPr id="19" name="Group 18"/>
            <p:cNvGrpSpPr/>
            <p:nvPr/>
          </p:nvGrpSpPr>
          <p:grpSpPr>
            <a:xfrm>
              <a:off x="768862" y="1278966"/>
              <a:ext cx="1752600" cy="1710690"/>
              <a:chOff x="4513548" y="687694"/>
              <a:chExt cx="1752600" cy="171069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22" name="Pie 21"/>
              <p:cNvSpPr>
                <a:spLocks noChangeAspect="1"/>
              </p:cNvSpPr>
              <p:nvPr/>
            </p:nvSpPr>
            <p:spPr>
              <a:xfrm flipH="1">
                <a:off x="4578383"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22"/>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4" name="Group 23">
                <a:extLst>
                  <a:ext uri="{FF2B5EF4-FFF2-40B4-BE49-F238E27FC236}">
                    <a16:creationId xmlns:a16="http://schemas.microsoft.com/office/drawing/2014/main" id="{9AF15784-0403-44AC-85E3-5EA984013182}"/>
                  </a:ext>
                </a:extLst>
              </p:cNvPr>
              <p:cNvGrpSpPr>
                <a:grpSpLocks noChangeAspect="1"/>
              </p:cNvGrpSpPr>
              <p:nvPr/>
            </p:nvGrpSpPr>
            <p:grpSpPr>
              <a:xfrm>
                <a:off x="5389848" y="1490421"/>
                <a:ext cx="679764" cy="643890"/>
                <a:chOff x="2620875" y="2850819"/>
                <a:chExt cx="679764" cy="1656000"/>
              </a:xfrm>
              <a:effectLst/>
            </p:grpSpPr>
            <p:cxnSp>
              <p:nvCxnSpPr>
                <p:cNvPr id="38" name="Straight Arrow Connector 3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rot="5400000">
                  <a:off x="2978694" y="2645974"/>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AF15784-0403-44AC-85E3-5EA984013182}"/>
                  </a:ext>
                </a:extLst>
              </p:cNvPr>
              <p:cNvGrpSpPr>
                <a:grpSpLocks noChangeAspect="1"/>
              </p:cNvGrpSpPr>
              <p:nvPr/>
            </p:nvGrpSpPr>
            <p:grpSpPr>
              <a:xfrm rot="12600000">
                <a:off x="5433761" y="1273114"/>
                <a:ext cx="374400" cy="374400"/>
                <a:chOff x="2274889" y="2850819"/>
                <a:chExt cx="374400" cy="1656000"/>
              </a:xfrm>
              <a:effectLst/>
            </p:grpSpPr>
            <p:cxnSp>
              <p:nvCxnSpPr>
                <p:cNvPr id="26" name="Straight Arrow Connector 2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rot="14880000">
                  <a:off x="2462089" y="294793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0" name="Group 39"/>
          <p:cNvGrpSpPr/>
          <p:nvPr/>
        </p:nvGrpSpPr>
        <p:grpSpPr>
          <a:xfrm>
            <a:off x="4482307" y="781330"/>
            <a:ext cx="1752600" cy="1710690"/>
            <a:chOff x="768862" y="1278966"/>
            <a:chExt cx="1752600" cy="1710690"/>
          </a:xfrm>
        </p:grpSpPr>
        <p:grpSp>
          <p:nvGrpSpPr>
            <p:cNvPr id="41" name="Group 40"/>
            <p:cNvGrpSpPr/>
            <p:nvPr/>
          </p:nvGrpSpPr>
          <p:grpSpPr>
            <a:xfrm>
              <a:off x="768862" y="1278966"/>
              <a:ext cx="1752600" cy="1710690"/>
              <a:chOff x="4513548" y="687694"/>
              <a:chExt cx="1752600" cy="171069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44" name="Pie 43"/>
              <p:cNvSpPr>
                <a:spLocks noChangeAspect="1"/>
              </p:cNvSpPr>
              <p:nvPr/>
            </p:nvSpPr>
            <p:spPr>
              <a:xfrm flipH="1">
                <a:off x="4578041"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Pie 44"/>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46" name="Group 45">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50" name="Straight Arrow Connector 49">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rot="16200000">
                  <a:off x="2302530" y="2658092"/>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AF15784-0403-44AC-85E3-5EA984013182}"/>
                  </a:ext>
                </a:extLst>
              </p:cNvPr>
              <p:cNvGrpSpPr>
                <a:grpSpLocks noChangeAspect="1"/>
              </p:cNvGrpSpPr>
              <p:nvPr/>
            </p:nvGrpSpPr>
            <p:grpSpPr>
              <a:xfrm rot="12600000">
                <a:off x="5457864" y="1289200"/>
                <a:ext cx="381921" cy="374400"/>
                <a:chOff x="2238954" y="2850819"/>
                <a:chExt cx="381921" cy="1656000"/>
              </a:xfrm>
              <a:effectLst/>
            </p:grpSpPr>
            <p:cxnSp>
              <p:nvCxnSpPr>
                <p:cNvPr id="48" name="Straight Arrow Connector 4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rot="15720000">
                  <a:off x="2426154" y="2827870"/>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42" name="Oval 41">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2" name="Group 51"/>
          <p:cNvGrpSpPr/>
          <p:nvPr/>
        </p:nvGrpSpPr>
        <p:grpSpPr>
          <a:xfrm>
            <a:off x="2494622" y="809221"/>
            <a:ext cx="1752600" cy="1710690"/>
            <a:chOff x="768862" y="1278966"/>
            <a:chExt cx="1752600" cy="1710690"/>
          </a:xfrm>
        </p:grpSpPr>
        <p:grpSp>
          <p:nvGrpSpPr>
            <p:cNvPr id="53" name="Group 52"/>
            <p:cNvGrpSpPr/>
            <p:nvPr/>
          </p:nvGrpSpPr>
          <p:grpSpPr>
            <a:xfrm>
              <a:off x="768862" y="1278966"/>
              <a:ext cx="1752600" cy="1710690"/>
              <a:chOff x="4513548" y="687694"/>
              <a:chExt cx="1752600" cy="171069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56" name="Pie 55"/>
              <p:cNvSpPr>
                <a:spLocks noChangeAspect="1"/>
              </p:cNvSpPr>
              <p:nvPr/>
            </p:nvSpPr>
            <p:spPr>
              <a:xfrm flipH="1">
                <a:off x="4578526"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Pie 56"/>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8" name="Group 57">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62" name="Straight Arrow Connector 6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rot="16200000">
                  <a:off x="2302530" y="2658215"/>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9AF15784-0403-44AC-85E3-5EA984013182}"/>
                  </a:ext>
                </a:extLst>
              </p:cNvPr>
              <p:cNvGrpSpPr>
                <a:grpSpLocks noChangeAspect="1"/>
              </p:cNvGrpSpPr>
              <p:nvPr/>
            </p:nvGrpSpPr>
            <p:grpSpPr>
              <a:xfrm rot="12600000">
                <a:off x="5427647" y="1269582"/>
                <a:ext cx="374400" cy="374400"/>
                <a:chOff x="2281949" y="2850819"/>
                <a:chExt cx="374400" cy="1656000"/>
              </a:xfrm>
              <a:effectLst/>
            </p:grpSpPr>
            <p:cxnSp>
              <p:nvCxnSpPr>
                <p:cNvPr id="60" name="Straight Arrow Connector 59">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rot="13920000">
                  <a:off x="2469149" y="317297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54" name="Oval 53">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4" name="Group 63">
            <a:extLst>
              <a:ext uri="{FF2B5EF4-FFF2-40B4-BE49-F238E27FC236}">
                <a16:creationId xmlns:a16="http://schemas.microsoft.com/office/drawing/2014/main" id="{642C735A-3929-4EEF-B8FA-E73A0C1B09B9}"/>
              </a:ext>
            </a:extLst>
          </p:cNvPr>
          <p:cNvGrpSpPr/>
          <p:nvPr/>
        </p:nvGrpSpPr>
        <p:grpSpPr>
          <a:xfrm>
            <a:off x="4436678" y="3038475"/>
            <a:ext cx="4748416" cy="2856533"/>
            <a:chOff x="69732" y="1330406"/>
            <a:chExt cx="4748416" cy="2856533"/>
          </a:xfrm>
        </p:grpSpPr>
        <p:sp>
          <p:nvSpPr>
            <p:cNvPr id="65" name="Cloud 64">
              <a:extLst>
                <a:ext uri="{FF2B5EF4-FFF2-40B4-BE49-F238E27FC236}">
                  <a16:creationId xmlns:a16="http://schemas.microsoft.com/office/drawing/2014/main" id="{AE55A0F2-BE3D-40B5-8CE5-549756B4EF16}"/>
                </a:ext>
              </a:extLst>
            </p:cNvPr>
            <p:cNvSpPr/>
            <p:nvPr/>
          </p:nvSpPr>
          <p:spPr>
            <a:xfrm>
              <a:off x="69732" y="1330406"/>
              <a:ext cx="4302243" cy="2856533"/>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All these times are in the afternoon. Which one is the earliest? Latest? Work with a partner to write the 4 times in order from earliest to latest. </a:t>
              </a:r>
              <a:endParaRPr lang="en-GB" b="1" dirty="0">
                <a:solidFill>
                  <a:srgbClr val="FF0000"/>
                </a:solidFill>
                <a:latin typeface="Myriad Pro Light" panose="020B0603030403020204" pitchFamily="34" charset="0"/>
              </a:endParaRPr>
            </a:p>
          </p:txBody>
        </p:sp>
        <p:pic>
          <p:nvPicPr>
            <p:cNvPr id="66" name="Picture 65">
              <a:extLst>
                <a:ext uri="{FF2B5EF4-FFF2-40B4-BE49-F238E27FC236}">
                  <a16:creationId xmlns:a16="http://schemas.microsoft.com/office/drawing/2014/main" id="{AF6EFD4F-8720-427C-9D08-BCEB1A3EBD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9538" y="1556581"/>
              <a:ext cx="1438610" cy="1008746"/>
            </a:xfrm>
            <a:prstGeom prst="rect">
              <a:avLst/>
            </a:prstGeom>
            <a:effectLst>
              <a:outerShdw blurRad="50800" dist="38100" dir="2700000" algn="tl" rotWithShape="0">
                <a:prstClr val="black">
                  <a:alpha val="40000"/>
                </a:prstClr>
              </a:outerShdw>
            </a:effectLst>
          </p:spPr>
        </p:pic>
      </p:grpSp>
      <p:sp>
        <p:nvSpPr>
          <p:cNvPr id="67" name="Speech Bubble: Rectangle with Corners Rounded 10">
            <a:extLst>
              <a:ext uri="{FF2B5EF4-FFF2-40B4-BE49-F238E27FC236}">
                <a16:creationId xmlns:a16="http://schemas.microsoft.com/office/drawing/2014/main" id="{A5209EEE-E1BD-4F2F-8E5D-A043EDA11F92}"/>
              </a:ext>
            </a:extLst>
          </p:cNvPr>
          <p:cNvSpPr/>
          <p:nvPr/>
        </p:nvSpPr>
        <p:spPr>
          <a:xfrm>
            <a:off x="430653" y="3522409"/>
            <a:ext cx="3748947" cy="1888663"/>
          </a:xfrm>
          <a:prstGeom prst="wedgeEllipseCallout">
            <a:avLst>
              <a:gd name="adj1" fmla="val -18402"/>
              <a:gd name="adj2" fmla="val -7439"/>
            </a:avLst>
          </a:prstGeom>
          <a:blipFill dpi="0" rotWithShape="1">
            <a:blip r:embed="rId5">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FF0000"/>
                </a:solidFill>
                <a:latin typeface="Myriad Pro Light" panose="020B0603030403020204" pitchFamily="34" charset="0"/>
              </a:rPr>
              <a:t>Remember! </a:t>
            </a:r>
            <a:r>
              <a:rPr lang="en-GB" b="1" dirty="0">
                <a:solidFill>
                  <a:srgbClr val="253746"/>
                </a:solidFill>
                <a:latin typeface="Myriad Pro Light" panose="020B0603030403020204" pitchFamily="34" charset="0"/>
              </a:rPr>
              <a:t>On this clock the pink tells as ‘past’ times and the blue tells us ‘to’ times.</a:t>
            </a:r>
          </a:p>
        </p:txBody>
      </p:sp>
      <p:sp>
        <p:nvSpPr>
          <p:cNvPr id="68" name="Speech Bubble: Rectangle with Corners Rounded 10">
            <a:extLst>
              <a:ext uri="{FF2B5EF4-FFF2-40B4-BE49-F238E27FC236}">
                <a16:creationId xmlns:a16="http://schemas.microsoft.com/office/drawing/2014/main" id="{A5209EEE-E1BD-4F2F-8E5D-A043EDA11F92}"/>
              </a:ext>
            </a:extLst>
          </p:cNvPr>
          <p:cNvSpPr/>
          <p:nvPr/>
        </p:nvSpPr>
        <p:spPr>
          <a:xfrm>
            <a:off x="5134943" y="2566440"/>
            <a:ext cx="3130022" cy="698209"/>
          </a:xfrm>
          <a:prstGeom prst="wedgeEllipseCallout">
            <a:avLst>
              <a:gd name="adj1" fmla="val -18402"/>
              <a:gd name="adj2" fmla="val -7439"/>
            </a:avLst>
          </a:prstGeom>
          <a:blipFill dpi="0" rotWithShape="1">
            <a:blip r:embed="rId5">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a:t>
            </a:r>
          </a:p>
        </p:txBody>
      </p:sp>
      <p:grpSp>
        <p:nvGrpSpPr>
          <p:cNvPr id="69" name="Group 68"/>
          <p:cNvGrpSpPr/>
          <p:nvPr/>
        </p:nvGrpSpPr>
        <p:grpSpPr>
          <a:xfrm>
            <a:off x="2505936" y="3418051"/>
            <a:ext cx="1752600" cy="1710690"/>
            <a:chOff x="768862" y="1278966"/>
            <a:chExt cx="1752600" cy="1710690"/>
          </a:xfrm>
        </p:grpSpPr>
        <p:grpSp>
          <p:nvGrpSpPr>
            <p:cNvPr id="70" name="Group 69"/>
            <p:cNvGrpSpPr/>
            <p:nvPr/>
          </p:nvGrpSpPr>
          <p:grpSpPr>
            <a:xfrm>
              <a:off x="768862" y="1278966"/>
              <a:ext cx="1752600" cy="1710690"/>
              <a:chOff x="4513548" y="687694"/>
              <a:chExt cx="1752600" cy="1710690"/>
            </a:xfrm>
          </p:grpSpPr>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73" name="Pie 72"/>
              <p:cNvSpPr>
                <a:spLocks noChangeAspect="1"/>
              </p:cNvSpPr>
              <p:nvPr/>
            </p:nvSpPr>
            <p:spPr>
              <a:xfrm flipH="1">
                <a:off x="4579695"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Pie 73"/>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5" name="Group 74">
                <a:extLst>
                  <a:ext uri="{FF2B5EF4-FFF2-40B4-BE49-F238E27FC236}">
                    <a16:creationId xmlns:a16="http://schemas.microsoft.com/office/drawing/2014/main" id="{9AF15784-0403-44AC-85E3-5EA984013182}"/>
                  </a:ext>
                </a:extLst>
              </p:cNvPr>
              <p:cNvGrpSpPr>
                <a:grpSpLocks noChangeAspect="1"/>
              </p:cNvGrpSpPr>
              <p:nvPr/>
            </p:nvGrpSpPr>
            <p:grpSpPr>
              <a:xfrm>
                <a:off x="5389848" y="884728"/>
                <a:ext cx="0" cy="1249583"/>
                <a:chOff x="2620875" y="1293056"/>
                <a:chExt cx="0" cy="3213763"/>
              </a:xfrm>
              <a:effectLst/>
            </p:grpSpPr>
            <p:cxnSp>
              <p:nvCxnSpPr>
                <p:cNvPr id="79" name="Straight Arrow Connector 7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a:off x="2620875" y="1293056"/>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F15784-0403-44AC-85E3-5EA984013182}"/>
                  </a:ext>
                </a:extLst>
              </p:cNvPr>
              <p:cNvGrpSpPr>
                <a:grpSpLocks noChangeAspect="1"/>
              </p:cNvGrpSpPr>
              <p:nvPr/>
            </p:nvGrpSpPr>
            <p:grpSpPr>
              <a:xfrm rot="12600000">
                <a:off x="5436648" y="1274779"/>
                <a:ext cx="374400" cy="374400"/>
                <a:chOff x="2271555" y="2850819"/>
                <a:chExt cx="374400" cy="1656000"/>
              </a:xfrm>
              <a:effectLst/>
            </p:grpSpPr>
            <p:cxnSp>
              <p:nvCxnSpPr>
                <p:cNvPr id="77" name="Straight Arrow Connector 7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a:xfrm rot="14400000">
                  <a:off x="2458755" y="3077619"/>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71" name="Oval 70">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1" name="Group 80"/>
          <p:cNvGrpSpPr/>
          <p:nvPr/>
        </p:nvGrpSpPr>
        <p:grpSpPr>
          <a:xfrm>
            <a:off x="4495939" y="3410964"/>
            <a:ext cx="1752600" cy="1710690"/>
            <a:chOff x="768862" y="1278966"/>
            <a:chExt cx="1752600" cy="1710690"/>
          </a:xfrm>
        </p:grpSpPr>
        <p:grpSp>
          <p:nvGrpSpPr>
            <p:cNvPr id="82" name="Group 81"/>
            <p:cNvGrpSpPr/>
            <p:nvPr/>
          </p:nvGrpSpPr>
          <p:grpSpPr>
            <a:xfrm>
              <a:off x="768862" y="1278966"/>
              <a:ext cx="1752600" cy="1710690"/>
              <a:chOff x="4513548" y="687694"/>
              <a:chExt cx="1752600" cy="1710690"/>
            </a:xfrm>
          </p:grpSpPr>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85" name="Pie 84"/>
              <p:cNvSpPr>
                <a:spLocks noChangeAspect="1"/>
              </p:cNvSpPr>
              <p:nvPr/>
            </p:nvSpPr>
            <p:spPr>
              <a:xfrm flipH="1">
                <a:off x="4578383"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6" name="Pie 85"/>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87" name="Group 86">
                <a:extLst>
                  <a:ext uri="{FF2B5EF4-FFF2-40B4-BE49-F238E27FC236}">
                    <a16:creationId xmlns:a16="http://schemas.microsoft.com/office/drawing/2014/main" id="{9AF15784-0403-44AC-85E3-5EA984013182}"/>
                  </a:ext>
                </a:extLst>
              </p:cNvPr>
              <p:cNvGrpSpPr>
                <a:grpSpLocks noChangeAspect="1"/>
              </p:cNvGrpSpPr>
              <p:nvPr/>
            </p:nvGrpSpPr>
            <p:grpSpPr>
              <a:xfrm>
                <a:off x="5389848" y="1490421"/>
                <a:ext cx="679764" cy="643890"/>
                <a:chOff x="2620875" y="2850819"/>
                <a:chExt cx="679764" cy="1656000"/>
              </a:xfrm>
              <a:effectLst/>
            </p:grpSpPr>
            <p:cxnSp>
              <p:nvCxnSpPr>
                <p:cNvPr id="91" name="Straight Arrow Connector 9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rot="5400000">
                  <a:off x="2978694" y="2645974"/>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9AF15784-0403-44AC-85E3-5EA984013182}"/>
                  </a:ext>
                </a:extLst>
              </p:cNvPr>
              <p:cNvGrpSpPr>
                <a:grpSpLocks noChangeAspect="1"/>
              </p:cNvGrpSpPr>
              <p:nvPr/>
            </p:nvGrpSpPr>
            <p:grpSpPr>
              <a:xfrm rot="12600000">
                <a:off x="5433761" y="1273114"/>
                <a:ext cx="374400" cy="374400"/>
                <a:chOff x="2274889" y="2850819"/>
                <a:chExt cx="374400" cy="1656000"/>
              </a:xfrm>
              <a:effectLst/>
            </p:grpSpPr>
            <p:cxnSp>
              <p:nvCxnSpPr>
                <p:cNvPr id="89" name="Straight Arrow Connector 8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p:cNvCxnSpPr>
                <p:nvPr/>
              </p:nvCxnSpPr>
              <p:spPr>
                <a:xfrm rot="14880000">
                  <a:off x="2462089" y="294793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83" name="Oval 82">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93" name="Group 92"/>
          <p:cNvGrpSpPr/>
          <p:nvPr/>
        </p:nvGrpSpPr>
        <p:grpSpPr>
          <a:xfrm>
            <a:off x="6643152" y="3418051"/>
            <a:ext cx="1752600" cy="1710690"/>
            <a:chOff x="768862" y="1278966"/>
            <a:chExt cx="1752600" cy="1710690"/>
          </a:xfrm>
        </p:grpSpPr>
        <p:grpSp>
          <p:nvGrpSpPr>
            <p:cNvPr id="94" name="Group 93"/>
            <p:cNvGrpSpPr/>
            <p:nvPr/>
          </p:nvGrpSpPr>
          <p:grpSpPr>
            <a:xfrm>
              <a:off x="768862" y="1278966"/>
              <a:ext cx="1752600" cy="1710690"/>
              <a:chOff x="4513548" y="687694"/>
              <a:chExt cx="1752600" cy="171069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97" name="Pie 96"/>
              <p:cNvSpPr>
                <a:spLocks noChangeAspect="1"/>
              </p:cNvSpPr>
              <p:nvPr/>
            </p:nvSpPr>
            <p:spPr>
              <a:xfrm flipH="1">
                <a:off x="4578041"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8" name="Pie 97"/>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99" name="Group 98">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103" name="Straight Arrow Connector 10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rot="16200000">
                  <a:off x="2302530" y="2658092"/>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9AF15784-0403-44AC-85E3-5EA984013182}"/>
                  </a:ext>
                </a:extLst>
              </p:cNvPr>
              <p:cNvGrpSpPr>
                <a:grpSpLocks noChangeAspect="1"/>
              </p:cNvGrpSpPr>
              <p:nvPr/>
            </p:nvGrpSpPr>
            <p:grpSpPr>
              <a:xfrm rot="12600000">
                <a:off x="5457864" y="1289200"/>
                <a:ext cx="381921" cy="374400"/>
                <a:chOff x="2238954" y="2850819"/>
                <a:chExt cx="381921" cy="1656000"/>
              </a:xfrm>
              <a:effectLst/>
            </p:grpSpPr>
            <p:cxnSp>
              <p:nvCxnSpPr>
                <p:cNvPr id="101" name="Straight Arrow Connector 10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rot="15720000">
                  <a:off x="2426154" y="2827870"/>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95" name="Oval 94">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5" name="Group 104"/>
          <p:cNvGrpSpPr/>
          <p:nvPr/>
        </p:nvGrpSpPr>
        <p:grpSpPr>
          <a:xfrm>
            <a:off x="430653" y="3418051"/>
            <a:ext cx="1752600" cy="1710690"/>
            <a:chOff x="768862" y="1278966"/>
            <a:chExt cx="1752600" cy="1710690"/>
          </a:xfrm>
        </p:grpSpPr>
        <p:grpSp>
          <p:nvGrpSpPr>
            <p:cNvPr id="106" name="Group 105"/>
            <p:cNvGrpSpPr/>
            <p:nvPr/>
          </p:nvGrpSpPr>
          <p:grpSpPr>
            <a:xfrm>
              <a:off x="768862" y="1278966"/>
              <a:ext cx="1752600" cy="1710690"/>
              <a:chOff x="4513548" y="687694"/>
              <a:chExt cx="1752600" cy="1710690"/>
            </a:xfrm>
          </p:grpSpPr>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109" name="Pie 108"/>
              <p:cNvSpPr>
                <a:spLocks noChangeAspect="1"/>
              </p:cNvSpPr>
              <p:nvPr/>
            </p:nvSpPr>
            <p:spPr>
              <a:xfrm flipH="1">
                <a:off x="4578526"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0" name="Pie 109"/>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11" name="Group 110">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115" name="Straight Arrow Connector 114">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cxnSpLocks/>
                </p:cNvCxnSpPr>
                <p:nvPr/>
              </p:nvCxnSpPr>
              <p:spPr>
                <a:xfrm rot="16200000">
                  <a:off x="2302530" y="2658215"/>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AF15784-0403-44AC-85E3-5EA984013182}"/>
                  </a:ext>
                </a:extLst>
              </p:cNvPr>
              <p:cNvGrpSpPr>
                <a:grpSpLocks noChangeAspect="1"/>
              </p:cNvGrpSpPr>
              <p:nvPr/>
            </p:nvGrpSpPr>
            <p:grpSpPr>
              <a:xfrm rot="12600000">
                <a:off x="5427647" y="1269582"/>
                <a:ext cx="374400" cy="374400"/>
                <a:chOff x="2281949" y="2850819"/>
                <a:chExt cx="374400" cy="1656000"/>
              </a:xfrm>
              <a:effectLst/>
            </p:grpSpPr>
            <p:cxnSp>
              <p:nvCxnSpPr>
                <p:cNvPr id="113" name="Straight Arrow Connector 1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rot="13920000">
                  <a:off x="2469149" y="317297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107" name="Oval 106">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7" name="TextBox 116"/>
          <p:cNvSpPr txBox="1"/>
          <p:nvPr/>
        </p:nvSpPr>
        <p:spPr>
          <a:xfrm>
            <a:off x="608869" y="5262267"/>
            <a:ext cx="139352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02:45 or </a:t>
            </a:r>
          </a:p>
          <a:p>
            <a:pPr algn="ctr"/>
            <a:r>
              <a:rPr lang="en-GB" b="1" dirty="0">
                <a:solidFill>
                  <a:schemeClr val="bg2">
                    <a:lumMod val="25000"/>
                  </a:schemeClr>
                </a:solidFill>
                <a:latin typeface="Myriad Pro Light" panose="020B0603030403020204" pitchFamily="34" charset="0"/>
              </a:rPr>
              <a:t>Quarter to 3</a:t>
            </a:r>
            <a:endParaRPr lang="en-GB" dirty="0"/>
          </a:p>
        </p:txBody>
      </p:sp>
      <p:sp>
        <p:nvSpPr>
          <p:cNvPr id="118" name="TextBox 117"/>
          <p:cNvSpPr txBox="1"/>
          <p:nvPr/>
        </p:nvSpPr>
        <p:spPr>
          <a:xfrm>
            <a:off x="2837356" y="5262267"/>
            <a:ext cx="107433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03:00 or </a:t>
            </a:r>
          </a:p>
          <a:p>
            <a:pPr algn="ctr"/>
            <a:r>
              <a:rPr lang="en-GB" b="1" dirty="0">
                <a:solidFill>
                  <a:schemeClr val="bg2">
                    <a:lumMod val="25000"/>
                  </a:schemeClr>
                </a:solidFill>
                <a:latin typeface="Myriad Pro Light" panose="020B0603030403020204" pitchFamily="34" charset="0"/>
              </a:rPr>
              <a:t>3 o’ clock</a:t>
            </a:r>
            <a:endParaRPr lang="en-GB" dirty="0"/>
          </a:p>
        </p:txBody>
      </p:sp>
      <p:sp>
        <p:nvSpPr>
          <p:cNvPr id="119" name="TextBox 118"/>
          <p:cNvSpPr txBox="1"/>
          <p:nvPr/>
        </p:nvSpPr>
        <p:spPr>
          <a:xfrm>
            <a:off x="4548771" y="5262267"/>
            <a:ext cx="1612942"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03:15 or </a:t>
            </a:r>
          </a:p>
          <a:p>
            <a:pPr algn="ctr"/>
            <a:r>
              <a:rPr lang="en-GB" b="1" dirty="0">
                <a:solidFill>
                  <a:schemeClr val="bg2">
                    <a:lumMod val="25000"/>
                  </a:schemeClr>
                </a:solidFill>
                <a:latin typeface="Myriad Pro Light" panose="020B0603030403020204" pitchFamily="34" charset="0"/>
              </a:rPr>
              <a:t>Quarter past 3</a:t>
            </a:r>
            <a:endParaRPr lang="en-GB" dirty="0"/>
          </a:p>
        </p:txBody>
      </p:sp>
      <p:sp>
        <p:nvSpPr>
          <p:cNvPr id="120" name="TextBox 119"/>
          <p:cNvSpPr txBox="1"/>
          <p:nvPr/>
        </p:nvSpPr>
        <p:spPr>
          <a:xfrm>
            <a:off x="6785503" y="5262267"/>
            <a:ext cx="139352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03:45 or </a:t>
            </a:r>
          </a:p>
          <a:p>
            <a:pPr algn="ctr"/>
            <a:r>
              <a:rPr lang="en-GB" b="1" dirty="0">
                <a:solidFill>
                  <a:schemeClr val="bg2">
                    <a:lumMod val="25000"/>
                  </a:schemeClr>
                </a:solidFill>
                <a:latin typeface="Myriad Pro Light" panose="020B0603030403020204" pitchFamily="34" charset="0"/>
              </a:rPr>
              <a:t>Quarter to 4</a:t>
            </a:r>
            <a:endParaRPr lang="en-GB" dirty="0"/>
          </a:p>
        </p:txBody>
      </p:sp>
    </p:spTree>
    <p:extLst>
      <p:ext uri="{BB962C8B-B14F-4D97-AF65-F5344CB8AC3E}">
        <p14:creationId xmlns:p14="http://schemas.microsoft.com/office/powerpoint/2010/main" val="26793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5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1000"/>
                                        <p:tgtEl>
                                          <p:spTgt spid="1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9"/>
                                        </p:tgtEl>
                                        <p:attrNameLst>
                                          <p:attrName>style.visibility</p:attrName>
                                        </p:attrNameLst>
                                      </p:cBhvr>
                                      <p:to>
                                        <p:strVal val="visible"/>
                                      </p:to>
                                    </p:set>
                                    <p:animEffect transition="in" filter="fade">
                                      <p:cBhvr>
                                        <p:cTn id="65" dur="1000"/>
                                        <p:tgtEl>
                                          <p:spTgt spid="1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par>
                                <p:cTn id="71" presetID="1" presetClass="exit" presetSubtype="0" fill="hold"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fade">
                                      <p:cBhvr>
                                        <p:cTn id="75"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117" grpId="0" animBg="1"/>
      <p:bldP spid="118" grpId="0" animBg="1"/>
      <p:bldP spid="119" grpId="0" animBg="1"/>
      <p:bldP spid="1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peech Bubble: Rectangle with Corners Rounded 10">
            <a:extLst>
              <a:ext uri="{FF2B5EF4-FFF2-40B4-BE49-F238E27FC236}">
                <a16:creationId xmlns:a16="http://schemas.microsoft.com/office/drawing/2014/main" id="{A5209EEE-E1BD-4F2F-8E5D-A043EDA11F92}"/>
              </a:ext>
            </a:extLst>
          </p:cNvPr>
          <p:cNvSpPr/>
          <p:nvPr/>
        </p:nvSpPr>
        <p:spPr>
          <a:xfrm>
            <a:off x="4924427" y="1472695"/>
            <a:ext cx="3885244" cy="146175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 is 8 o’clock in the morning. Joel is having his breakfast. </a:t>
            </a:r>
            <a:endParaRPr lang="en-GB" b="1" dirty="0">
              <a:solidFill>
                <a:srgbClr val="FF0000"/>
              </a:solidFill>
              <a:latin typeface="Myriad Pro Light" panose="020B0603030403020204" pitchFamily="34" charset="0"/>
            </a:endParaRP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6" name="Pie 15"/>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ie 16"/>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8" name="Group 17">
            <a:extLst>
              <a:ext uri="{FF2B5EF4-FFF2-40B4-BE49-F238E27FC236}">
                <a16:creationId xmlns:a16="http://schemas.microsoft.com/office/drawing/2014/main" id="{9AF15784-0403-44AC-85E3-5EA984013182}"/>
              </a:ext>
            </a:extLst>
          </p:cNvPr>
          <p:cNvGrpSpPr/>
          <p:nvPr/>
        </p:nvGrpSpPr>
        <p:grpSpPr>
          <a:xfrm rot="14400000">
            <a:off x="2646000" y="1938687"/>
            <a:ext cx="0" cy="1764000"/>
            <a:chOff x="2620875" y="1194819"/>
            <a:chExt cx="0" cy="3312000"/>
          </a:xfrm>
          <a:effectLst/>
        </p:grpSpPr>
        <p:cxnSp>
          <p:nvCxnSpPr>
            <p:cNvPr id="19" name="Straight Arrow Connector 1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22" name="Straight Arrow Connector 2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08:00</a:t>
            </a:r>
            <a:endParaRPr lang="en-GB" sz="2400" dirty="0"/>
          </a:p>
        </p:txBody>
      </p:sp>
      <p:sp>
        <p:nvSpPr>
          <p:cNvPr id="27" name="Speech Bubble: Rectangle with Corners Rounded 10">
            <a:extLst>
              <a:ext uri="{FF2B5EF4-FFF2-40B4-BE49-F238E27FC236}">
                <a16:creationId xmlns:a16="http://schemas.microsoft.com/office/drawing/2014/main" id="{A5209EEE-E1BD-4F2F-8E5D-A043EDA11F92}"/>
              </a:ext>
            </a:extLst>
          </p:cNvPr>
          <p:cNvSpPr/>
          <p:nvPr/>
        </p:nvSpPr>
        <p:spPr>
          <a:xfrm>
            <a:off x="5177134" y="1741632"/>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28" name="TextBox 2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08:15</a:t>
            </a:r>
            <a:endParaRPr lang="en-GB" sz="2400" dirty="0"/>
          </a:p>
        </p:txBody>
      </p:sp>
      <p:sp>
        <p:nvSpPr>
          <p:cNvPr id="29" name="Speech Bubble: Rectangle with Corners Rounded 10">
            <a:extLst>
              <a:ext uri="{FF2B5EF4-FFF2-40B4-BE49-F238E27FC236}">
                <a16:creationId xmlns:a16="http://schemas.microsoft.com/office/drawing/2014/main" id="{A5209EEE-E1BD-4F2F-8E5D-A043EDA11F92}"/>
              </a:ext>
            </a:extLst>
          </p:cNvPr>
          <p:cNvSpPr/>
          <p:nvPr/>
        </p:nvSpPr>
        <p:spPr>
          <a:xfrm>
            <a:off x="5040319" y="3045049"/>
            <a:ext cx="3885244" cy="146175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finished his breakfast and needs to get dressed, wash and brush his teeth. </a:t>
            </a:r>
            <a:endParaRPr lang="en-GB" b="1" dirty="0">
              <a:solidFill>
                <a:srgbClr val="FF0000"/>
              </a:solidFill>
              <a:latin typeface="Myriad Pro Light" panose="020B0603030403020204" pitchFamily="34" charset="0"/>
            </a:endParaRPr>
          </a:p>
        </p:txBody>
      </p:sp>
      <p:sp>
        <p:nvSpPr>
          <p:cNvPr id="30" name="TextBox 2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08:30</a:t>
            </a:r>
            <a:endParaRPr lang="en-GB" sz="2400" dirty="0"/>
          </a:p>
        </p:txBody>
      </p:sp>
      <p:sp>
        <p:nvSpPr>
          <p:cNvPr id="31" name="Speech Bubble: Rectangle with Corners Rounded 10">
            <a:extLst>
              <a:ext uri="{FF2B5EF4-FFF2-40B4-BE49-F238E27FC236}">
                <a16:creationId xmlns:a16="http://schemas.microsoft.com/office/drawing/2014/main" id="{A5209EEE-E1BD-4F2F-8E5D-A043EDA11F92}"/>
              </a:ext>
            </a:extLst>
          </p:cNvPr>
          <p:cNvSpPr/>
          <p:nvPr/>
        </p:nvSpPr>
        <p:spPr>
          <a:xfrm>
            <a:off x="5265530" y="1763979"/>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2" name="Speech Bubble: Rectangle with Corners Rounded 10">
            <a:extLst>
              <a:ext uri="{FF2B5EF4-FFF2-40B4-BE49-F238E27FC236}">
                <a16:creationId xmlns:a16="http://schemas.microsoft.com/office/drawing/2014/main" id="{A5209EEE-E1BD-4F2F-8E5D-A043EDA11F92}"/>
              </a:ext>
            </a:extLst>
          </p:cNvPr>
          <p:cNvSpPr/>
          <p:nvPr/>
        </p:nvSpPr>
        <p:spPr>
          <a:xfrm>
            <a:off x="4958619" y="2872575"/>
            <a:ext cx="3885244" cy="1806704"/>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getting his shoes and coat on, and picking up his book bag ready to go to school.</a:t>
            </a:r>
          </a:p>
        </p:txBody>
      </p:sp>
      <p:sp>
        <p:nvSpPr>
          <p:cNvPr id="33" name="TextBox 3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08:45</a:t>
            </a:r>
            <a:endParaRPr lang="en-GB" sz="2400" dirty="0"/>
          </a:p>
        </p:txBody>
      </p:sp>
      <p:sp>
        <p:nvSpPr>
          <p:cNvPr id="34" name="Speech Bubble: Rectangle with Corners Rounded 10">
            <a:extLst>
              <a:ext uri="{FF2B5EF4-FFF2-40B4-BE49-F238E27FC236}">
                <a16:creationId xmlns:a16="http://schemas.microsoft.com/office/drawing/2014/main" id="{A5209EEE-E1BD-4F2F-8E5D-A043EDA11F92}"/>
              </a:ext>
            </a:extLst>
          </p:cNvPr>
          <p:cNvSpPr/>
          <p:nvPr/>
        </p:nvSpPr>
        <p:spPr>
          <a:xfrm>
            <a:off x="5265530" y="1854467"/>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5" name="Speech Bubble: Rectangle with Corners Rounded 10">
            <a:extLst>
              <a:ext uri="{FF2B5EF4-FFF2-40B4-BE49-F238E27FC236}">
                <a16:creationId xmlns:a16="http://schemas.microsoft.com/office/drawing/2014/main" id="{A5209EEE-E1BD-4F2F-8E5D-A043EDA11F92}"/>
              </a:ext>
            </a:extLst>
          </p:cNvPr>
          <p:cNvSpPr/>
          <p:nvPr/>
        </p:nvSpPr>
        <p:spPr>
          <a:xfrm>
            <a:off x="4924427" y="3449241"/>
            <a:ext cx="3885244" cy="105608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meeting his friends in the school playground. </a:t>
            </a:r>
            <a:endParaRPr lang="en-GB" b="1" dirty="0">
              <a:solidFill>
                <a:srgbClr val="FF0000"/>
              </a:solidFill>
              <a:latin typeface="Myriad Pro Light" panose="020B0603030403020204" pitchFamily="34" charset="0"/>
            </a:endParaRPr>
          </a:p>
        </p:txBody>
      </p:sp>
      <p:sp>
        <p:nvSpPr>
          <p:cNvPr id="36" name="TextBox 35"/>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09:00</a:t>
            </a:r>
            <a:endParaRPr lang="en-GB" sz="2400" dirty="0"/>
          </a:p>
        </p:txBody>
      </p:sp>
      <p:sp>
        <p:nvSpPr>
          <p:cNvPr id="37" name="Speech Bubble: Rectangle with Corners Rounded 10">
            <a:extLst>
              <a:ext uri="{FF2B5EF4-FFF2-40B4-BE49-F238E27FC236}">
                <a16:creationId xmlns:a16="http://schemas.microsoft.com/office/drawing/2014/main" id="{A5209EEE-E1BD-4F2F-8E5D-A043EDA11F92}"/>
              </a:ext>
            </a:extLst>
          </p:cNvPr>
          <p:cNvSpPr/>
          <p:nvPr/>
        </p:nvSpPr>
        <p:spPr>
          <a:xfrm>
            <a:off x="5417930" y="2006867"/>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8" name="Speech Bubble: Rectangle with Corners Rounded 10">
            <a:extLst>
              <a:ext uri="{FF2B5EF4-FFF2-40B4-BE49-F238E27FC236}">
                <a16:creationId xmlns:a16="http://schemas.microsoft.com/office/drawing/2014/main" id="{A5209EEE-E1BD-4F2F-8E5D-A043EDA11F92}"/>
              </a:ext>
            </a:extLst>
          </p:cNvPr>
          <p:cNvSpPr/>
          <p:nvPr/>
        </p:nvSpPr>
        <p:spPr>
          <a:xfrm>
            <a:off x="4865482" y="3004608"/>
            <a:ext cx="3885244" cy="105608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he’s in the classroom ready for the day!</a:t>
            </a:r>
            <a:endParaRPr lang="en-GB" b="1" dirty="0">
              <a:solidFill>
                <a:srgbClr val="FF0000"/>
              </a:solidFill>
              <a:latin typeface="Myriad Pro Light" panose="020B0603030403020204" pitchFamily="34" charset="0"/>
            </a:endParaRPr>
          </a:p>
        </p:txBody>
      </p:sp>
      <p:sp>
        <p:nvSpPr>
          <p:cNvPr id="40" name="Speech Bubble: Rectangle with Corners Rounded 10">
            <a:extLst>
              <a:ext uri="{FF2B5EF4-FFF2-40B4-BE49-F238E27FC236}">
                <a16:creationId xmlns:a16="http://schemas.microsoft.com/office/drawing/2014/main" id="{A5209EEE-E1BD-4F2F-8E5D-A043EDA11F92}"/>
              </a:ext>
            </a:extLst>
          </p:cNvPr>
          <p:cNvSpPr/>
          <p:nvPr/>
        </p:nvSpPr>
        <p:spPr>
          <a:xfrm>
            <a:off x="4865482" y="1746990"/>
            <a:ext cx="3885244" cy="1806704"/>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continue  in 15 minute steps until 12 o’ clock. What is Joel doing at each time?</a:t>
            </a:r>
          </a:p>
        </p:txBody>
      </p:sp>
      <p:sp>
        <p:nvSpPr>
          <p:cNvPr id="41" name="TextBox 4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09:15</a:t>
            </a:r>
            <a:endParaRPr lang="en-GB" sz="2400" dirty="0"/>
          </a:p>
        </p:txBody>
      </p:sp>
      <p:sp>
        <p:nvSpPr>
          <p:cNvPr id="42" name="TextBox 4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09:30</a:t>
            </a:r>
            <a:endParaRPr lang="en-GB" sz="2400" dirty="0"/>
          </a:p>
        </p:txBody>
      </p:sp>
      <p:sp>
        <p:nvSpPr>
          <p:cNvPr id="43" name="TextBox 4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09:45</a:t>
            </a:r>
            <a:endParaRPr lang="en-GB" sz="2400" dirty="0"/>
          </a:p>
        </p:txBody>
      </p:sp>
      <p:sp>
        <p:nvSpPr>
          <p:cNvPr id="44" name="TextBox 43"/>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10:00</a:t>
            </a:r>
            <a:endParaRPr lang="en-GB" sz="2400" dirty="0"/>
          </a:p>
        </p:txBody>
      </p:sp>
      <p:sp>
        <p:nvSpPr>
          <p:cNvPr id="45" name="TextBox 44"/>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10:15</a:t>
            </a:r>
            <a:endParaRPr lang="en-GB" sz="2400" dirty="0"/>
          </a:p>
        </p:txBody>
      </p:sp>
      <p:sp>
        <p:nvSpPr>
          <p:cNvPr id="46" name="TextBox 45"/>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10:30</a:t>
            </a:r>
            <a:endParaRPr lang="en-GB" sz="2400" dirty="0"/>
          </a:p>
        </p:txBody>
      </p:sp>
      <p:sp>
        <p:nvSpPr>
          <p:cNvPr id="47" name="TextBox 46"/>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10:45</a:t>
            </a:r>
            <a:endParaRPr lang="en-GB" sz="2400" dirty="0"/>
          </a:p>
        </p:txBody>
      </p:sp>
      <p:sp>
        <p:nvSpPr>
          <p:cNvPr id="48" name="TextBox 4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11:00</a:t>
            </a:r>
            <a:endParaRPr lang="en-GB" sz="2400" dirty="0"/>
          </a:p>
        </p:txBody>
      </p:sp>
      <p:sp>
        <p:nvSpPr>
          <p:cNvPr id="49" name="TextBox 48"/>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11:15</a:t>
            </a:r>
            <a:endParaRPr lang="en-GB" sz="2400" dirty="0"/>
          </a:p>
        </p:txBody>
      </p:sp>
      <p:sp>
        <p:nvSpPr>
          <p:cNvPr id="50" name="TextBox 4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11:30</a:t>
            </a:r>
            <a:endParaRPr lang="en-GB" sz="2400" dirty="0"/>
          </a:p>
        </p:txBody>
      </p:sp>
      <p:sp>
        <p:nvSpPr>
          <p:cNvPr id="51" name="TextBox 5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11:45</a:t>
            </a:r>
            <a:endParaRPr lang="en-GB" sz="2400" dirty="0"/>
          </a:p>
        </p:txBody>
      </p:sp>
      <p:sp>
        <p:nvSpPr>
          <p:cNvPr id="52" name="TextBox 5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12:00</a:t>
            </a:r>
            <a:endParaRPr lang="en-GB" sz="2400" dirty="0"/>
          </a:p>
        </p:txBody>
      </p:sp>
    </p:spTree>
    <p:extLst>
      <p:ext uri="{BB962C8B-B14F-4D97-AF65-F5344CB8AC3E}">
        <p14:creationId xmlns:p14="http://schemas.microsoft.com/office/powerpoint/2010/main" val="12240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5400000">
                                      <p:cBhvr>
                                        <p:cTn id="34" dur="2000" fill="hold"/>
                                        <p:tgtEl>
                                          <p:spTgt spid="21"/>
                                        </p:tgtEl>
                                        <p:attrNameLst>
                                          <p:attrName>r</p:attrName>
                                        </p:attrNameLst>
                                      </p:cBhvr>
                                    </p:animRot>
                                  </p:childTnLst>
                                </p:cTn>
                              </p:par>
                              <p:par>
                                <p:cTn id="35" presetID="8" presetClass="emph" presetSubtype="0" fill="hold" nodeType="withEffect">
                                  <p:stCondLst>
                                    <p:cond delay="0"/>
                                  </p:stCondLst>
                                  <p:childTnLst>
                                    <p:animRot by="450000">
                                      <p:cBhvr>
                                        <p:cTn id="36" dur="2000" fill="hold"/>
                                        <p:tgtEl>
                                          <p:spTgt spid="18"/>
                                        </p:tgtEl>
                                        <p:attrNameLst>
                                          <p:attrName>r</p:attrName>
                                        </p:attrNameLst>
                                      </p:cBhvr>
                                    </p:animRo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3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5400000">
                                      <p:cBhvr>
                                        <p:cTn id="57" dur="2000" fill="hold"/>
                                        <p:tgtEl>
                                          <p:spTgt spid="21"/>
                                        </p:tgtEl>
                                        <p:attrNameLst>
                                          <p:attrName>r</p:attrName>
                                        </p:attrNameLst>
                                      </p:cBhvr>
                                    </p:animRot>
                                  </p:childTnLst>
                                </p:cTn>
                              </p:par>
                              <p:par>
                                <p:cTn id="58" presetID="8" presetClass="emph" presetSubtype="0" fill="hold" nodeType="withEffect">
                                  <p:stCondLst>
                                    <p:cond delay="0"/>
                                  </p:stCondLst>
                                  <p:childTnLst>
                                    <p:animRot by="450000">
                                      <p:cBhvr>
                                        <p:cTn id="59" dur="2000" fill="hold"/>
                                        <p:tgtEl>
                                          <p:spTgt spid="18"/>
                                        </p:tgtEl>
                                        <p:attrNameLst>
                                          <p:attrName>r</p:attrName>
                                        </p:attrNameLst>
                                      </p:cBhvr>
                                    </p:animRot>
                                  </p:childTnLst>
                                </p:cTn>
                              </p:par>
                              <p:par>
                                <p:cTn id="60" presetID="1" presetClass="exit" presetSubtype="0" fill="hold" grpId="1" nodeType="withEffect">
                                  <p:stCondLst>
                                    <p:cond delay="0"/>
                                  </p:stCondLst>
                                  <p:childTnLst>
                                    <p:set>
                                      <p:cBhvr>
                                        <p:cTn id="61" dur="1" fill="hold">
                                          <p:stCondLst>
                                            <p:cond delay="0"/>
                                          </p:stCondLst>
                                        </p:cTn>
                                        <p:tgtEl>
                                          <p:spTgt spid="2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7"/>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mph" presetSubtype="0" fill="hold" nodeType="clickEffect">
                                  <p:stCondLst>
                                    <p:cond delay="0"/>
                                  </p:stCondLst>
                                  <p:childTnLst>
                                    <p:animRot by="5400000">
                                      <p:cBhvr>
                                        <p:cTn id="82" dur="2000" fill="hold"/>
                                        <p:tgtEl>
                                          <p:spTgt spid="21"/>
                                        </p:tgtEl>
                                        <p:attrNameLst>
                                          <p:attrName>r</p:attrName>
                                        </p:attrNameLst>
                                      </p:cBhvr>
                                    </p:animRot>
                                  </p:childTnLst>
                                </p:cTn>
                              </p:par>
                              <p:par>
                                <p:cTn id="83" presetID="8" presetClass="emph" presetSubtype="0" fill="hold" nodeType="withEffect">
                                  <p:stCondLst>
                                    <p:cond delay="0"/>
                                  </p:stCondLst>
                                  <p:childTnLst>
                                    <p:animRot by="450000">
                                      <p:cBhvr>
                                        <p:cTn id="84" dur="2000" fill="hold"/>
                                        <p:tgtEl>
                                          <p:spTgt spid="18"/>
                                        </p:tgtEl>
                                        <p:attrNameLst>
                                          <p:attrName>r</p:attrName>
                                        </p:attrNameLst>
                                      </p:cBhvr>
                                    </p:animRot>
                                  </p:childTnLst>
                                </p:cTn>
                              </p:par>
                              <p:par>
                                <p:cTn id="85" presetID="1" presetClass="exit" presetSubtype="0" fill="hold" grpId="1" nodeType="withEffect">
                                  <p:stCondLst>
                                    <p:cond delay="0"/>
                                  </p:stCondLst>
                                  <p:childTnLst>
                                    <p:set>
                                      <p:cBhvr>
                                        <p:cTn id="86" dur="1" fill="hold">
                                          <p:stCondLst>
                                            <p:cond delay="0"/>
                                          </p:stCondLst>
                                        </p:cTn>
                                        <p:tgtEl>
                                          <p:spTgt spid="3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mph" presetSubtype="0" fill="hold" nodeType="clickEffect">
                                  <p:stCondLst>
                                    <p:cond delay="0"/>
                                  </p:stCondLst>
                                  <p:childTnLst>
                                    <p:animRot by="5400000">
                                      <p:cBhvr>
                                        <p:cTn id="107" dur="2000" fill="hold"/>
                                        <p:tgtEl>
                                          <p:spTgt spid="21"/>
                                        </p:tgtEl>
                                        <p:attrNameLst>
                                          <p:attrName>r</p:attrName>
                                        </p:attrNameLst>
                                      </p:cBhvr>
                                    </p:animRot>
                                  </p:childTnLst>
                                </p:cTn>
                              </p:par>
                              <p:par>
                                <p:cTn id="108" presetID="8" presetClass="emph" presetSubtype="0" fill="hold" nodeType="withEffect">
                                  <p:stCondLst>
                                    <p:cond delay="0"/>
                                  </p:stCondLst>
                                  <p:childTnLst>
                                    <p:animRot by="450000">
                                      <p:cBhvr>
                                        <p:cTn id="109" dur="2000" fill="hold"/>
                                        <p:tgtEl>
                                          <p:spTgt spid="18"/>
                                        </p:tgtEl>
                                        <p:attrNameLst>
                                          <p:attrName>r</p:attrName>
                                        </p:attrNameLst>
                                      </p:cBhvr>
                                    </p:animRot>
                                  </p:childTnLst>
                                </p:cTn>
                              </p:par>
                              <p:par>
                                <p:cTn id="110" presetID="1" presetClass="exit" presetSubtype="0" fill="hold" grpId="1"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3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4"/>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20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7"/>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mph" presetSubtype="0" fill="hold" nodeType="clickEffect">
                                  <p:stCondLst>
                                    <p:cond delay="0"/>
                                  </p:stCondLst>
                                  <p:childTnLst>
                                    <p:animRot by="5400000">
                                      <p:cBhvr>
                                        <p:cTn id="141" dur="2000" fill="hold"/>
                                        <p:tgtEl>
                                          <p:spTgt spid="21"/>
                                        </p:tgtEl>
                                        <p:attrNameLst>
                                          <p:attrName>r</p:attrName>
                                        </p:attrNameLst>
                                      </p:cBhvr>
                                    </p:animRot>
                                  </p:childTnLst>
                                </p:cTn>
                              </p:par>
                              <p:par>
                                <p:cTn id="142" presetID="8" presetClass="emph" presetSubtype="0" fill="hold" nodeType="withEffect">
                                  <p:stCondLst>
                                    <p:cond delay="0"/>
                                  </p:stCondLst>
                                  <p:childTnLst>
                                    <p:animRot by="450000">
                                      <p:cBhvr>
                                        <p:cTn id="143" dur="2000" fill="hold"/>
                                        <p:tgtEl>
                                          <p:spTgt spid="18"/>
                                        </p:tgtEl>
                                        <p:attrNameLst>
                                          <p:attrName>r</p:attrName>
                                        </p:attrNameLst>
                                      </p:cBhvr>
                                    </p:animRot>
                                  </p:childTnLst>
                                </p:cTn>
                              </p:par>
                              <p:par>
                                <p:cTn id="144" presetID="1" presetClass="exit" presetSubtype="0" fill="hold" grpId="1" nodeType="withEffect">
                                  <p:stCondLst>
                                    <p:cond delay="0"/>
                                  </p:stCondLst>
                                  <p:childTnLst>
                                    <p:set>
                                      <p:cBhvr>
                                        <p:cTn id="145" dur="1" fill="hold">
                                          <p:stCondLst>
                                            <p:cond delay="0"/>
                                          </p:stCondLst>
                                        </p:cTn>
                                        <p:tgtEl>
                                          <p:spTgt spid="36"/>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20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mph" presetSubtype="0" fill="hold" nodeType="clickEffect">
                                  <p:stCondLst>
                                    <p:cond delay="0"/>
                                  </p:stCondLst>
                                  <p:childTnLst>
                                    <p:animRot by="5400000">
                                      <p:cBhvr>
                                        <p:cTn id="152" dur="2000" fill="hold"/>
                                        <p:tgtEl>
                                          <p:spTgt spid="21"/>
                                        </p:tgtEl>
                                        <p:attrNameLst>
                                          <p:attrName>r</p:attrName>
                                        </p:attrNameLst>
                                      </p:cBhvr>
                                    </p:animRot>
                                  </p:childTnLst>
                                </p:cTn>
                              </p:par>
                              <p:par>
                                <p:cTn id="153" presetID="8" presetClass="emph" presetSubtype="0" fill="hold" nodeType="withEffect">
                                  <p:stCondLst>
                                    <p:cond delay="0"/>
                                  </p:stCondLst>
                                  <p:childTnLst>
                                    <p:animRot by="450000">
                                      <p:cBhvr>
                                        <p:cTn id="154" dur="2000" fill="hold"/>
                                        <p:tgtEl>
                                          <p:spTgt spid="18"/>
                                        </p:tgtEl>
                                        <p:attrNameLst>
                                          <p:attrName>r</p:attrName>
                                        </p:attrNameLst>
                                      </p:cBhvr>
                                    </p:animRot>
                                  </p:childTnLst>
                                </p:cTn>
                              </p:par>
                              <p:par>
                                <p:cTn id="155" presetID="1" presetClass="exit" presetSubtype="0" fill="hold" grpId="1" nodeType="withEffect">
                                  <p:stCondLst>
                                    <p:cond delay="0"/>
                                  </p:stCondLst>
                                  <p:childTnLst>
                                    <p:set>
                                      <p:cBhvr>
                                        <p:cTn id="156" dur="1" fill="hold">
                                          <p:stCondLst>
                                            <p:cond delay="0"/>
                                          </p:stCondLst>
                                        </p:cTn>
                                        <p:tgtEl>
                                          <p:spTgt spid="41"/>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2000"/>
                                        <p:tgtEl>
                                          <p:spTgt spid="42"/>
                                        </p:tgtEl>
                                      </p:cBhvr>
                                    </p:animEffect>
                                  </p:childTnLst>
                                </p:cTn>
                              </p:par>
                            </p:childTnLst>
                          </p:cTn>
                        </p:par>
                      </p:childTnLst>
                    </p:cTn>
                  </p:par>
                  <p:par>
                    <p:cTn id="160" fill="hold">
                      <p:stCondLst>
                        <p:cond delay="indefinite"/>
                      </p:stCondLst>
                      <p:childTnLst>
                        <p:par>
                          <p:cTn id="161" fill="hold">
                            <p:stCondLst>
                              <p:cond delay="0"/>
                            </p:stCondLst>
                            <p:childTnLst>
                              <p:par>
                                <p:cTn id="162" presetID="8" presetClass="emph" presetSubtype="0" fill="hold" nodeType="clickEffect">
                                  <p:stCondLst>
                                    <p:cond delay="0"/>
                                  </p:stCondLst>
                                  <p:childTnLst>
                                    <p:animRot by="5400000">
                                      <p:cBhvr>
                                        <p:cTn id="163" dur="2000" fill="hold"/>
                                        <p:tgtEl>
                                          <p:spTgt spid="21"/>
                                        </p:tgtEl>
                                        <p:attrNameLst>
                                          <p:attrName>r</p:attrName>
                                        </p:attrNameLst>
                                      </p:cBhvr>
                                    </p:animRot>
                                  </p:childTnLst>
                                </p:cTn>
                              </p:par>
                              <p:par>
                                <p:cTn id="164" presetID="8" presetClass="emph" presetSubtype="0" fill="hold" nodeType="withEffect">
                                  <p:stCondLst>
                                    <p:cond delay="0"/>
                                  </p:stCondLst>
                                  <p:childTnLst>
                                    <p:animRot by="450000">
                                      <p:cBhvr>
                                        <p:cTn id="165" dur="2000" fill="hold"/>
                                        <p:tgtEl>
                                          <p:spTgt spid="18"/>
                                        </p:tgtEl>
                                        <p:attrNameLst>
                                          <p:attrName>r</p:attrName>
                                        </p:attrNameLst>
                                      </p:cBhvr>
                                    </p:animRot>
                                  </p:childTnLst>
                                </p:cTn>
                              </p:par>
                              <p:par>
                                <p:cTn id="166" presetID="1" presetClass="exit" presetSubtype="0" fill="hold" grpId="1" nodeType="withEffect">
                                  <p:stCondLst>
                                    <p:cond delay="0"/>
                                  </p:stCondLst>
                                  <p:childTnLst>
                                    <p:set>
                                      <p:cBhvr>
                                        <p:cTn id="167" dur="1" fill="hold">
                                          <p:stCondLst>
                                            <p:cond delay="0"/>
                                          </p:stCondLst>
                                        </p:cTn>
                                        <p:tgtEl>
                                          <p:spTgt spid="42"/>
                                        </p:tgtEl>
                                        <p:attrNameLst>
                                          <p:attrName>style.visibility</p:attrName>
                                        </p:attrNameLst>
                                      </p:cBhvr>
                                      <p:to>
                                        <p:strVal val="hidden"/>
                                      </p:to>
                                    </p:set>
                                  </p:childTnLst>
                                </p:cTn>
                              </p:par>
                              <p:par>
                                <p:cTn id="168" presetID="10"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20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nodeType="clickEffect">
                                  <p:stCondLst>
                                    <p:cond delay="0"/>
                                  </p:stCondLst>
                                  <p:childTnLst>
                                    <p:animRot by="5400000">
                                      <p:cBhvr>
                                        <p:cTn id="174" dur="2000" fill="hold"/>
                                        <p:tgtEl>
                                          <p:spTgt spid="21"/>
                                        </p:tgtEl>
                                        <p:attrNameLst>
                                          <p:attrName>r</p:attrName>
                                        </p:attrNameLst>
                                      </p:cBhvr>
                                    </p:animRot>
                                  </p:childTnLst>
                                </p:cTn>
                              </p:par>
                              <p:par>
                                <p:cTn id="175" presetID="8" presetClass="emph" presetSubtype="0" fill="hold" nodeType="withEffect">
                                  <p:stCondLst>
                                    <p:cond delay="0"/>
                                  </p:stCondLst>
                                  <p:childTnLst>
                                    <p:animRot by="450000">
                                      <p:cBhvr>
                                        <p:cTn id="176" dur="2000" fill="hold"/>
                                        <p:tgtEl>
                                          <p:spTgt spid="18"/>
                                        </p:tgtEl>
                                        <p:attrNameLst>
                                          <p:attrName>r</p:attrName>
                                        </p:attrNameLst>
                                      </p:cBhvr>
                                    </p:animRot>
                                  </p:childTnLst>
                                </p:cTn>
                              </p:par>
                              <p:par>
                                <p:cTn id="177" presetID="1" presetClass="exit" presetSubtype="0" fill="hold" grpId="1" nodeType="withEffect">
                                  <p:stCondLst>
                                    <p:cond delay="0"/>
                                  </p:stCondLst>
                                  <p:childTnLst>
                                    <p:set>
                                      <p:cBhvr>
                                        <p:cTn id="178" dur="1" fill="hold">
                                          <p:stCondLst>
                                            <p:cond delay="0"/>
                                          </p:stCondLst>
                                        </p:cTn>
                                        <p:tgtEl>
                                          <p:spTgt spid="43"/>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fade">
                                      <p:cBhvr>
                                        <p:cTn id="181" dur="2000"/>
                                        <p:tgtEl>
                                          <p:spTgt spid="44"/>
                                        </p:tgtEl>
                                      </p:cBhvr>
                                    </p:animEffect>
                                  </p:childTnLst>
                                </p:cTn>
                              </p:par>
                            </p:childTnLst>
                          </p:cTn>
                        </p:par>
                      </p:childTnLst>
                    </p:cTn>
                  </p:par>
                  <p:par>
                    <p:cTn id="182" fill="hold">
                      <p:stCondLst>
                        <p:cond delay="indefinite"/>
                      </p:stCondLst>
                      <p:childTnLst>
                        <p:par>
                          <p:cTn id="183" fill="hold">
                            <p:stCondLst>
                              <p:cond delay="0"/>
                            </p:stCondLst>
                            <p:childTnLst>
                              <p:par>
                                <p:cTn id="184" presetID="8" presetClass="emph" presetSubtype="0" fill="hold" nodeType="clickEffect">
                                  <p:stCondLst>
                                    <p:cond delay="0"/>
                                  </p:stCondLst>
                                  <p:childTnLst>
                                    <p:animRot by="5400000">
                                      <p:cBhvr>
                                        <p:cTn id="185" dur="2000" fill="hold"/>
                                        <p:tgtEl>
                                          <p:spTgt spid="21"/>
                                        </p:tgtEl>
                                        <p:attrNameLst>
                                          <p:attrName>r</p:attrName>
                                        </p:attrNameLst>
                                      </p:cBhvr>
                                    </p:animRot>
                                  </p:childTnLst>
                                </p:cTn>
                              </p:par>
                              <p:par>
                                <p:cTn id="186" presetID="8" presetClass="emph" presetSubtype="0" fill="hold" nodeType="withEffect">
                                  <p:stCondLst>
                                    <p:cond delay="0"/>
                                  </p:stCondLst>
                                  <p:childTnLst>
                                    <p:animRot by="450000">
                                      <p:cBhvr>
                                        <p:cTn id="187" dur="2000" fill="hold"/>
                                        <p:tgtEl>
                                          <p:spTgt spid="18"/>
                                        </p:tgtEl>
                                        <p:attrNameLst>
                                          <p:attrName>r</p:attrName>
                                        </p:attrNameLst>
                                      </p:cBhvr>
                                    </p:animRot>
                                  </p:childTnLst>
                                </p:cTn>
                              </p:par>
                              <p:par>
                                <p:cTn id="188" presetID="1" presetClass="exit" presetSubtype="0" fill="hold" grpId="1" nodeType="withEffect">
                                  <p:stCondLst>
                                    <p:cond delay="0"/>
                                  </p:stCondLst>
                                  <p:childTnLst>
                                    <p:set>
                                      <p:cBhvr>
                                        <p:cTn id="189" dur="1" fill="hold">
                                          <p:stCondLst>
                                            <p:cond delay="0"/>
                                          </p:stCondLst>
                                        </p:cTn>
                                        <p:tgtEl>
                                          <p:spTgt spid="44"/>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20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8" presetClass="emph" presetSubtype="0" fill="hold" nodeType="clickEffect">
                                  <p:stCondLst>
                                    <p:cond delay="0"/>
                                  </p:stCondLst>
                                  <p:childTnLst>
                                    <p:animRot by="5400000">
                                      <p:cBhvr>
                                        <p:cTn id="196" dur="2000" fill="hold"/>
                                        <p:tgtEl>
                                          <p:spTgt spid="21"/>
                                        </p:tgtEl>
                                        <p:attrNameLst>
                                          <p:attrName>r</p:attrName>
                                        </p:attrNameLst>
                                      </p:cBhvr>
                                    </p:animRot>
                                  </p:childTnLst>
                                </p:cTn>
                              </p:par>
                              <p:par>
                                <p:cTn id="197" presetID="8" presetClass="emph" presetSubtype="0" fill="hold" nodeType="withEffect">
                                  <p:stCondLst>
                                    <p:cond delay="0"/>
                                  </p:stCondLst>
                                  <p:childTnLst>
                                    <p:animRot by="450000">
                                      <p:cBhvr>
                                        <p:cTn id="198" dur="2000" fill="hold"/>
                                        <p:tgtEl>
                                          <p:spTgt spid="18"/>
                                        </p:tgtEl>
                                        <p:attrNameLst>
                                          <p:attrName>r</p:attrName>
                                        </p:attrNameLst>
                                      </p:cBhvr>
                                    </p:animRot>
                                  </p:childTnLst>
                                </p:cTn>
                              </p:par>
                              <p:par>
                                <p:cTn id="199" presetID="1" presetClass="exit" presetSubtype="0" fill="hold" grpId="1" nodeType="withEffect">
                                  <p:stCondLst>
                                    <p:cond delay="0"/>
                                  </p:stCondLst>
                                  <p:childTnLst>
                                    <p:set>
                                      <p:cBhvr>
                                        <p:cTn id="200" dur="1" fill="hold">
                                          <p:stCondLst>
                                            <p:cond delay="0"/>
                                          </p:stCondLst>
                                        </p:cTn>
                                        <p:tgtEl>
                                          <p:spTgt spid="45"/>
                                        </p:tgtEl>
                                        <p:attrNameLst>
                                          <p:attrName>style.visibility</p:attrName>
                                        </p:attrNameLst>
                                      </p:cBhvr>
                                      <p:to>
                                        <p:strVal val="hidden"/>
                                      </p:to>
                                    </p:set>
                                  </p:childTnLst>
                                </p:cTn>
                              </p:par>
                              <p:par>
                                <p:cTn id="201" presetID="10" presetClass="entr" presetSubtype="0" fill="hold" grpId="0" nodeType="with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fade">
                                      <p:cBhvr>
                                        <p:cTn id="203" dur="2000"/>
                                        <p:tgtEl>
                                          <p:spTgt spid="46"/>
                                        </p:tgtEl>
                                      </p:cBhvr>
                                    </p:animEffect>
                                  </p:childTnLst>
                                </p:cTn>
                              </p:par>
                            </p:childTnLst>
                          </p:cTn>
                        </p:par>
                      </p:childTnLst>
                    </p:cTn>
                  </p:par>
                  <p:par>
                    <p:cTn id="204" fill="hold">
                      <p:stCondLst>
                        <p:cond delay="indefinite"/>
                      </p:stCondLst>
                      <p:childTnLst>
                        <p:par>
                          <p:cTn id="205" fill="hold">
                            <p:stCondLst>
                              <p:cond delay="0"/>
                            </p:stCondLst>
                            <p:childTnLst>
                              <p:par>
                                <p:cTn id="206" presetID="8" presetClass="emph" presetSubtype="0" fill="hold" nodeType="clickEffect">
                                  <p:stCondLst>
                                    <p:cond delay="0"/>
                                  </p:stCondLst>
                                  <p:childTnLst>
                                    <p:animRot by="5400000">
                                      <p:cBhvr>
                                        <p:cTn id="207" dur="2000" fill="hold"/>
                                        <p:tgtEl>
                                          <p:spTgt spid="21"/>
                                        </p:tgtEl>
                                        <p:attrNameLst>
                                          <p:attrName>r</p:attrName>
                                        </p:attrNameLst>
                                      </p:cBhvr>
                                    </p:animRot>
                                  </p:childTnLst>
                                </p:cTn>
                              </p:par>
                              <p:par>
                                <p:cTn id="208" presetID="8" presetClass="emph" presetSubtype="0" fill="hold" nodeType="withEffect">
                                  <p:stCondLst>
                                    <p:cond delay="0"/>
                                  </p:stCondLst>
                                  <p:childTnLst>
                                    <p:animRot by="450000">
                                      <p:cBhvr>
                                        <p:cTn id="209" dur="2000" fill="hold"/>
                                        <p:tgtEl>
                                          <p:spTgt spid="18"/>
                                        </p:tgtEl>
                                        <p:attrNameLst>
                                          <p:attrName>r</p:attrName>
                                        </p:attrNameLst>
                                      </p:cBhvr>
                                    </p:animRot>
                                  </p:childTnLst>
                                </p:cTn>
                              </p:par>
                              <p:par>
                                <p:cTn id="210" presetID="1" presetClass="exit" presetSubtype="0" fill="hold" grpId="1" nodeType="withEffect">
                                  <p:stCondLst>
                                    <p:cond delay="0"/>
                                  </p:stCondLst>
                                  <p:childTnLst>
                                    <p:set>
                                      <p:cBhvr>
                                        <p:cTn id="211" dur="1" fill="hold">
                                          <p:stCondLst>
                                            <p:cond delay="0"/>
                                          </p:stCondLst>
                                        </p:cTn>
                                        <p:tgtEl>
                                          <p:spTgt spid="46"/>
                                        </p:tgtEl>
                                        <p:attrNameLst>
                                          <p:attrName>style.visibility</p:attrName>
                                        </p:attrNameLst>
                                      </p:cBhvr>
                                      <p:to>
                                        <p:strVal val="hidden"/>
                                      </p:to>
                                    </p:set>
                                  </p:childTnLst>
                                </p:cTn>
                              </p:par>
                              <p:par>
                                <p:cTn id="212" presetID="10" presetClass="entr" presetSubtype="0" fill="hold" grpId="0" nodeType="withEffect">
                                  <p:stCondLst>
                                    <p:cond delay="0"/>
                                  </p:stCondLst>
                                  <p:childTnLst>
                                    <p:set>
                                      <p:cBhvr>
                                        <p:cTn id="213" dur="1" fill="hold">
                                          <p:stCondLst>
                                            <p:cond delay="0"/>
                                          </p:stCondLst>
                                        </p:cTn>
                                        <p:tgtEl>
                                          <p:spTgt spid="47"/>
                                        </p:tgtEl>
                                        <p:attrNameLst>
                                          <p:attrName>style.visibility</p:attrName>
                                        </p:attrNameLst>
                                      </p:cBhvr>
                                      <p:to>
                                        <p:strVal val="visible"/>
                                      </p:to>
                                    </p:set>
                                    <p:animEffect transition="in" filter="fade">
                                      <p:cBhvr>
                                        <p:cTn id="214" dur="2000"/>
                                        <p:tgtEl>
                                          <p:spTgt spid="47"/>
                                        </p:tgtEl>
                                      </p:cBhvr>
                                    </p:animEffect>
                                  </p:childTnLst>
                                </p:cTn>
                              </p:par>
                            </p:childTnLst>
                          </p:cTn>
                        </p:par>
                      </p:childTnLst>
                    </p:cTn>
                  </p:par>
                  <p:par>
                    <p:cTn id="215" fill="hold">
                      <p:stCondLst>
                        <p:cond delay="indefinite"/>
                      </p:stCondLst>
                      <p:childTnLst>
                        <p:par>
                          <p:cTn id="216" fill="hold">
                            <p:stCondLst>
                              <p:cond delay="0"/>
                            </p:stCondLst>
                            <p:childTnLst>
                              <p:par>
                                <p:cTn id="217" presetID="8" presetClass="emph" presetSubtype="0" fill="hold" nodeType="clickEffect">
                                  <p:stCondLst>
                                    <p:cond delay="0"/>
                                  </p:stCondLst>
                                  <p:childTnLst>
                                    <p:animRot by="450000">
                                      <p:cBhvr>
                                        <p:cTn id="218" dur="2000" fill="hold"/>
                                        <p:tgtEl>
                                          <p:spTgt spid="18"/>
                                        </p:tgtEl>
                                        <p:attrNameLst>
                                          <p:attrName>r</p:attrName>
                                        </p:attrNameLst>
                                      </p:cBhvr>
                                    </p:animRot>
                                  </p:childTnLst>
                                </p:cTn>
                              </p:par>
                              <p:par>
                                <p:cTn id="219" presetID="8" presetClass="emph" presetSubtype="0" fill="hold" nodeType="withEffect">
                                  <p:stCondLst>
                                    <p:cond delay="0"/>
                                  </p:stCondLst>
                                  <p:childTnLst>
                                    <p:animRot by="5400000">
                                      <p:cBhvr>
                                        <p:cTn id="220" dur="2000" fill="hold"/>
                                        <p:tgtEl>
                                          <p:spTgt spid="21"/>
                                        </p:tgtEl>
                                        <p:attrNameLst>
                                          <p:attrName>r</p:attrName>
                                        </p:attrNameLst>
                                      </p:cBhvr>
                                    </p:animRot>
                                  </p:childTnLst>
                                </p:cTn>
                              </p:par>
                              <p:par>
                                <p:cTn id="221" presetID="1" presetClass="exit" presetSubtype="0" fill="hold" grpId="1" nodeType="withEffect">
                                  <p:stCondLst>
                                    <p:cond delay="0"/>
                                  </p:stCondLst>
                                  <p:childTnLst>
                                    <p:set>
                                      <p:cBhvr>
                                        <p:cTn id="222" dur="1" fill="hold">
                                          <p:stCondLst>
                                            <p:cond delay="0"/>
                                          </p:stCondLst>
                                        </p:cTn>
                                        <p:tgtEl>
                                          <p:spTgt spid="47"/>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fade">
                                      <p:cBhvr>
                                        <p:cTn id="225" dur="2000"/>
                                        <p:tgtEl>
                                          <p:spTgt spid="48"/>
                                        </p:tgtEl>
                                      </p:cBhvr>
                                    </p:animEffect>
                                  </p:childTnLst>
                                </p:cTn>
                              </p:par>
                            </p:childTnLst>
                          </p:cTn>
                        </p:par>
                      </p:childTnLst>
                    </p:cTn>
                  </p:par>
                  <p:par>
                    <p:cTn id="226" fill="hold">
                      <p:stCondLst>
                        <p:cond delay="indefinite"/>
                      </p:stCondLst>
                      <p:childTnLst>
                        <p:par>
                          <p:cTn id="227" fill="hold">
                            <p:stCondLst>
                              <p:cond delay="0"/>
                            </p:stCondLst>
                            <p:childTnLst>
                              <p:par>
                                <p:cTn id="228" presetID="8" presetClass="emph" presetSubtype="0" fill="hold" nodeType="clickEffect">
                                  <p:stCondLst>
                                    <p:cond delay="0"/>
                                  </p:stCondLst>
                                  <p:childTnLst>
                                    <p:animRot by="450000">
                                      <p:cBhvr>
                                        <p:cTn id="229" dur="2000" fill="hold"/>
                                        <p:tgtEl>
                                          <p:spTgt spid="18"/>
                                        </p:tgtEl>
                                        <p:attrNameLst>
                                          <p:attrName>r</p:attrName>
                                        </p:attrNameLst>
                                      </p:cBhvr>
                                    </p:animRot>
                                  </p:childTnLst>
                                </p:cTn>
                              </p:par>
                              <p:par>
                                <p:cTn id="230" presetID="8" presetClass="emph" presetSubtype="0" fill="hold" nodeType="withEffect">
                                  <p:stCondLst>
                                    <p:cond delay="0"/>
                                  </p:stCondLst>
                                  <p:childTnLst>
                                    <p:animRot by="5400000">
                                      <p:cBhvr>
                                        <p:cTn id="231" dur="2000" fill="hold"/>
                                        <p:tgtEl>
                                          <p:spTgt spid="21"/>
                                        </p:tgtEl>
                                        <p:attrNameLst>
                                          <p:attrName>r</p:attrName>
                                        </p:attrNameLst>
                                      </p:cBhvr>
                                    </p:animRot>
                                  </p:childTnLst>
                                </p:cTn>
                              </p:par>
                              <p:par>
                                <p:cTn id="232" presetID="1" presetClass="exit" presetSubtype="0" fill="hold" grpId="1" nodeType="withEffect">
                                  <p:stCondLst>
                                    <p:cond delay="0"/>
                                  </p:stCondLst>
                                  <p:childTnLst>
                                    <p:set>
                                      <p:cBhvr>
                                        <p:cTn id="233" dur="1" fill="hold">
                                          <p:stCondLst>
                                            <p:cond delay="0"/>
                                          </p:stCondLst>
                                        </p:cTn>
                                        <p:tgtEl>
                                          <p:spTgt spid="48"/>
                                        </p:tgtEl>
                                        <p:attrNameLst>
                                          <p:attrName>style.visibility</p:attrName>
                                        </p:attrNameLst>
                                      </p:cBhvr>
                                      <p:to>
                                        <p:strVal val="hidden"/>
                                      </p:to>
                                    </p:set>
                                  </p:childTnLst>
                                </p:cTn>
                              </p:par>
                              <p:par>
                                <p:cTn id="234" presetID="10" presetClass="entr" presetSubtype="0" fill="hold" grpId="0" nodeType="withEffect">
                                  <p:stCondLst>
                                    <p:cond delay="0"/>
                                  </p:stCondLst>
                                  <p:childTnLst>
                                    <p:set>
                                      <p:cBhvr>
                                        <p:cTn id="235" dur="1" fill="hold">
                                          <p:stCondLst>
                                            <p:cond delay="0"/>
                                          </p:stCondLst>
                                        </p:cTn>
                                        <p:tgtEl>
                                          <p:spTgt spid="49"/>
                                        </p:tgtEl>
                                        <p:attrNameLst>
                                          <p:attrName>style.visibility</p:attrName>
                                        </p:attrNameLst>
                                      </p:cBhvr>
                                      <p:to>
                                        <p:strVal val="visible"/>
                                      </p:to>
                                    </p:set>
                                    <p:animEffect transition="in" filter="fade">
                                      <p:cBhvr>
                                        <p:cTn id="236" dur="2000"/>
                                        <p:tgtEl>
                                          <p:spTgt spid="49"/>
                                        </p:tgtEl>
                                      </p:cBhvr>
                                    </p:animEffect>
                                  </p:childTnLst>
                                </p:cTn>
                              </p:par>
                            </p:childTnLst>
                          </p:cTn>
                        </p:par>
                      </p:childTnLst>
                    </p:cTn>
                  </p:par>
                  <p:par>
                    <p:cTn id="237" fill="hold">
                      <p:stCondLst>
                        <p:cond delay="indefinite"/>
                      </p:stCondLst>
                      <p:childTnLst>
                        <p:par>
                          <p:cTn id="238" fill="hold">
                            <p:stCondLst>
                              <p:cond delay="0"/>
                            </p:stCondLst>
                            <p:childTnLst>
                              <p:par>
                                <p:cTn id="239" presetID="8" presetClass="emph" presetSubtype="0" fill="hold" nodeType="clickEffect">
                                  <p:stCondLst>
                                    <p:cond delay="0"/>
                                  </p:stCondLst>
                                  <p:childTnLst>
                                    <p:animRot by="450000">
                                      <p:cBhvr>
                                        <p:cTn id="240" dur="2000" fill="hold"/>
                                        <p:tgtEl>
                                          <p:spTgt spid="18"/>
                                        </p:tgtEl>
                                        <p:attrNameLst>
                                          <p:attrName>r</p:attrName>
                                        </p:attrNameLst>
                                      </p:cBhvr>
                                    </p:animRot>
                                  </p:childTnLst>
                                </p:cTn>
                              </p:par>
                              <p:par>
                                <p:cTn id="241" presetID="8" presetClass="emph" presetSubtype="0" fill="hold" nodeType="withEffect">
                                  <p:stCondLst>
                                    <p:cond delay="0"/>
                                  </p:stCondLst>
                                  <p:childTnLst>
                                    <p:animRot by="5400000">
                                      <p:cBhvr>
                                        <p:cTn id="242" dur="2000" fill="hold"/>
                                        <p:tgtEl>
                                          <p:spTgt spid="21"/>
                                        </p:tgtEl>
                                        <p:attrNameLst>
                                          <p:attrName>r</p:attrName>
                                        </p:attrNameLst>
                                      </p:cBhvr>
                                    </p:animRot>
                                  </p:childTnLst>
                                </p:cTn>
                              </p:par>
                              <p:par>
                                <p:cTn id="243" presetID="1" presetClass="exit" presetSubtype="0" fill="hold" grpId="1" nodeType="withEffect">
                                  <p:stCondLst>
                                    <p:cond delay="0"/>
                                  </p:stCondLst>
                                  <p:childTnLst>
                                    <p:set>
                                      <p:cBhvr>
                                        <p:cTn id="244" dur="1" fill="hold">
                                          <p:stCondLst>
                                            <p:cond delay="0"/>
                                          </p:stCondLst>
                                        </p:cTn>
                                        <p:tgtEl>
                                          <p:spTgt spid="49"/>
                                        </p:tgtEl>
                                        <p:attrNameLst>
                                          <p:attrName>style.visibility</p:attrName>
                                        </p:attrNameLst>
                                      </p:cBhvr>
                                      <p:to>
                                        <p:strVal val="hidden"/>
                                      </p:to>
                                    </p:set>
                                  </p:childTnLst>
                                </p:cTn>
                              </p:par>
                              <p:par>
                                <p:cTn id="245" presetID="10" presetClass="entr" presetSubtype="0"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Effect transition="in" filter="fade">
                                      <p:cBhvr>
                                        <p:cTn id="247" dur="2000"/>
                                        <p:tgtEl>
                                          <p:spTgt spid="50"/>
                                        </p:tgtEl>
                                      </p:cBhvr>
                                    </p:animEffect>
                                  </p:childTnLst>
                                </p:cTn>
                              </p:par>
                            </p:childTnLst>
                          </p:cTn>
                        </p:par>
                      </p:childTnLst>
                    </p:cTn>
                  </p:par>
                  <p:par>
                    <p:cTn id="248" fill="hold">
                      <p:stCondLst>
                        <p:cond delay="indefinite"/>
                      </p:stCondLst>
                      <p:childTnLst>
                        <p:par>
                          <p:cTn id="249" fill="hold">
                            <p:stCondLst>
                              <p:cond delay="0"/>
                            </p:stCondLst>
                            <p:childTnLst>
                              <p:par>
                                <p:cTn id="250" presetID="8" presetClass="emph" presetSubtype="0" fill="hold" nodeType="clickEffect">
                                  <p:stCondLst>
                                    <p:cond delay="0"/>
                                  </p:stCondLst>
                                  <p:childTnLst>
                                    <p:animRot by="450000">
                                      <p:cBhvr>
                                        <p:cTn id="251" dur="2000" fill="hold"/>
                                        <p:tgtEl>
                                          <p:spTgt spid="18"/>
                                        </p:tgtEl>
                                        <p:attrNameLst>
                                          <p:attrName>r</p:attrName>
                                        </p:attrNameLst>
                                      </p:cBhvr>
                                    </p:animRot>
                                  </p:childTnLst>
                                </p:cTn>
                              </p:par>
                              <p:par>
                                <p:cTn id="252" presetID="8" presetClass="emph" presetSubtype="0" fill="hold" nodeType="withEffect">
                                  <p:stCondLst>
                                    <p:cond delay="0"/>
                                  </p:stCondLst>
                                  <p:childTnLst>
                                    <p:animRot by="5400000">
                                      <p:cBhvr>
                                        <p:cTn id="253" dur="2000" fill="hold"/>
                                        <p:tgtEl>
                                          <p:spTgt spid="21"/>
                                        </p:tgtEl>
                                        <p:attrNameLst>
                                          <p:attrName>r</p:attrName>
                                        </p:attrNameLst>
                                      </p:cBhvr>
                                    </p:animRot>
                                  </p:childTnLst>
                                </p:cTn>
                              </p:par>
                              <p:par>
                                <p:cTn id="254" presetID="1" presetClass="exit" presetSubtype="0" fill="hold" grpId="1" nodeType="withEffect">
                                  <p:stCondLst>
                                    <p:cond delay="0"/>
                                  </p:stCondLst>
                                  <p:childTnLst>
                                    <p:set>
                                      <p:cBhvr>
                                        <p:cTn id="255" dur="1" fill="hold">
                                          <p:stCondLst>
                                            <p:cond delay="0"/>
                                          </p:stCondLst>
                                        </p:cTn>
                                        <p:tgtEl>
                                          <p:spTgt spid="50"/>
                                        </p:tgtEl>
                                        <p:attrNameLst>
                                          <p:attrName>style.visibility</p:attrName>
                                        </p:attrNameLst>
                                      </p:cBhvr>
                                      <p:to>
                                        <p:strVal val="hidden"/>
                                      </p:to>
                                    </p:set>
                                  </p:childTnLst>
                                </p:cTn>
                              </p:par>
                              <p:par>
                                <p:cTn id="256" presetID="10" presetClass="entr" presetSubtype="0" fill="hold" grpId="0" nodeType="withEffect">
                                  <p:stCondLst>
                                    <p:cond delay="0"/>
                                  </p:stCondLst>
                                  <p:childTnLst>
                                    <p:set>
                                      <p:cBhvr>
                                        <p:cTn id="257" dur="1" fill="hold">
                                          <p:stCondLst>
                                            <p:cond delay="0"/>
                                          </p:stCondLst>
                                        </p:cTn>
                                        <p:tgtEl>
                                          <p:spTgt spid="51"/>
                                        </p:tgtEl>
                                        <p:attrNameLst>
                                          <p:attrName>style.visibility</p:attrName>
                                        </p:attrNameLst>
                                      </p:cBhvr>
                                      <p:to>
                                        <p:strVal val="visible"/>
                                      </p:to>
                                    </p:set>
                                    <p:animEffect transition="in" filter="fade">
                                      <p:cBhvr>
                                        <p:cTn id="258" dur="2000"/>
                                        <p:tgtEl>
                                          <p:spTgt spid="51"/>
                                        </p:tgtEl>
                                      </p:cBhvr>
                                    </p:animEffect>
                                  </p:childTnLst>
                                </p:cTn>
                              </p:par>
                            </p:childTnLst>
                          </p:cTn>
                        </p:par>
                      </p:childTnLst>
                    </p:cTn>
                  </p:par>
                  <p:par>
                    <p:cTn id="259" fill="hold">
                      <p:stCondLst>
                        <p:cond delay="indefinite"/>
                      </p:stCondLst>
                      <p:childTnLst>
                        <p:par>
                          <p:cTn id="260" fill="hold">
                            <p:stCondLst>
                              <p:cond delay="0"/>
                            </p:stCondLst>
                            <p:childTnLst>
                              <p:par>
                                <p:cTn id="261" presetID="8" presetClass="emph" presetSubtype="0" fill="hold" nodeType="clickEffect">
                                  <p:stCondLst>
                                    <p:cond delay="0"/>
                                  </p:stCondLst>
                                  <p:childTnLst>
                                    <p:animRot by="5400000">
                                      <p:cBhvr>
                                        <p:cTn id="262" dur="2000" fill="hold"/>
                                        <p:tgtEl>
                                          <p:spTgt spid="21"/>
                                        </p:tgtEl>
                                        <p:attrNameLst>
                                          <p:attrName>r</p:attrName>
                                        </p:attrNameLst>
                                      </p:cBhvr>
                                    </p:animRot>
                                  </p:childTnLst>
                                </p:cTn>
                              </p:par>
                              <p:par>
                                <p:cTn id="263" presetID="8" presetClass="emph" presetSubtype="0" fill="hold" nodeType="withEffect">
                                  <p:stCondLst>
                                    <p:cond delay="0"/>
                                  </p:stCondLst>
                                  <p:childTnLst>
                                    <p:animRot by="450000">
                                      <p:cBhvr>
                                        <p:cTn id="264" dur="2000" fill="hold"/>
                                        <p:tgtEl>
                                          <p:spTgt spid="18"/>
                                        </p:tgtEl>
                                        <p:attrNameLst>
                                          <p:attrName>r</p:attrName>
                                        </p:attrNameLst>
                                      </p:cBhvr>
                                    </p:animRot>
                                  </p:childTnLst>
                                </p:cTn>
                              </p:par>
                              <p:par>
                                <p:cTn id="265" presetID="1" presetClass="exit" presetSubtype="0" fill="hold" grpId="1" nodeType="withEffect">
                                  <p:stCondLst>
                                    <p:cond delay="0"/>
                                  </p:stCondLst>
                                  <p:childTnLst>
                                    <p:set>
                                      <p:cBhvr>
                                        <p:cTn id="266" dur="1" fill="hold">
                                          <p:stCondLst>
                                            <p:cond delay="0"/>
                                          </p:stCondLst>
                                        </p:cTn>
                                        <p:tgtEl>
                                          <p:spTgt spid="51"/>
                                        </p:tgtEl>
                                        <p:attrNameLst>
                                          <p:attrName>style.visibility</p:attrName>
                                        </p:attrNameLst>
                                      </p:cBhvr>
                                      <p:to>
                                        <p:strVal val="hidden"/>
                                      </p:to>
                                    </p:set>
                                  </p:childTnLst>
                                </p:cTn>
                              </p:par>
                              <p:par>
                                <p:cTn id="267" presetID="10" presetClass="entr" presetSubtype="0" fill="hold" grpId="0" nodeType="withEffect">
                                  <p:stCondLst>
                                    <p:cond delay="0"/>
                                  </p:stCondLst>
                                  <p:childTnLst>
                                    <p:set>
                                      <p:cBhvr>
                                        <p:cTn id="268" dur="1" fill="hold">
                                          <p:stCondLst>
                                            <p:cond delay="0"/>
                                          </p:stCondLst>
                                        </p:cTn>
                                        <p:tgtEl>
                                          <p:spTgt spid="52"/>
                                        </p:tgtEl>
                                        <p:attrNameLst>
                                          <p:attrName>style.visibility</p:attrName>
                                        </p:attrNameLst>
                                      </p:cBhvr>
                                      <p:to>
                                        <p:strVal val="visible"/>
                                      </p:to>
                                    </p:set>
                                    <p:animEffect transition="in" filter="fade">
                                      <p:cBhvr>
                                        <p:cTn id="269"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7" grpId="0" animBg="1"/>
      <p:bldP spid="24" grpId="0"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3758</TotalTime>
  <Words>1327</Words>
  <Application>Microsoft Office PowerPoint</Application>
  <PresentationFormat>On-screen Show (4:3)</PresentationFormat>
  <Paragraphs>181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259</cp:revision>
  <dcterms:created xsi:type="dcterms:W3CDTF">2018-09-13T11:08:58Z</dcterms:created>
  <dcterms:modified xsi:type="dcterms:W3CDTF">2024-11-16T18:32:16Z</dcterms:modified>
</cp:coreProperties>
</file>