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37"/>
  </p:handoutMasterIdLst>
  <p:sldIdLst>
    <p:sldId id="295" r:id="rId2"/>
    <p:sldId id="302" r:id="rId3"/>
    <p:sldId id="260" r:id="rId4"/>
    <p:sldId id="286" r:id="rId5"/>
    <p:sldId id="299" r:id="rId6"/>
    <p:sldId id="300" r:id="rId7"/>
    <p:sldId id="301" r:id="rId8"/>
    <p:sldId id="296" r:id="rId9"/>
    <p:sldId id="311" r:id="rId10"/>
    <p:sldId id="297" r:id="rId11"/>
    <p:sldId id="304" r:id="rId12"/>
    <p:sldId id="307" r:id="rId13"/>
    <p:sldId id="312" r:id="rId14"/>
    <p:sldId id="305" r:id="rId15"/>
    <p:sldId id="309" r:id="rId16"/>
    <p:sldId id="303" r:id="rId17"/>
    <p:sldId id="308" r:id="rId18"/>
    <p:sldId id="310" r:id="rId19"/>
    <p:sldId id="306" r:id="rId20"/>
    <p:sldId id="279" r:id="rId21"/>
    <p:sldId id="313" r:id="rId22"/>
    <p:sldId id="328" r:id="rId23"/>
    <p:sldId id="261" r:id="rId24"/>
    <p:sldId id="330" r:id="rId25"/>
    <p:sldId id="278" r:id="rId26"/>
    <p:sldId id="331" r:id="rId27"/>
    <p:sldId id="332" r:id="rId28"/>
    <p:sldId id="333" r:id="rId29"/>
    <p:sldId id="334" r:id="rId30"/>
    <p:sldId id="335" r:id="rId31"/>
    <p:sldId id="343" r:id="rId32"/>
    <p:sldId id="366" r:id="rId33"/>
    <p:sldId id="342" r:id="rId34"/>
    <p:sldId id="364" r:id="rId35"/>
    <p:sldId id="36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problems" id="{0CA69D31-84C2-43B8-96BA-9279EBF5A92E}">
          <p14:sldIdLst>
            <p14:sldId id="295"/>
            <p14:sldId id="302"/>
            <p14:sldId id="260"/>
            <p14:sldId id="286"/>
            <p14:sldId id="299"/>
            <p14:sldId id="300"/>
            <p14:sldId id="301"/>
            <p14:sldId id="296"/>
            <p14:sldId id="311"/>
            <p14:sldId id="297"/>
            <p14:sldId id="304"/>
            <p14:sldId id="307"/>
            <p14:sldId id="312"/>
            <p14:sldId id="305"/>
            <p14:sldId id="309"/>
            <p14:sldId id="303"/>
            <p14:sldId id="308"/>
            <p14:sldId id="310"/>
            <p14:sldId id="306"/>
            <p14:sldId id="279"/>
            <p14:sldId id="313"/>
          </p14:sldIdLst>
        </p14:section>
        <p14:section name="Converting between units of speed" id="{ED429902-8069-447F-9187-0F303D5977CF}">
          <p14:sldIdLst>
            <p14:sldId id="328"/>
          </p14:sldIdLst>
        </p14:section>
        <p14:section name="2 part journeys" id="{65ED6882-AC2B-46A1-99C3-5EC2DCD32587}">
          <p14:sldIdLst>
            <p14:sldId id="261"/>
            <p14:sldId id="330"/>
            <p14:sldId id="278"/>
            <p14:sldId id="331"/>
            <p14:sldId id="332"/>
            <p14:sldId id="333"/>
            <p14:sldId id="334"/>
            <p14:sldId id="335"/>
            <p14:sldId id="343"/>
            <p14:sldId id="366"/>
            <p14:sldId id="342"/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ECEEB"/>
    <a:srgbClr val="E68D4E"/>
    <a:srgbClr val="514D53"/>
    <a:srgbClr val="6454A2"/>
    <a:srgbClr val="D4E2E3"/>
    <a:srgbClr val="E5FFF4"/>
    <a:srgbClr val="FBEB21"/>
    <a:srgbClr val="FEA962"/>
    <a:srgbClr val="FD7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955B27-30FB-4BBE-A442-9EC85F574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58977-2C3E-4626-9CF3-2D69A8329E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637C2-D640-4493-8DED-6BC9B8BB8B88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ECF0A-40DE-4403-856A-A8D113F78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140D0-2AA4-4C65-90A8-60274016B5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B895-641D-4C9B-ADB4-FF277FD2A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2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2;p13">
            <a:extLst>
              <a:ext uri="{FF2B5EF4-FFF2-40B4-BE49-F238E27FC236}">
                <a16:creationId xmlns:a16="http://schemas.microsoft.com/office/drawing/2014/main" id="{7EB76115-FD15-4A1F-A5DB-6D52DC42AD47}"/>
              </a:ext>
            </a:extLst>
          </p:cNvPr>
          <p:cNvSpPr/>
          <p:nvPr userDrawn="1"/>
        </p:nvSpPr>
        <p:spPr>
          <a:xfrm>
            <a:off x="284908" y="324466"/>
            <a:ext cx="8574184" cy="998307"/>
          </a:xfrm>
          <a:custGeom>
            <a:avLst/>
            <a:gdLst>
              <a:gd name="connsiteX0" fmla="*/ 0 w 8574184"/>
              <a:gd name="connsiteY0" fmla="*/ 0 h 998307"/>
              <a:gd name="connsiteX1" fmla="*/ 831036 w 8574184"/>
              <a:gd name="connsiteY1" fmla="*/ 0 h 998307"/>
              <a:gd name="connsiteX2" fmla="*/ 1233363 w 8574184"/>
              <a:gd name="connsiteY2" fmla="*/ 0 h 998307"/>
              <a:gd name="connsiteX3" fmla="*/ 1721432 w 8574184"/>
              <a:gd name="connsiteY3" fmla="*/ 0 h 998307"/>
              <a:gd name="connsiteX4" fmla="*/ 2380985 w 8574184"/>
              <a:gd name="connsiteY4" fmla="*/ 0 h 998307"/>
              <a:gd name="connsiteX5" fmla="*/ 2954796 w 8574184"/>
              <a:gd name="connsiteY5" fmla="*/ 0 h 998307"/>
              <a:gd name="connsiteX6" fmla="*/ 3785832 w 8574184"/>
              <a:gd name="connsiteY6" fmla="*/ 0 h 998307"/>
              <a:gd name="connsiteX7" fmla="*/ 4273901 w 8574184"/>
              <a:gd name="connsiteY7" fmla="*/ 0 h 998307"/>
              <a:gd name="connsiteX8" fmla="*/ 4847712 w 8574184"/>
              <a:gd name="connsiteY8" fmla="*/ 0 h 998307"/>
              <a:gd name="connsiteX9" fmla="*/ 5593006 w 8574184"/>
              <a:gd name="connsiteY9" fmla="*/ 0 h 998307"/>
              <a:gd name="connsiteX10" fmla="*/ 6424042 w 8574184"/>
              <a:gd name="connsiteY10" fmla="*/ 0 h 998307"/>
              <a:gd name="connsiteX11" fmla="*/ 7169337 w 8574184"/>
              <a:gd name="connsiteY11" fmla="*/ 0 h 998307"/>
              <a:gd name="connsiteX12" fmla="*/ 7914631 w 8574184"/>
              <a:gd name="connsiteY12" fmla="*/ 0 h 998307"/>
              <a:gd name="connsiteX13" fmla="*/ 8574184 w 8574184"/>
              <a:gd name="connsiteY13" fmla="*/ 0 h 998307"/>
              <a:gd name="connsiteX14" fmla="*/ 8574184 w 8574184"/>
              <a:gd name="connsiteY14" fmla="*/ 479187 h 998307"/>
              <a:gd name="connsiteX15" fmla="*/ 8574184 w 8574184"/>
              <a:gd name="connsiteY15" fmla="*/ 998307 h 998307"/>
              <a:gd name="connsiteX16" fmla="*/ 7828890 w 8574184"/>
              <a:gd name="connsiteY16" fmla="*/ 998307 h 998307"/>
              <a:gd name="connsiteX17" fmla="*/ 7169337 w 8574184"/>
              <a:gd name="connsiteY17" fmla="*/ 998307 h 998307"/>
              <a:gd name="connsiteX18" fmla="*/ 6338301 w 8574184"/>
              <a:gd name="connsiteY18" fmla="*/ 998307 h 998307"/>
              <a:gd name="connsiteX19" fmla="*/ 5507264 w 8574184"/>
              <a:gd name="connsiteY19" fmla="*/ 998307 h 998307"/>
              <a:gd name="connsiteX20" fmla="*/ 4933454 w 8574184"/>
              <a:gd name="connsiteY20" fmla="*/ 998307 h 998307"/>
              <a:gd name="connsiteX21" fmla="*/ 4531126 w 8574184"/>
              <a:gd name="connsiteY21" fmla="*/ 998307 h 998307"/>
              <a:gd name="connsiteX22" fmla="*/ 4043058 w 8574184"/>
              <a:gd name="connsiteY22" fmla="*/ 998307 h 998307"/>
              <a:gd name="connsiteX23" fmla="*/ 3554989 w 8574184"/>
              <a:gd name="connsiteY23" fmla="*/ 998307 h 998307"/>
              <a:gd name="connsiteX24" fmla="*/ 3066920 w 8574184"/>
              <a:gd name="connsiteY24" fmla="*/ 998307 h 998307"/>
              <a:gd name="connsiteX25" fmla="*/ 2493109 w 8574184"/>
              <a:gd name="connsiteY25" fmla="*/ 998307 h 998307"/>
              <a:gd name="connsiteX26" fmla="*/ 1833556 w 8574184"/>
              <a:gd name="connsiteY26" fmla="*/ 998307 h 998307"/>
              <a:gd name="connsiteX27" fmla="*/ 1259745 w 8574184"/>
              <a:gd name="connsiteY27" fmla="*/ 998307 h 998307"/>
              <a:gd name="connsiteX28" fmla="*/ 857418 w 8574184"/>
              <a:gd name="connsiteY28" fmla="*/ 998307 h 998307"/>
              <a:gd name="connsiteX29" fmla="*/ 0 w 8574184"/>
              <a:gd name="connsiteY29" fmla="*/ 998307 h 998307"/>
              <a:gd name="connsiteX30" fmla="*/ 0 w 8574184"/>
              <a:gd name="connsiteY30" fmla="*/ 499154 h 998307"/>
              <a:gd name="connsiteX31" fmla="*/ 0 w 8574184"/>
              <a:gd name="connsiteY31" fmla="*/ 0 h 9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74184" h="998307" fill="none" extrusionOk="0">
                <a:moveTo>
                  <a:pt x="0" y="0"/>
                </a:moveTo>
                <a:cubicBezTo>
                  <a:pt x="244012" y="20028"/>
                  <a:pt x="567613" y="-3451"/>
                  <a:pt x="831036" y="0"/>
                </a:cubicBezTo>
                <a:cubicBezTo>
                  <a:pt x="1094459" y="3451"/>
                  <a:pt x="1103646" y="7571"/>
                  <a:pt x="1233363" y="0"/>
                </a:cubicBezTo>
                <a:cubicBezTo>
                  <a:pt x="1363080" y="-7571"/>
                  <a:pt x="1564801" y="14486"/>
                  <a:pt x="1721432" y="0"/>
                </a:cubicBezTo>
                <a:cubicBezTo>
                  <a:pt x="1878063" y="-14486"/>
                  <a:pt x="2086035" y="5188"/>
                  <a:pt x="2380985" y="0"/>
                </a:cubicBezTo>
                <a:cubicBezTo>
                  <a:pt x="2675935" y="-5188"/>
                  <a:pt x="2698229" y="10240"/>
                  <a:pt x="2954796" y="0"/>
                </a:cubicBezTo>
                <a:cubicBezTo>
                  <a:pt x="3211363" y="-10240"/>
                  <a:pt x="3526837" y="8820"/>
                  <a:pt x="3785832" y="0"/>
                </a:cubicBezTo>
                <a:cubicBezTo>
                  <a:pt x="4044827" y="-8820"/>
                  <a:pt x="4032239" y="20180"/>
                  <a:pt x="4273901" y="0"/>
                </a:cubicBezTo>
                <a:cubicBezTo>
                  <a:pt x="4515563" y="-20180"/>
                  <a:pt x="4611534" y="19683"/>
                  <a:pt x="4847712" y="0"/>
                </a:cubicBezTo>
                <a:cubicBezTo>
                  <a:pt x="5083890" y="-19683"/>
                  <a:pt x="5284027" y="287"/>
                  <a:pt x="5593006" y="0"/>
                </a:cubicBezTo>
                <a:cubicBezTo>
                  <a:pt x="5901985" y="-287"/>
                  <a:pt x="6112301" y="-4170"/>
                  <a:pt x="6424042" y="0"/>
                </a:cubicBezTo>
                <a:cubicBezTo>
                  <a:pt x="6735783" y="4170"/>
                  <a:pt x="6826971" y="7862"/>
                  <a:pt x="7169337" y="0"/>
                </a:cubicBezTo>
                <a:cubicBezTo>
                  <a:pt x="7511703" y="-7862"/>
                  <a:pt x="7558587" y="35995"/>
                  <a:pt x="7914631" y="0"/>
                </a:cubicBezTo>
                <a:cubicBezTo>
                  <a:pt x="8270675" y="-35995"/>
                  <a:pt x="8360038" y="18453"/>
                  <a:pt x="8574184" y="0"/>
                </a:cubicBezTo>
                <a:cubicBezTo>
                  <a:pt x="8565969" y="234075"/>
                  <a:pt x="8593135" y="252728"/>
                  <a:pt x="8574184" y="479187"/>
                </a:cubicBezTo>
                <a:cubicBezTo>
                  <a:pt x="8555233" y="705646"/>
                  <a:pt x="8575237" y="758446"/>
                  <a:pt x="8574184" y="998307"/>
                </a:cubicBezTo>
                <a:cubicBezTo>
                  <a:pt x="8353237" y="1000050"/>
                  <a:pt x="8006065" y="976011"/>
                  <a:pt x="7828890" y="998307"/>
                </a:cubicBezTo>
                <a:cubicBezTo>
                  <a:pt x="7651715" y="1020603"/>
                  <a:pt x="7425430" y="966646"/>
                  <a:pt x="7169337" y="998307"/>
                </a:cubicBezTo>
                <a:cubicBezTo>
                  <a:pt x="6913244" y="1029968"/>
                  <a:pt x="6720095" y="966637"/>
                  <a:pt x="6338301" y="998307"/>
                </a:cubicBezTo>
                <a:cubicBezTo>
                  <a:pt x="5956507" y="1029977"/>
                  <a:pt x="5770681" y="1013347"/>
                  <a:pt x="5507264" y="998307"/>
                </a:cubicBezTo>
                <a:cubicBezTo>
                  <a:pt x="5243847" y="983267"/>
                  <a:pt x="5128451" y="1008112"/>
                  <a:pt x="4933454" y="998307"/>
                </a:cubicBezTo>
                <a:cubicBezTo>
                  <a:pt x="4738457" y="988503"/>
                  <a:pt x="4667345" y="979525"/>
                  <a:pt x="4531126" y="998307"/>
                </a:cubicBezTo>
                <a:cubicBezTo>
                  <a:pt x="4394907" y="1017089"/>
                  <a:pt x="4269028" y="1020206"/>
                  <a:pt x="4043058" y="998307"/>
                </a:cubicBezTo>
                <a:cubicBezTo>
                  <a:pt x="3817088" y="976408"/>
                  <a:pt x="3758409" y="987428"/>
                  <a:pt x="3554989" y="998307"/>
                </a:cubicBezTo>
                <a:cubicBezTo>
                  <a:pt x="3351569" y="1009186"/>
                  <a:pt x="3216967" y="1018544"/>
                  <a:pt x="3066920" y="998307"/>
                </a:cubicBezTo>
                <a:cubicBezTo>
                  <a:pt x="2916873" y="978070"/>
                  <a:pt x="2703056" y="1010553"/>
                  <a:pt x="2493109" y="998307"/>
                </a:cubicBezTo>
                <a:cubicBezTo>
                  <a:pt x="2283162" y="986061"/>
                  <a:pt x="2139729" y="966135"/>
                  <a:pt x="1833556" y="998307"/>
                </a:cubicBezTo>
                <a:cubicBezTo>
                  <a:pt x="1527383" y="1030479"/>
                  <a:pt x="1395390" y="977734"/>
                  <a:pt x="1259745" y="998307"/>
                </a:cubicBezTo>
                <a:cubicBezTo>
                  <a:pt x="1124100" y="1018880"/>
                  <a:pt x="1008673" y="996708"/>
                  <a:pt x="857418" y="998307"/>
                </a:cubicBezTo>
                <a:cubicBezTo>
                  <a:pt x="706163" y="999906"/>
                  <a:pt x="346733" y="1038626"/>
                  <a:pt x="0" y="998307"/>
                </a:cubicBezTo>
                <a:cubicBezTo>
                  <a:pt x="12678" y="869337"/>
                  <a:pt x="-12570" y="672101"/>
                  <a:pt x="0" y="499154"/>
                </a:cubicBezTo>
                <a:cubicBezTo>
                  <a:pt x="12570" y="326207"/>
                  <a:pt x="-19844" y="237800"/>
                  <a:pt x="0" y="0"/>
                </a:cubicBezTo>
                <a:close/>
              </a:path>
              <a:path w="8574184" h="998307" stroke="0" extrusionOk="0">
                <a:moveTo>
                  <a:pt x="0" y="0"/>
                </a:moveTo>
                <a:cubicBezTo>
                  <a:pt x="255722" y="3977"/>
                  <a:pt x="543798" y="-16483"/>
                  <a:pt x="831036" y="0"/>
                </a:cubicBezTo>
                <a:cubicBezTo>
                  <a:pt x="1118274" y="16483"/>
                  <a:pt x="1315808" y="-11539"/>
                  <a:pt x="1490589" y="0"/>
                </a:cubicBezTo>
                <a:cubicBezTo>
                  <a:pt x="1665370" y="11539"/>
                  <a:pt x="1798672" y="-15565"/>
                  <a:pt x="1978658" y="0"/>
                </a:cubicBezTo>
                <a:cubicBezTo>
                  <a:pt x="2158644" y="15565"/>
                  <a:pt x="2366405" y="-27490"/>
                  <a:pt x="2638210" y="0"/>
                </a:cubicBezTo>
                <a:cubicBezTo>
                  <a:pt x="2910015" y="27490"/>
                  <a:pt x="3277307" y="1751"/>
                  <a:pt x="3469247" y="0"/>
                </a:cubicBezTo>
                <a:cubicBezTo>
                  <a:pt x="3661187" y="-1751"/>
                  <a:pt x="3742064" y="14269"/>
                  <a:pt x="3957316" y="0"/>
                </a:cubicBezTo>
                <a:cubicBezTo>
                  <a:pt x="4172568" y="-14269"/>
                  <a:pt x="4206658" y="18458"/>
                  <a:pt x="4359643" y="0"/>
                </a:cubicBezTo>
                <a:cubicBezTo>
                  <a:pt x="4512628" y="-18458"/>
                  <a:pt x="4736710" y="10512"/>
                  <a:pt x="5019195" y="0"/>
                </a:cubicBezTo>
                <a:cubicBezTo>
                  <a:pt x="5301680" y="-10512"/>
                  <a:pt x="5529879" y="29813"/>
                  <a:pt x="5678748" y="0"/>
                </a:cubicBezTo>
                <a:cubicBezTo>
                  <a:pt x="5827617" y="-29813"/>
                  <a:pt x="6187566" y="28512"/>
                  <a:pt x="6424042" y="0"/>
                </a:cubicBezTo>
                <a:cubicBezTo>
                  <a:pt x="6660518" y="-28512"/>
                  <a:pt x="6724660" y="21195"/>
                  <a:pt x="6997853" y="0"/>
                </a:cubicBezTo>
                <a:cubicBezTo>
                  <a:pt x="7271046" y="-21195"/>
                  <a:pt x="7219400" y="4219"/>
                  <a:pt x="7400180" y="0"/>
                </a:cubicBezTo>
                <a:cubicBezTo>
                  <a:pt x="7580960" y="-4219"/>
                  <a:pt x="7697190" y="24184"/>
                  <a:pt x="7888249" y="0"/>
                </a:cubicBezTo>
                <a:cubicBezTo>
                  <a:pt x="8079308" y="-24184"/>
                  <a:pt x="8362329" y="-26456"/>
                  <a:pt x="8574184" y="0"/>
                </a:cubicBezTo>
                <a:cubicBezTo>
                  <a:pt x="8564402" y="109726"/>
                  <a:pt x="8575558" y="271793"/>
                  <a:pt x="8574184" y="479187"/>
                </a:cubicBezTo>
                <a:cubicBezTo>
                  <a:pt x="8572810" y="686581"/>
                  <a:pt x="8588987" y="783811"/>
                  <a:pt x="8574184" y="998307"/>
                </a:cubicBezTo>
                <a:cubicBezTo>
                  <a:pt x="8313816" y="1014952"/>
                  <a:pt x="8190439" y="1019076"/>
                  <a:pt x="8000373" y="998307"/>
                </a:cubicBezTo>
                <a:cubicBezTo>
                  <a:pt x="7810307" y="977538"/>
                  <a:pt x="7484198" y="976207"/>
                  <a:pt x="7340821" y="998307"/>
                </a:cubicBezTo>
                <a:cubicBezTo>
                  <a:pt x="7197444" y="1020407"/>
                  <a:pt x="7093102" y="999540"/>
                  <a:pt x="6938494" y="998307"/>
                </a:cubicBezTo>
                <a:cubicBezTo>
                  <a:pt x="6783886" y="997074"/>
                  <a:pt x="6518090" y="990555"/>
                  <a:pt x="6278941" y="998307"/>
                </a:cubicBezTo>
                <a:cubicBezTo>
                  <a:pt x="6039792" y="1006059"/>
                  <a:pt x="5748765" y="1037953"/>
                  <a:pt x="5447905" y="998307"/>
                </a:cubicBezTo>
                <a:cubicBezTo>
                  <a:pt x="5147045" y="958661"/>
                  <a:pt x="4846662" y="1015779"/>
                  <a:pt x="4616868" y="998307"/>
                </a:cubicBezTo>
                <a:cubicBezTo>
                  <a:pt x="4387074" y="980835"/>
                  <a:pt x="4169277" y="975097"/>
                  <a:pt x="3957316" y="998307"/>
                </a:cubicBezTo>
                <a:cubicBezTo>
                  <a:pt x="3745355" y="1021517"/>
                  <a:pt x="3460884" y="971538"/>
                  <a:pt x="3297763" y="998307"/>
                </a:cubicBezTo>
                <a:cubicBezTo>
                  <a:pt x="3134642" y="1025076"/>
                  <a:pt x="2908088" y="984317"/>
                  <a:pt x="2552469" y="998307"/>
                </a:cubicBezTo>
                <a:cubicBezTo>
                  <a:pt x="2196850" y="1012297"/>
                  <a:pt x="2109900" y="1027679"/>
                  <a:pt x="1721432" y="998307"/>
                </a:cubicBezTo>
                <a:cubicBezTo>
                  <a:pt x="1332964" y="968935"/>
                  <a:pt x="1501290" y="1001184"/>
                  <a:pt x="1319105" y="998307"/>
                </a:cubicBezTo>
                <a:cubicBezTo>
                  <a:pt x="1136920" y="995430"/>
                  <a:pt x="1065693" y="1006821"/>
                  <a:pt x="916778" y="998307"/>
                </a:cubicBezTo>
                <a:cubicBezTo>
                  <a:pt x="767863" y="989793"/>
                  <a:pt x="407591" y="1035220"/>
                  <a:pt x="0" y="998307"/>
                </a:cubicBezTo>
                <a:cubicBezTo>
                  <a:pt x="-6803" y="853225"/>
                  <a:pt x="6338" y="642715"/>
                  <a:pt x="0" y="499154"/>
                </a:cubicBezTo>
                <a:cubicBezTo>
                  <a:pt x="-6338" y="355593"/>
                  <a:pt x="-23601" y="10610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latin typeface="+mn-lt"/>
            </a:endParaRPr>
          </a:p>
        </p:txBody>
      </p:sp>
      <p:sp>
        <p:nvSpPr>
          <p:cNvPr id="8" name="Google Shape;52;p13">
            <a:extLst>
              <a:ext uri="{FF2B5EF4-FFF2-40B4-BE49-F238E27FC236}">
                <a16:creationId xmlns:a16="http://schemas.microsoft.com/office/drawing/2014/main" id="{A34FB16F-0BBB-45DB-AA21-0346C86255F1}"/>
              </a:ext>
            </a:extLst>
          </p:cNvPr>
          <p:cNvSpPr/>
          <p:nvPr userDrawn="1"/>
        </p:nvSpPr>
        <p:spPr>
          <a:xfrm>
            <a:off x="284908" y="1506676"/>
            <a:ext cx="8574184" cy="443248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574184"/>
                      <a:gd name="connsiteY0" fmla="*/ 0 h 4432485"/>
                      <a:gd name="connsiteX1" fmla="*/ 745294 w 8574184"/>
                      <a:gd name="connsiteY1" fmla="*/ 0 h 4432485"/>
                      <a:gd name="connsiteX2" fmla="*/ 1490589 w 8574184"/>
                      <a:gd name="connsiteY2" fmla="*/ 0 h 4432485"/>
                      <a:gd name="connsiteX3" fmla="*/ 2235883 w 8574184"/>
                      <a:gd name="connsiteY3" fmla="*/ 0 h 4432485"/>
                      <a:gd name="connsiteX4" fmla="*/ 2723952 w 8574184"/>
                      <a:gd name="connsiteY4" fmla="*/ 0 h 4432485"/>
                      <a:gd name="connsiteX5" fmla="*/ 3126279 w 8574184"/>
                      <a:gd name="connsiteY5" fmla="*/ 0 h 4432485"/>
                      <a:gd name="connsiteX6" fmla="*/ 3614348 w 8574184"/>
                      <a:gd name="connsiteY6" fmla="*/ 0 h 4432485"/>
                      <a:gd name="connsiteX7" fmla="*/ 4445385 w 8574184"/>
                      <a:gd name="connsiteY7" fmla="*/ 0 h 4432485"/>
                      <a:gd name="connsiteX8" fmla="*/ 4933454 w 8574184"/>
                      <a:gd name="connsiteY8" fmla="*/ 0 h 4432485"/>
                      <a:gd name="connsiteX9" fmla="*/ 5507264 w 8574184"/>
                      <a:gd name="connsiteY9" fmla="*/ 0 h 4432485"/>
                      <a:gd name="connsiteX10" fmla="*/ 6166817 w 8574184"/>
                      <a:gd name="connsiteY10" fmla="*/ 0 h 4432485"/>
                      <a:gd name="connsiteX11" fmla="*/ 6912111 w 8574184"/>
                      <a:gd name="connsiteY11" fmla="*/ 0 h 4432485"/>
                      <a:gd name="connsiteX12" fmla="*/ 7657406 w 8574184"/>
                      <a:gd name="connsiteY12" fmla="*/ 0 h 4432485"/>
                      <a:gd name="connsiteX13" fmla="*/ 8574184 w 8574184"/>
                      <a:gd name="connsiteY13" fmla="*/ 0 h 4432485"/>
                      <a:gd name="connsiteX14" fmla="*/ 8574184 w 8574184"/>
                      <a:gd name="connsiteY14" fmla="*/ 588887 h 4432485"/>
                      <a:gd name="connsiteX15" fmla="*/ 8574184 w 8574184"/>
                      <a:gd name="connsiteY15" fmla="*/ 1177775 h 4432485"/>
                      <a:gd name="connsiteX16" fmla="*/ 8574184 w 8574184"/>
                      <a:gd name="connsiteY16" fmla="*/ 1855312 h 4432485"/>
                      <a:gd name="connsiteX17" fmla="*/ 8574184 w 8574184"/>
                      <a:gd name="connsiteY17" fmla="*/ 2444199 h 4432485"/>
                      <a:gd name="connsiteX18" fmla="*/ 8574184 w 8574184"/>
                      <a:gd name="connsiteY18" fmla="*/ 3166061 h 4432485"/>
                      <a:gd name="connsiteX19" fmla="*/ 8574184 w 8574184"/>
                      <a:gd name="connsiteY19" fmla="*/ 3666298 h 4432485"/>
                      <a:gd name="connsiteX20" fmla="*/ 8574184 w 8574184"/>
                      <a:gd name="connsiteY20" fmla="*/ 4432485 h 4432485"/>
                      <a:gd name="connsiteX21" fmla="*/ 7914631 w 8574184"/>
                      <a:gd name="connsiteY21" fmla="*/ 4432485 h 4432485"/>
                      <a:gd name="connsiteX22" fmla="*/ 7169337 w 8574184"/>
                      <a:gd name="connsiteY22" fmla="*/ 4432485 h 4432485"/>
                      <a:gd name="connsiteX23" fmla="*/ 6767010 w 8574184"/>
                      <a:gd name="connsiteY23" fmla="*/ 4432485 h 4432485"/>
                      <a:gd name="connsiteX24" fmla="*/ 5935974 w 8574184"/>
                      <a:gd name="connsiteY24" fmla="*/ 4432485 h 4432485"/>
                      <a:gd name="connsiteX25" fmla="*/ 5533646 w 8574184"/>
                      <a:gd name="connsiteY25" fmla="*/ 4432485 h 4432485"/>
                      <a:gd name="connsiteX26" fmla="*/ 4702610 w 8574184"/>
                      <a:gd name="connsiteY26" fmla="*/ 4432485 h 4432485"/>
                      <a:gd name="connsiteX27" fmla="*/ 3871574 w 8574184"/>
                      <a:gd name="connsiteY27" fmla="*/ 4432485 h 4432485"/>
                      <a:gd name="connsiteX28" fmla="*/ 3212021 w 8574184"/>
                      <a:gd name="connsiteY28" fmla="*/ 4432485 h 4432485"/>
                      <a:gd name="connsiteX29" fmla="*/ 2809694 w 8574184"/>
                      <a:gd name="connsiteY29" fmla="*/ 4432485 h 4432485"/>
                      <a:gd name="connsiteX30" fmla="*/ 2407367 w 8574184"/>
                      <a:gd name="connsiteY30" fmla="*/ 4432485 h 4432485"/>
                      <a:gd name="connsiteX31" fmla="*/ 1576331 w 8574184"/>
                      <a:gd name="connsiteY31" fmla="*/ 4432485 h 4432485"/>
                      <a:gd name="connsiteX32" fmla="*/ 1088262 w 8574184"/>
                      <a:gd name="connsiteY32" fmla="*/ 4432485 h 4432485"/>
                      <a:gd name="connsiteX33" fmla="*/ 600193 w 8574184"/>
                      <a:gd name="connsiteY33" fmla="*/ 4432485 h 4432485"/>
                      <a:gd name="connsiteX34" fmla="*/ 0 w 8574184"/>
                      <a:gd name="connsiteY34" fmla="*/ 4432485 h 4432485"/>
                      <a:gd name="connsiteX35" fmla="*/ 0 w 8574184"/>
                      <a:gd name="connsiteY35" fmla="*/ 3887923 h 4432485"/>
                      <a:gd name="connsiteX36" fmla="*/ 0 w 8574184"/>
                      <a:gd name="connsiteY36" fmla="*/ 3166061 h 4432485"/>
                      <a:gd name="connsiteX37" fmla="*/ 0 w 8574184"/>
                      <a:gd name="connsiteY37" fmla="*/ 2621498 h 4432485"/>
                      <a:gd name="connsiteX38" fmla="*/ 0 w 8574184"/>
                      <a:gd name="connsiteY38" fmla="*/ 1943961 h 4432485"/>
                      <a:gd name="connsiteX39" fmla="*/ 0 w 8574184"/>
                      <a:gd name="connsiteY39" fmla="*/ 1443724 h 4432485"/>
                      <a:gd name="connsiteX40" fmla="*/ 0 w 8574184"/>
                      <a:gd name="connsiteY40" fmla="*/ 766187 h 4432485"/>
                      <a:gd name="connsiteX41" fmla="*/ 0 w 8574184"/>
                      <a:gd name="connsiteY41" fmla="*/ 0 h 443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574184" h="4432485" fill="none" extrusionOk="0">
                        <a:moveTo>
                          <a:pt x="0" y="0"/>
                        </a:moveTo>
                        <a:cubicBezTo>
                          <a:pt x="344014" y="23035"/>
                          <a:pt x="405963" y="8019"/>
                          <a:pt x="745294" y="0"/>
                        </a:cubicBezTo>
                        <a:cubicBezTo>
                          <a:pt x="1084625" y="-8019"/>
                          <a:pt x="1132560" y="31626"/>
                          <a:pt x="1490589" y="0"/>
                        </a:cubicBezTo>
                        <a:cubicBezTo>
                          <a:pt x="1848619" y="-31626"/>
                          <a:pt x="2020959" y="3850"/>
                          <a:pt x="2235883" y="0"/>
                        </a:cubicBezTo>
                        <a:cubicBezTo>
                          <a:pt x="2450807" y="-3850"/>
                          <a:pt x="2568979" y="2368"/>
                          <a:pt x="2723952" y="0"/>
                        </a:cubicBezTo>
                        <a:cubicBezTo>
                          <a:pt x="2878925" y="-2368"/>
                          <a:pt x="2927490" y="16715"/>
                          <a:pt x="3126279" y="0"/>
                        </a:cubicBezTo>
                        <a:cubicBezTo>
                          <a:pt x="3325068" y="-16715"/>
                          <a:pt x="3490992" y="2217"/>
                          <a:pt x="3614348" y="0"/>
                        </a:cubicBezTo>
                        <a:cubicBezTo>
                          <a:pt x="3737704" y="-2217"/>
                          <a:pt x="4218823" y="-20105"/>
                          <a:pt x="4445385" y="0"/>
                        </a:cubicBezTo>
                        <a:cubicBezTo>
                          <a:pt x="4671947" y="20105"/>
                          <a:pt x="4820805" y="-7140"/>
                          <a:pt x="4933454" y="0"/>
                        </a:cubicBezTo>
                        <a:cubicBezTo>
                          <a:pt x="5046103" y="7140"/>
                          <a:pt x="5379646" y="-25222"/>
                          <a:pt x="5507264" y="0"/>
                        </a:cubicBezTo>
                        <a:cubicBezTo>
                          <a:pt x="5634882" y="25222"/>
                          <a:pt x="5863902" y="-23934"/>
                          <a:pt x="6166817" y="0"/>
                        </a:cubicBezTo>
                        <a:cubicBezTo>
                          <a:pt x="6469732" y="23934"/>
                          <a:pt x="6577296" y="9811"/>
                          <a:pt x="6912111" y="0"/>
                        </a:cubicBezTo>
                        <a:cubicBezTo>
                          <a:pt x="7246926" y="-9811"/>
                          <a:pt x="7476931" y="17395"/>
                          <a:pt x="7657406" y="0"/>
                        </a:cubicBezTo>
                        <a:cubicBezTo>
                          <a:pt x="7837881" y="-17395"/>
                          <a:pt x="8146677" y="21013"/>
                          <a:pt x="8574184" y="0"/>
                        </a:cubicBezTo>
                        <a:cubicBezTo>
                          <a:pt x="8583902" y="217966"/>
                          <a:pt x="8549670" y="328331"/>
                          <a:pt x="8574184" y="588887"/>
                        </a:cubicBezTo>
                        <a:cubicBezTo>
                          <a:pt x="8598698" y="849443"/>
                          <a:pt x="8590698" y="973308"/>
                          <a:pt x="8574184" y="1177775"/>
                        </a:cubicBezTo>
                        <a:cubicBezTo>
                          <a:pt x="8557670" y="1382242"/>
                          <a:pt x="8579786" y="1518609"/>
                          <a:pt x="8574184" y="1855312"/>
                        </a:cubicBezTo>
                        <a:cubicBezTo>
                          <a:pt x="8568582" y="2192015"/>
                          <a:pt x="8568535" y="2217267"/>
                          <a:pt x="8574184" y="2444199"/>
                        </a:cubicBezTo>
                        <a:cubicBezTo>
                          <a:pt x="8579833" y="2671131"/>
                          <a:pt x="8539891" y="2986096"/>
                          <a:pt x="8574184" y="3166061"/>
                        </a:cubicBezTo>
                        <a:cubicBezTo>
                          <a:pt x="8608477" y="3346026"/>
                          <a:pt x="8597981" y="3523538"/>
                          <a:pt x="8574184" y="3666298"/>
                        </a:cubicBezTo>
                        <a:cubicBezTo>
                          <a:pt x="8550387" y="3809058"/>
                          <a:pt x="8601905" y="4191994"/>
                          <a:pt x="8574184" y="4432485"/>
                        </a:cubicBezTo>
                        <a:cubicBezTo>
                          <a:pt x="8416948" y="4465080"/>
                          <a:pt x="8194583" y="4413833"/>
                          <a:pt x="7914631" y="4432485"/>
                        </a:cubicBezTo>
                        <a:cubicBezTo>
                          <a:pt x="7634679" y="4451137"/>
                          <a:pt x="7526632" y="4429593"/>
                          <a:pt x="7169337" y="4432485"/>
                        </a:cubicBezTo>
                        <a:cubicBezTo>
                          <a:pt x="6812042" y="4435377"/>
                          <a:pt x="6860633" y="4448492"/>
                          <a:pt x="6767010" y="4432485"/>
                        </a:cubicBezTo>
                        <a:cubicBezTo>
                          <a:pt x="6673387" y="4416478"/>
                          <a:pt x="6238491" y="4456589"/>
                          <a:pt x="5935974" y="4432485"/>
                        </a:cubicBezTo>
                        <a:cubicBezTo>
                          <a:pt x="5633457" y="4408381"/>
                          <a:pt x="5728912" y="4451335"/>
                          <a:pt x="5533646" y="4432485"/>
                        </a:cubicBezTo>
                        <a:cubicBezTo>
                          <a:pt x="5338380" y="4413635"/>
                          <a:pt x="5107252" y="4435918"/>
                          <a:pt x="4702610" y="4432485"/>
                        </a:cubicBezTo>
                        <a:cubicBezTo>
                          <a:pt x="4297968" y="4429052"/>
                          <a:pt x="4104901" y="4392910"/>
                          <a:pt x="3871574" y="4432485"/>
                        </a:cubicBezTo>
                        <a:cubicBezTo>
                          <a:pt x="3638247" y="4472060"/>
                          <a:pt x="3345027" y="4429456"/>
                          <a:pt x="3212021" y="4432485"/>
                        </a:cubicBezTo>
                        <a:cubicBezTo>
                          <a:pt x="3079015" y="4435514"/>
                          <a:pt x="2976689" y="4427421"/>
                          <a:pt x="2809694" y="4432485"/>
                        </a:cubicBezTo>
                        <a:cubicBezTo>
                          <a:pt x="2642699" y="4437549"/>
                          <a:pt x="2590157" y="4439683"/>
                          <a:pt x="2407367" y="4432485"/>
                        </a:cubicBezTo>
                        <a:cubicBezTo>
                          <a:pt x="2224577" y="4425287"/>
                          <a:pt x="1774797" y="4462868"/>
                          <a:pt x="1576331" y="4432485"/>
                        </a:cubicBezTo>
                        <a:cubicBezTo>
                          <a:pt x="1377865" y="4402102"/>
                          <a:pt x="1236948" y="4437395"/>
                          <a:pt x="1088262" y="4432485"/>
                        </a:cubicBezTo>
                        <a:cubicBezTo>
                          <a:pt x="939576" y="4427575"/>
                          <a:pt x="833276" y="4416120"/>
                          <a:pt x="600193" y="4432485"/>
                        </a:cubicBezTo>
                        <a:cubicBezTo>
                          <a:pt x="367110" y="4448850"/>
                          <a:pt x="291817" y="4441359"/>
                          <a:pt x="0" y="4432485"/>
                        </a:cubicBezTo>
                        <a:cubicBezTo>
                          <a:pt x="-21612" y="4244038"/>
                          <a:pt x="14937" y="4130718"/>
                          <a:pt x="0" y="3887923"/>
                        </a:cubicBezTo>
                        <a:cubicBezTo>
                          <a:pt x="-14937" y="3645128"/>
                          <a:pt x="7405" y="3508743"/>
                          <a:pt x="0" y="3166061"/>
                        </a:cubicBezTo>
                        <a:cubicBezTo>
                          <a:pt x="-7405" y="2823379"/>
                          <a:pt x="-13152" y="2773212"/>
                          <a:pt x="0" y="2621498"/>
                        </a:cubicBezTo>
                        <a:cubicBezTo>
                          <a:pt x="13152" y="2469784"/>
                          <a:pt x="32185" y="2183916"/>
                          <a:pt x="0" y="1943961"/>
                        </a:cubicBezTo>
                        <a:cubicBezTo>
                          <a:pt x="-32185" y="1704006"/>
                          <a:pt x="-21472" y="1625236"/>
                          <a:pt x="0" y="1443724"/>
                        </a:cubicBezTo>
                        <a:cubicBezTo>
                          <a:pt x="21472" y="1262212"/>
                          <a:pt x="-22145" y="1019087"/>
                          <a:pt x="0" y="766187"/>
                        </a:cubicBezTo>
                        <a:cubicBezTo>
                          <a:pt x="22145" y="513287"/>
                          <a:pt x="-34814" y="379628"/>
                          <a:pt x="0" y="0"/>
                        </a:cubicBezTo>
                        <a:close/>
                      </a:path>
                      <a:path w="8574184" h="4432485" stroke="0" extrusionOk="0">
                        <a:moveTo>
                          <a:pt x="0" y="0"/>
                        </a:moveTo>
                        <a:cubicBezTo>
                          <a:pt x="255722" y="3977"/>
                          <a:pt x="543798" y="-16483"/>
                          <a:pt x="831036" y="0"/>
                        </a:cubicBezTo>
                        <a:cubicBezTo>
                          <a:pt x="1118274" y="16483"/>
                          <a:pt x="1315808" y="-11539"/>
                          <a:pt x="1490589" y="0"/>
                        </a:cubicBezTo>
                        <a:cubicBezTo>
                          <a:pt x="1665370" y="11539"/>
                          <a:pt x="1798672" y="-15565"/>
                          <a:pt x="1978658" y="0"/>
                        </a:cubicBezTo>
                        <a:cubicBezTo>
                          <a:pt x="2158644" y="15565"/>
                          <a:pt x="2366405" y="-27490"/>
                          <a:pt x="2638210" y="0"/>
                        </a:cubicBezTo>
                        <a:cubicBezTo>
                          <a:pt x="2910015" y="27490"/>
                          <a:pt x="3277307" y="1751"/>
                          <a:pt x="3469247" y="0"/>
                        </a:cubicBezTo>
                        <a:cubicBezTo>
                          <a:pt x="3661187" y="-1751"/>
                          <a:pt x="3742064" y="14269"/>
                          <a:pt x="3957316" y="0"/>
                        </a:cubicBezTo>
                        <a:cubicBezTo>
                          <a:pt x="4172568" y="-14269"/>
                          <a:pt x="4206658" y="18458"/>
                          <a:pt x="4359643" y="0"/>
                        </a:cubicBezTo>
                        <a:cubicBezTo>
                          <a:pt x="4512628" y="-18458"/>
                          <a:pt x="4736710" y="10512"/>
                          <a:pt x="5019195" y="0"/>
                        </a:cubicBezTo>
                        <a:cubicBezTo>
                          <a:pt x="5301680" y="-10512"/>
                          <a:pt x="5529879" y="29813"/>
                          <a:pt x="5678748" y="0"/>
                        </a:cubicBezTo>
                        <a:cubicBezTo>
                          <a:pt x="5827617" y="-29813"/>
                          <a:pt x="6187566" y="28512"/>
                          <a:pt x="6424042" y="0"/>
                        </a:cubicBezTo>
                        <a:cubicBezTo>
                          <a:pt x="6660518" y="-28512"/>
                          <a:pt x="6724660" y="21195"/>
                          <a:pt x="6997853" y="0"/>
                        </a:cubicBezTo>
                        <a:cubicBezTo>
                          <a:pt x="7271046" y="-21195"/>
                          <a:pt x="7219400" y="4219"/>
                          <a:pt x="7400180" y="0"/>
                        </a:cubicBezTo>
                        <a:cubicBezTo>
                          <a:pt x="7580960" y="-4219"/>
                          <a:pt x="7697190" y="24184"/>
                          <a:pt x="7888249" y="0"/>
                        </a:cubicBezTo>
                        <a:cubicBezTo>
                          <a:pt x="8079308" y="-24184"/>
                          <a:pt x="8362329" y="-26456"/>
                          <a:pt x="8574184" y="0"/>
                        </a:cubicBezTo>
                        <a:cubicBezTo>
                          <a:pt x="8586453" y="147101"/>
                          <a:pt x="8590629" y="392326"/>
                          <a:pt x="8574184" y="544562"/>
                        </a:cubicBezTo>
                        <a:cubicBezTo>
                          <a:pt x="8557739" y="696798"/>
                          <a:pt x="8544840" y="957668"/>
                          <a:pt x="8574184" y="1177775"/>
                        </a:cubicBezTo>
                        <a:cubicBezTo>
                          <a:pt x="8603528" y="1397882"/>
                          <a:pt x="8557680" y="1518553"/>
                          <a:pt x="8574184" y="1766662"/>
                        </a:cubicBezTo>
                        <a:cubicBezTo>
                          <a:pt x="8590688" y="2014771"/>
                          <a:pt x="8550494" y="2177489"/>
                          <a:pt x="8574184" y="2488524"/>
                        </a:cubicBezTo>
                        <a:cubicBezTo>
                          <a:pt x="8597874" y="2799559"/>
                          <a:pt x="8555247" y="2924730"/>
                          <a:pt x="8574184" y="3077411"/>
                        </a:cubicBezTo>
                        <a:cubicBezTo>
                          <a:pt x="8593121" y="3230092"/>
                          <a:pt x="8595014" y="3439288"/>
                          <a:pt x="8574184" y="3621973"/>
                        </a:cubicBezTo>
                        <a:cubicBezTo>
                          <a:pt x="8553354" y="3804658"/>
                          <a:pt x="8574069" y="4210412"/>
                          <a:pt x="8574184" y="4432485"/>
                        </a:cubicBezTo>
                        <a:cubicBezTo>
                          <a:pt x="8429391" y="4449778"/>
                          <a:pt x="8079443" y="4422363"/>
                          <a:pt x="7914631" y="4432485"/>
                        </a:cubicBezTo>
                        <a:cubicBezTo>
                          <a:pt x="7749819" y="4442607"/>
                          <a:pt x="7467040" y="4409275"/>
                          <a:pt x="7255079" y="4432485"/>
                        </a:cubicBezTo>
                        <a:cubicBezTo>
                          <a:pt x="7043118" y="4455695"/>
                          <a:pt x="6758647" y="4405716"/>
                          <a:pt x="6595526" y="4432485"/>
                        </a:cubicBezTo>
                        <a:cubicBezTo>
                          <a:pt x="6432405" y="4459254"/>
                          <a:pt x="6205851" y="4418495"/>
                          <a:pt x="5850232" y="4432485"/>
                        </a:cubicBezTo>
                        <a:cubicBezTo>
                          <a:pt x="5494613" y="4446475"/>
                          <a:pt x="5407663" y="4461857"/>
                          <a:pt x="5019195" y="4432485"/>
                        </a:cubicBezTo>
                        <a:cubicBezTo>
                          <a:pt x="4630727" y="4403113"/>
                          <a:pt x="4799053" y="4435362"/>
                          <a:pt x="4616868" y="4432485"/>
                        </a:cubicBezTo>
                        <a:cubicBezTo>
                          <a:pt x="4434683" y="4429608"/>
                          <a:pt x="4363456" y="4440999"/>
                          <a:pt x="4214541" y="4432485"/>
                        </a:cubicBezTo>
                        <a:cubicBezTo>
                          <a:pt x="4065626" y="4423971"/>
                          <a:pt x="3774131" y="4423075"/>
                          <a:pt x="3640730" y="4432485"/>
                        </a:cubicBezTo>
                        <a:cubicBezTo>
                          <a:pt x="3507329" y="4441895"/>
                          <a:pt x="3149027" y="4407193"/>
                          <a:pt x="2981178" y="4432485"/>
                        </a:cubicBezTo>
                        <a:cubicBezTo>
                          <a:pt x="2813329" y="4457777"/>
                          <a:pt x="2550530" y="4448506"/>
                          <a:pt x="2407367" y="4432485"/>
                        </a:cubicBezTo>
                        <a:cubicBezTo>
                          <a:pt x="2264204" y="4416464"/>
                          <a:pt x="1967018" y="4451489"/>
                          <a:pt x="1662073" y="4432485"/>
                        </a:cubicBezTo>
                        <a:cubicBezTo>
                          <a:pt x="1357128" y="4413481"/>
                          <a:pt x="1205531" y="4394383"/>
                          <a:pt x="831036" y="4432485"/>
                        </a:cubicBezTo>
                        <a:cubicBezTo>
                          <a:pt x="456541" y="4470587"/>
                          <a:pt x="312126" y="4465684"/>
                          <a:pt x="0" y="4432485"/>
                        </a:cubicBezTo>
                        <a:cubicBezTo>
                          <a:pt x="-488" y="4174632"/>
                          <a:pt x="8833" y="3980034"/>
                          <a:pt x="0" y="3843598"/>
                        </a:cubicBezTo>
                        <a:cubicBezTo>
                          <a:pt x="-8833" y="3707162"/>
                          <a:pt x="-27706" y="3431137"/>
                          <a:pt x="0" y="3210386"/>
                        </a:cubicBezTo>
                        <a:cubicBezTo>
                          <a:pt x="27706" y="2989635"/>
                          <a:pt x="-15676" y="2841594"/>
                          <a:pt x="0" y="2488524"/>
                        </a:cubicBezTo>
                        <a:cubicBezTo>
                          <a:pt x="15676" y="2135454"/>
                          <a:pt x="-22846" y="1996615"/>
                          <a:pt x="0" y="1766662"/>
                        </a:cubicBezTo>
                        <a:cubicBezTo>
                          <a:pt x="22846" y="1536709"/>
                          <a:pt x="13000" y="1451374"/>
                          <a:pt x="0" y="1266424"/>
                        </a:cubicBezTo>
                        <a:cubicBezTo>
                          <a:pt x="-13000" y="1081474"/>
                          <a:pt x="5816" y="936715"/>
                          <a:pt x="0" y="766187"/>
                        </a:cubicBezTo>
                        <a:cubicBezTo>
                          <a:pt x="-5816" y="595659"/>
                          <a:pt x="29129" y="1853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EA81190-D7CC-4694-8EA3-B1F6166E7B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312" y="698711"/>
            <a:ext cx="8383376" cy="599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u="sng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[Title]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E508E-8075-4DC2-9079-915956DDD504}"/>
              </a:ext>
            </a:extLst>
          </p:cNvPr>
          <p:cNvSpPr txBox="1"/>
          <p:nvPr userDrawn="1"/>
        </p:nvSpPr>
        <p:spPr>
          <a:xfrm>
            <a:off x="4971495" y="366249"/>
            <a:ext cx="379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671284C-4BF0-430C-9DAF-C9E3B9596CD2}" type="datetime2">
              <a:rPr lang="en-GB" u="sng" smtClean="0">
                <a:latin typeface="+mn-lt"/>
                <a:ea typeface="Dotum" panose="020B0600000101010101" pitchFamily="34" charset="-127"/>
              </a:rPr>
              <a:pPr algn="r"/>
              <a:t>Saturday, 04 February 2023</a:t>
            </a:fld>
            <a:endParaRPr lang="en-GB" u="sng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94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4B02B-92AF-40C7-A2DD-68FF7112657D}"/>
              </a:ext>
            </a:extLst>
          </p:cNvPr>
          <p:cNvSpPr/>
          <p:nvPr userDrawn="1"/>
        </p:nvSpPr>
        <p:spPr>
          <a:xfrm>
            <a:off x="251999" y="275208"/>
            <a:ext cx="8586731" cy="5859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2A69010-B0D5-4422-8779-E3561625A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983" y="1171850"/>
            <a:ext cx="8318378" cy="479394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Question]</a:t>
            </a:r>
          </a:p>
        </p:txBody>
      </p:sp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648BA38A-377C-4A4A-8F46-22ECCEA6F607}"/>
              </a:ext>
            </a:extLst>
          </p:cNvPr>
          <p:cNvSpPr/>
          <p:nvPr userDrawn="1"/>
        </p:nvSpPr>
        <p:spPr>
          <a:xfrm rot="21350497">
            <a:off x="320204" y="477389"/>
            <a:ext cx="2213723" cy="492280"/>
          </a:xfrm>
          <a:custGeom>
            <a:avLst/>
            <a:gdLst>
              <a:gd name="connsiteX0" fmla="*/ 0 w 2213723"/>
              <a:gd name="connsiteY0" fmla="*/ 0 h 492280"/>
              <a:gd name="connsiteX1" fmla="*/ 509156 w 2213723"/>
              <a:gd name="connsiteY1" fmla="*/ 0 h 492280"/>
              <a:gd name="connsiteX2" fmla="*/ 1040450 w 2213723"/>
              <a:gd name="connsiteY2" fmla="*/ 0 h 492280"/>
              <a:gd name="connsiteX3" fmla="*/ 1549606 w 2213723"/>
              <a:gd name="connsiteY3" fmla="*/ 0 h 492280"/>
              <a:gd name="connsiteX4" fmla="*/ 2213723 w 2213723"/>
              <a:gd name="connsiteY4" fmla="*/ 0 h 492280"/>
              <a:gd name="connsiteX5" fmla="*/ 2213723 w 2213723"/>
              <a:gd name="connsiteY5" fmla="*/ 492280 h 492280"/>
              <a:gd name="connsiteX6" fmla="*/ 1660292 w 2213723"/>
              <a:gd name="connsiteY6" fmla="*/ 492280 h 492280"/>
              <a:gd name="connsiteX7" fmla="*/ 1151136 w 2213723"/>
              <a:gd name="connsiteY7" fmla="*/ 492280 h 492280"/>
              <a:gd name="connsiteX8" fmla="*/ 664117 w 2213723"/>
              <a:gd name="connsiteY8" fmla="*/ 492280 h 492280"/>
              <a:gd name="connsiteX9" fmla="*/ 0 w 2213723"/>
              <a:gd name="connsiteY9" fmla="*/ 492280 h 492280"/>
              <a:gd name="connsiteX10" fmla="*/ 0 w 2213723"/>
              <a:gd name="connsiteY10" fmla="*/ 0 h 49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3723" h="492280" fill="none" extrusionOk="0">
                <a:moveTo>
                  <a:pt x="0" y="0"/>
                </a:moveTo>
                <a:cubicBezTo>
                  <a:pt x="107977" y="-17261"/>
                  <a:pt x="401047" y="-22151"/>
                  <a:pt x="509156" y="0"/>
                </a:cubicBezTo>
                <a:cubicBezTo>
                  <a:pt x="617265" y="22151"/>
                  <a:pt x="780054" y="18744"/>
                  <a:pt x="1040450" y="0"/>
                </a:cubicBezTo>
                <a:cubicBezTo>
                  <a:pt x="1300846" y="-18744"/>
                  <a:pt x="1424123" y="20567"/>
                  <a:pt x="1549606" y="0"/>
                </a:cubicBezTo>
                <a:cubicBezTo>
                  <a:pt x="1675089" y="-20567"/>
                  <a:pt x="1980968" y="9774"/>
                  <a:pt x="2213723" y="0"/>
                </a:cubicBezTo>
                <a:cubicBezTo>
                  <a:pt x="2231387" y="186594"/>
                  <a:pt x="2238277" y="290586"/>
                  <a:pt x="2213723" y="492280"/>
                </a:cubicBezTo>
                <a:cubicBezTo>
                  <a:pt x="1944780" y="502222"/>
                  <a:pt x="1843794" y="519031"/>
                  <a:pt x="1660292" y="492280"/>
                </a:cubicBezTo>
                <a:cubicBezTo>
                  <a:pt x="1476790" y="465529"/>
                  <a:pt x="1316590" y="498125"/>
                  <a:pt x="1151136" y="492280"/>
                </a:cubicBezTo>
                <a:cubicBezTo>
                  <a:pt x="985682" y="486435"/>
                  <a:pt x="886205" y="477317"/>
                  <a:pt x="664117" y="492280"/>
                </a:cubicBezTo>
                <a:cubicBezTo>
                  <a:pt x="442029" y="507243"/>
                  <a:pt x="282376" y="505479"/>
                  <a:pt x="0" y="492280"/>
                </a:cubicBezTo>
                <a:cubicBezTo>
                  <a:pt x="20824" y="347308"/>
                  <a:pt x="6059" y="147175"/>
                  <a:pt x="0" y="0"/>
                </a:cubicBezTo>
                <a:close/>
              </a:path>
              <a:path w="2213723" h="492280" stroke="0" extrusionOk="0">
                <a:moveTo>
                  <a:pt x="0" y="0"/>
                </a:moveTo>
                <a:cubicBezTo>
                  <a:pt x="216054" y="12228"/>
                  <a:pt x="361066" y="-7109"/>
                  <a:pt x="597705" y="0"/>
                </a:cubicBezTo>
                <a:cubicBezTo>
                  <a:pt x="834345" y="7109"/>
                  <a:pt x="1008964" y="-17279"/>
                  <a:pt x="1151136" y="0"/>
                </a:cubicBezTo>
                <a:cubicBezTo>
                  <a:pt x="1293308" y="17279"/>
                  <a:pt x="1487055" y="-6798"/>
                  <a:pt x="1660292" y="0"/>
                </a:cubicBezTo>
                <a:cubicBezTo>
                  <a:pt x="1833529" y="6798"/>
                  <a:pt x="2068748" y="25845"/>
                  <a:pt x="2213723" y="0"/>
                </a:cubicBezTo>
                <a:cubicBezTo>
                  <a:pt x="2206484" y="186008"/>
                  <a:pt x="2229563" y="266150"/>
                  <a:pt x="2213723" y="492280"/>
                </a:cubicBezTo>
                <a:cubicBezTo>
                  <a:pt x="2085030" y="500161"/>
                  <a:pt x="1829210" y="515637"/>
                  <a:pt x="1660292" y="492280"/>
                </a:cubicBezTo>
                <a:cubicBezTo>
                  <a:pt x="1491374" y="468923"/>
                  <a:pt x="1268917" y="498805"/>
                  <a:pt x="1084724" y="492280"/>
                </a:cubicBezTo>
                <a:cubicBezTo>
                  <a:pt x="900531" y="485755"/>
                  <a:pt x="775382" y="484822"/>
                  <a:pt x="509156" y="492280"/>
                </a:cubicBezTo>
                <a:cubicBezTo>
                  <a:pt x="242930" y="499738"/>
                  <a:pt x="113663" y="509180"/>
                  <a:pt x="0" y="492280"/>
                </a:cubicBezTo>
                <a:cubicBezTo>
                  <a:pt x="-10788" y="378438"/>
                  <a:pt x="23412" y="127953"/>
                  <a:pt x="0" y="0"/>
                </a:cubicBezTo>
                <a:close/>
              </a:path>
            </a:pathLst>
          </a:custGeom>
          <a:solidFill>
            <a:srgbClr val="FFA7A9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none" dirty="0">
                <a:latin typeface="+mn-lt"/>
                <a:ea typeface="Dotum" panose="020B0600000101010101" pitchFamily="34" charset="-127"/>
              </a:rPr>
              <a:t>CHALLENGE!</a:t>
            </a:r>
            <a:endParaRPr sz="2000" b="1" u="none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232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9266" y="337510"/>
            <a:ext cx="1520757" cy="872503"/>
          </a:xfrm>
          <a:custGeom>
            <a:avLst/>
            <a:gdLst>
              <a:gd name="connsiteX0" fmla="*/ 0 w 1520757"/>
              <a:gd name="connsiteY0" fmla="*/ 0 h 872503"/>
              <a:gd name="connsiteX1" fmla="*/ 476504 w 1520757"/>
              <a:gd name="connsiteY1" fmla="*/ 0 h 872503"/>
              <a:gd name="connsiteX2" fmla="*/ 968215 w 1520757"/>
              <a:gd name="connsiteY2" fmla="*/ 0 h 872503"/>
              <a:gd name="connsiteX3" fmla="*/ 1520757 w 1520757"/>
              <a:gd name="connsiteY3" fmla="*/ 0 h 872503"/>
              <a:gd name="connsiteX4" fmla="*/ 1520757 w 1520757"/>
              <a:gd name="connsiteY4" fmla="*/ 436252 h 872503"/>
              <a:gd name="connsiteX5" fmla="*/ 1520757 w 1520757"/>
              <a:gd name="connsiteY5" fmla="*/ 872503 h 872503"/>
              <a:gd name="connsiteX6" fmla="*/ 1013838 w 1520757"/>
              <a:gd name="connsiteY6" fmla="*/ 872503 h 872503"/>
              <a:gd name="connsiteX7" fmla="*/ 537334 w 1520757"/>
              <a:gd name="connsiteY7" fmla="*/ 872503 h 872503"/>
              <a:gd name="connsiteX8" fmla="*/ 0 w 1520757"/>
              <a:gd name="connsiteY8" fmla="*/ 872503 h 872503"/>
              <a:gd name="connsiteX9" fmla="*/ 0 w 1520757"/>
              <a:gd name="connsiteY9" fmla="*/ 453702 h 872503"/>
              <a:gd name="connsiteX10" fmla="*/ 0 w 1520757"/>
              <a:gd name="connsiteY10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0757" h="872503" fill="none" extrusionOk="0">
                <a:moveTo>
                  <a:pt x="0" y="0"/>
                </a:moveTo>
                <a:cubicBezTo>
                  <a:pt x="216303" y="6659"/>
                  <a:pt x="266708" y="-2098"/>
                  <a:pt x="476504" y="0"/>
                </a:cubicBezTo>
                <a:cubicBezTo>
                  <a:pt x="686300" y="2098"/>
                  <a:pt x="820171" y="7661"/>
                  <a:pt x="968215" y="0"/>
                </a:cubicBezTo>
                <a:cubicBezTo>
                  <a:pt x="1116259" y="-7661"/>
                  <a:pt x="1265936" y="17341"/>
                  <a:pt x="1520757" y="0"/>
                </a:cubicBezTo>
                <a:cubicBezTo>
                  <a:pt x="1499399" y="193017"/>
                  <a:pt x="1506178" y="283134"/>
                  <a:pt x="1520757" y="436252"/>
                </a:cubicBezTo>
                <a:cubicBezTo>
                  <a:pt x="1535336" y="589370"/>
                  <a:pt x="1507991" y="785022"/>
                  <a:pt x="1520757" y="872503"/>
                </a:cubicBezTo>
                <a:cubicBezTo>
                  <a:pt x="1294898" y="876391"/>
                  <a:pt x="1218818" y="873516"/>
                  <a:pt x="1013838" y="872503"/>
                </a:cubicBezTo>
                <a:cubicBezTo>
                  <a:pt x="808858" y="871490"/>
                  <a:pt x="655187" y="889886"/>
                  <a:pt x="537334" y="872503"/>
                </a:cubicBezTo>
                <a:cubicBezTo>
                  <a:pt x="419481" y="855120"/>
                  <a:pt x="248776" y="851103"/>
                  <a:pt x="0" y="872503"/>
                </a:cubicBezTo>
                <a:cubicBezTo>
                  <a:pt x="8940" y="736254"/>
                  <a:pt x="17302" y="567655"/>
                  <a:pt x="0" y="453702"/>
                </a:cubicBezTo>
                <a:cubicBezTo>
                  <a:pt x="-17302" y="339749"/>
                  <a:pt x="-12851" y="99182"/>
                  <a:pt x="0" y="0"/>
                </a:cubicBezTo>
                <a:close/>
              </a:path>
              <a:path w="1520757" h="872503" stroke="0" extrusionOk="0">
                <a:moveTo>
                  <a:pt x="0" y="0"/>
                </a:moveTo>
                <a:cubicBezTo>
                  <a:pt x="244588" y="-1416"/>
                  <a:pt x="316031" y="6392"/>
                  <a:pt x="537334" y="0"/>
                </a:cubicBezTo>
                <a:cubicBezTo>
                  <a:pt x="758637" y="-6392"/>
                  <a:pt x="861416" y="-19682"/>
                  <a:pt x="1044253" y="0"/>
                </a:cubicBezTo>
                <a:cubicBezTo>
                  <a:pt x="1227090" y="19682"/>
                  <a:pt x="1420284" y="10623"/>
                  <a:pt x="1520757" y="0"/>
                </a:cubicBezTo>
                <a:cubicBezTo>
                  <a:pt x="1522015" y="204035"/>
                  <a:pt x="1534836" y="225679"/>
                  <a:pt x="1520757" y="436252"/>
                </a:cubicBezTo>
                <a:cubicBezTo>
                  <a:pt x="1506678" y="646825"/>
                  <a:pt x="1513927" y="716983"/>
                  <a:pt x="1520757" y="872503"/>
                </a:cubicBezTo>
                <a:cubicBezTo>
                  <a:pt x="1272091" y="871520"/>
                  <a:pt x="1196186" y="881406"/>
                  <a:pt x="1013838" y="872503"/>
                </a:cubicBezTo>
                <a:cubicBezTo>
                  <a:pt x="831490" y="863600"/>
                  <a:pt x="739040" y="855339"/>
                  <a:pt x="491711" y="872503"/>
                </a:cubicBezTo>
                <a:cubicBezTo>
                  <a:pt x="244382" y="889667"/>
                  <a:pt x="204926" y="886393"/>
                  <a:pt x="0" y="872503"/>
                </a:cubicBezTo>
                <a:cubicBezTo>
                  <a:pt x="-1747" y="735461"/>
                  <a:pt x="14386" y="640728"/>
                  <a:pt x="0" y="462427"/>
                </a:cubicBezTo>
                <a:cubicBezTo>
                  <a:pt x="-14386" y="284126"/>
                  <a:pt x="20428" y="102298"/>
                  <a:pt x="0" y="0"/>
                </a:cubicBezTo>
                <a:close/>
              </a:path>
            </a:pathLst>
          </a:custGeom>
          <a:solidFill>
            <a:srgbClr val="DDDD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SLOP</a:t>
            </a:r>
            <a:endParaRPr sz="3200" b="1" u="none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D5BF1-258A-4FED-98CF-74DD5F53944C}"/>
              </a:ext>
            </a:extLst>
          </p:cNvPr>
          <p:cNvSpPr txBox="1"/>
          <p:nvPr userDrawn="1"/>
        </p:nvSpPr>
        <p:spPr>
          <a:xfrm>
            <a:off x="1890944" y="303202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  <a:ea typeface="Dotum" panose="020B0600000101010101" pitchFamily="34" charset="-127"/>
              </a:rPr>
              <a:t>Shed Loads Of Practice!</a:t>
            </a:r>
          </a:p>
        </p:txBody>
      </p:sp>
    </p:spTree>
    <p:extLst>
      <p:ext uri="{BB962C8B-B14F-4D97-AF65-F5344CB8AC3E}">
        <p14:creationId xmlns:p14="http://schemas.microsoft.com/office/powerpoint/2010/main" val="404112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9095" y="330024"/>
            <a:ext cx="1848236" cy="872503"/>
          </a:xfrm>
          <a:custGeom>
            <a:avLst/>
            <a:gdLst>
              <a:gd name="connsiteX0" fmla="*/ 0 w 1848236"/>
              <a:gd name="connsiteY0" fmla="*/ 0 h 872503"/>
              <a:gd name="connsiteX1" fmla="*/ 579114 w 1848236"/>
              <a:gd name="connsiteY1" fmla="*/ 0 h 872503"/>
              <a:gd name="connsiteX2" fmla="*/ 1176710 w 1848236"/>
              <a:gd name="connsiteY2" fmla="*/ 0 h 872503"/>
              <a:gd name="connsiteX3" fmla="*/ 1848236 w 1848236"/>
              <a:gd name="connsiteY3" fmla="*/ 0 h 872503"/>
              <a:gd name="connsiteX4" fmla="*/ 1848236 w 1848236"/>
              <a:gd name="connsiteY4" fmla="*/ 436252 h 872503"/>
              <a:gd name="connsiteX5" fmla="*/ 1848236 w 1848236"/>
              <a:gd name="connsiteY5" fmla="*/ 872503 h 872503"/>
              <a:gd name="connsiteX6" fmla="*/ 1232157 w 1848236"/>
              <a:gd name="connsiteY6" fmla="*/ 872503 h 872503"/>
              <a:gd name="connsiteX7" fmla="*/ 653043 w 1848236"/>
              <a:gd name="connsiteY7" fmla="*/ 872503 h 872503"/>
              <a:gd name="connsiteX8" fmla="*/ 0 w 1848236"/>
              <a:gd name="connsiteY8" fmla="*/ 872503 h 872503"/>
              <a:gd name="connsiteX9" fmla="*/ 0 w 1848236"/>
              <a:gd name="connsiteY9" fmla="*/ 453702 h 872503"/>
              <a:gd name="connsiteX10" fmla="*/ 0 w 1848236"/>
              <a:gd name="connsiteY10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8236" h="872503" fill="none" extrusionOk="0">
                <a:moveTo>
                  <a:pt x="0" y="0"/>
                </a:moveTo>
                <a:cubicBezTo>
                  <a:pt x="149864" y="-14610"/>
                  <a:pt x="401053" y="-27310"/>
                  <a:pt x="579114" y="0"/>
                </a:cubicBezTo>
                <a:cubicBezTo>
                  <a:pt x="757175" y="27310"/>
                  <a:pt x="1014041" y="11553"/>
                  <a:pt x="1176710" y="0"/>
                </a:cubicBezTo>
                <a:cubicBezTo>
                  <a:pt x="1339379" y="-11553"/>
                  <a:pt x="1521968" y="-23170"/>
                  <a:pt x="1848236" y="0"/>
                </a:cubicBezTo>
                <a:cubicBezTo>
                  <a:pt x="1826878" y="193017"/>
                  <a:pt x="1833657" y="283134"/>
                  <a:pt x="1848236" y="436252"/>
                </a:cubicBezTo>
                <a:cubicBezTo>
                  <a:pt x="1862815" y="589370"/>
                  <a:pt x="1835470" y="785022"/>
                  <a:pt x="1848236" y="872503"/>
                </a:cubicBezTo>
                <a:cubicBezTo>
                  <a:pt x="1574902" y="842540"/>
                  <a:pt x="1495672" y="850028"/>
                  <a:pt x="1232157" y="872503"/>
                </a:cubicBezTo>
                <a:cubicBezTo>
                  <a:pt x="968642" y="894978"/>
                  <a:pt x="832122" y="880256"/>
                  <a:pt x="653043" y="872503"/>
                </a:cubicBezTo>
                <a:cubicBezTo>
                  <a:pt x="473964" y="864750"/>
                  <a:pt x="235222" y="853023"/>
                  <a:pt x="0" y="872503"/>
                </a:cubicBezTo>
                <a:cubicBezTo>
                  <a:pt x="8940" y="736254"/>
                  <a:pt x="17302" y="567655"/>
                  <a:pt x="0" y="453702"/>
                </a:cubicBezTo>
                <a:cubicBezTo>
                  <a:pt x="-17302" y="339749"/>
                  <a:pt x="-12851" y="99182"/>
                  <a:pt x="0" y="0"/>
                </a:cubicBezTo>
                <a:close/>
              </a:path>
              <a:path w="1848236" h="872503" stroke="0" extrusionOk="0">
                <a:moveTo>
                  <a:pt x="0" y="0"/>
                </a:moveTo>
                <a:cubicBezTo>
                  <a:pt x="211993" y="-5687"/>
                  <a:pt x="392557" y="-14148"/>
                  <a:pt x="653043" y="0"/>
                </a:cubicBezTo>
                <a:cubicBezTo>
                  <a:pt x="913529" y="14148"/>
                  <a:pt x="1098657" y="-10397"/>
                  <a:pt x="1269122" y="0"/>
                </a:cubicBezTo>
                <a:cubicBezTo>
                  <a:pt x="1439587" y="10397"/>
                  <a:pt x="1676684" y="-21325"/>
                  <a:pt x="1848236" y="0"/>
                </a:cubicBezTo>
                <a:cubicBezTo>
                  <a:pt x="1849494" y="204035"/>
                  <a:pt x="1862315" y="225679"/>
                  <a:pt x="1848236" y="436252"/>
                </a:cubicBezTo>
                <a:cubicBezTo>
                  <a:pt x="1834157" y="646825"/>
                  <a:pt x="1841406" y="716983"/>
                  <a:pt x="1848236" y="872503"/>
                </a:cubicBezTo>
                <a:cubicBezTo>
                  <a:pt x="1545335" y="867661"/>
                  <a:pt x="1467846" y="864786"/>
                  <a:pt x="1232157" y="872503"/>
                </a:cubicBezTo>
                <a:cubicBezTo>
                  <a:pt x="996468" y="880220"/>
                  <a:pt x="875064" y="900429"/>
                  <a:pt x="597596" y="872503"/>
                </a:cubicBezTo>
                <a:cubicBezTo>
                  <a:pt x="320128" y="844577"/>
                  <a:pt x="147705" y="857382"/>
                  <a:pt x="0" y="872503"/>
                </a:cubicBezTo>
                <a:cubicBezTo>
                  <a:pt x="-1747" y="735461"/>
                  <a:pt x="14386" y="640728"/>
                  <a:pt x="0" y="462427"/>
                </a:cubicBezTo>
                <a:cubicBezTo>
                  <a:pt x="-14386" y="284126"/>
                  <a:pt x="20428" y="102298"/>
                  <a:pt x="0" y="0"/>
                </a:cubicBezTo>
                <a:close/>
              </a:path>
            </a:pathLst>
          </a:custGeom>
          <a:solidFill>
            <a:srgbClr val="DDDD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Level up</a:t>
            </a:r>
            <a:endParaRPr sz="3200" b="1" u="none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D5BF1-258A-4FED-98CF-74DD5F53944C}"/>
              </a:ext>
            </a:extLst>
          </p:cNvPr>
          <p:cNvSpPr txBox="1"/>
          <p:nvPr userDrawn="1"/>
        </p:nvSpPr>
        <p:spPr>
          <a:xfrm>
            <a:off x="2219417" y="288230"/>
            <a:ext cx="6684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ea typeface="Dotum" panose="020B0600000101010101" pitchFamily="34" charset="-127"/>
              </a:rPr>
              <a:t>Complete 3 questions from level 1. </a:t>
            </a:r>
          </a:p>
          <a:p>
            <a:r>
              <a:rPr lang="en-GB" dirty="0">
                <a:latin typeface="+mn-lt"/>
                <a:ea typeface="Dotum" panose="020B0600000101010101" pitchFamily="34" charset="-127"/>
              </a:rPr>
              <a:t>     &gt; If you get them correct, LEVEL UP to 2.</a:t>
            </a:r>
          </a:p>
          <a:p>
            <a:r>
              <a:rPr lang="en-GB" dirty="0">
                <a:latin typeface="+mn-lt"/>
                <a:ea typeface="Dotum" panose="020B0600000101010101" pitchFamily="34" charset="-127"/>
              </a:rPr>
              <a:t>     &gt; If you get any wrong, reattempt to correct your answer.  </a:t>
            </a:r>
          </a:p>
          <a:p>
            <a:r>
              <a:rPr lang="en-GB" dirty="0">
                <a:latin typeface="+mn-lt"/>
                <a:ea typeface="Dotum" panose="020B0600000101010101" pitchFamily="34" charset="-127"/>
              </a:rPr>
              <a:t>        Then move down to question 1d.</a:t>
            </a:r>
          </a:p>
          <a:p>
            <a:r>
              <a:rPr lang="en-GB" dirty="0">
                <a:latin typeface="+mn-lt"/>
                <a:ea typeface="Dotum" panose="020B0600000101010101" pitchFamily="34" charset="-127"/>
              </a:rPr>
              <a:t>Repeat the process on level 2 and 3, where you must complete at least 2 questions.</a:t>
            </a:r>
          </a:p>
          <a:p>
            <a:r>
              <a:rPr lang="en-GB" dirty="0">
                <a:latin typeface="+mn-lt"/>
                <a:ea typeface="Dotum" panose="020B0600000101010101" pitchFamily="34" charset="-127"/>
              </a:rPr>
              <a:t>If you make it to the top level 4, complete the whole column!</a:t>
            </a:r>
          </a:p>
        </p:txBody>
      </p:sp>
    </p:spTree>
    <p:extLst>
      <p:ext uri="{BB962C8B-B14F-4D97-AF65-F5344CB8AC3E}">
        <p14:creationId xmlns:p14="http://schemas.microsoft.com/office/powerpoint/2010/main" val="423329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rgbClr val="FD7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9072" y="329011"/>
            <a:ext cx="1892578" cy="872503"/>
          </a:xfrm>
          <a:custGeom>
            <a:avLst/>
            <a:gdLst>
              <a:gd name="connsiteX0" fmla="*/ 0 w 1892578"/>
              <a:gd name="connsiteY0" fmla="*/ 0 h 872503"/>
              <a:gd name="connsiteX1" fmla="*/ 593008 w 1892578"/>
              <a:gd name="connsiteY1" fmla="*/ 0 h 872503"/>
              <a:gd name="connsiteX2" fmla="*/ 1204941 w 1892578"/>
              <a:gd name="connsiteY2" fmla="*/ 0 h 872503"/>
              <a:gd name="connsiteX3" fmla="*/ 1892578 w 1892578"/>
              <a:gd name="connsiteY3" fmla="*/ 0 h 872503"/>
              <a:gd name="connsiteX4" fmla="*/ 1892578 w 1892578"/>
              <a:gd name="connsiteY4" fmla="*/ 436252 h 872503"/>
              <a:gd name="connsiteX5" fmla="*/ 1892578 w 1892578"/>
              <a:gd name="connsiteY5" fmla="*/ 872503 h 872503"/>
              <a:gd name="connsiteX6" fmla="*/ 1261719 w 1892578"/>
              <a:gd name="connsiteY6" fmla="*/ 872503 h 872503"/>
              <a:gd name="connsiteX7" fmla="*/ 668711 w 1892578"/>
              <a:gd name="connsiteY7" fmla="*/ 872503 h 872503"/>
              <a:gd name="connsiteX8" fmla="*/ 0 w 1892578"/>
              <a:gd name="connsiteY8" fmla="*/ 872503 h 872503"/>
              <a:gd name="connsiteX9" fmla="*/ 0 w 1892578"/>
              <a:gd name="connsiteY9" fmla="*/ 453702 h 872503"/>
              <a:gd name="connsiteX10" fmla="*/ 0 w 1892578"/>
              <a:gd name="connsiteY10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2578" h="872503" fill="none" extrusionOk="0">
                <a:moveTo>
                  <a:pt x="0" y="0"/>
                </a:moveTo>
                <a:cubicBezTo>
                  <a:pt x="242263" y="-24117"/>
                  <a:pt x="304547" y="21265"/>
                  <a:pt x="593008" y="0"/>
                </a:cubicBezTo>
                <a:cubicBezTo>
                  <a:pt x="881469" y="-21265"/>
                  <a:pt x="1075771" y="-23224"/>
                  <a:pt x="1204941" y="0"/>
                </a:cubicBezTo>
                <a:cubicBezTo>
                  <a:pt x="1334111" y="23224"/>
                  <a:pt x="1648934" y="18222"/>
                  <a:pt x="1892578" y="0"/>
                </a:cubicBezTo>
                <a:cubicBezTo>
                  <a:pt x="1871220" y="193017"/>
                  <a:pt x="1877999" y="283134"/>
                  <a:pt x="1892578" y="436252"/>
                </a:cubicBezTo>
                <a:cubicBezTo>
                  <a:pt x="1907157" y="589370"/>
                  <a:pt x="1879812" y="785022"/>
                  <a:pt x="1892578" y="872503"/>
                </a:cubicBezTo>
                <a:cubicBezTo>
                  <a:pt x="1579301" y="848055"/>
                  <a:pt x="1446639" y="898484"/>
                  <a:pt x="1261719" y="872503"/>
                </a:cubicBezTo>
                <a:cubicBezTo>
                  <a:pt x="1076799" y="846522"/>
                  <a:pt x="957836" y="850175"/>
                  <a:pt x="668711" y="872503"/>
                </a:cubicBezTo>
                <a:cubicBezTo>
                  <a:pt x="379586" y="894831"/>
                  <a:pt x="239268" y="875136"/>
                  <a:pt x="0" y="872503"/>
                </a:cubicBezTo>
                <a:cubicBezTo>
                  <a:pt x="8940" y="736254"/>
                  <a:pt x="17302" y="567655"/>
                  <a:pt x="0" y="453702"/>
                </a:cubicBezTo>
                <a:cubicBezTo>
                  <a:pt x="-17302" y="339749"/>
                  <a:pt x="-12851" y="99182"/>
                  <a:pt x="0" y="0"/>
                </a:cubicBezTo>
                <a:close/>
              </a:path>
              <a:path w="1892578" h="872503" stroke="0" extrusionOk="0">
                <a:moveTo>
                  <a:pt x="0" y="0"/>
                </a:moveTo>
                <a:cubicBezTo>
                  <a:pt x="305570" y="12003"/>
                  <a:pt x="399203" y="6060"/>
                  <a:pt x="668711" y="0"/>
                </a:cubicBezTo>
                <a:cubicBezTo>
                  <a:pt x="938219" y="-6060"/>
                  <a:pt x="1058028" y="12313"/>
                  <a:pt x="1299570" y="0"/>
                </a:cubicBezTo>
                <a:cubicBezTo>
                  <a:pt x="1541112" y="-12313"/>
                  <a:pt x="1719620" y="6804"/>
                  <a:pt x="1892578" y="0"/>
                </a:cubicBezTo>
                <a:cubicBezTo>
                  <a:pt x="1893836" y="204035"/>
                  <a:pt x="1906657" y="225679"/>
                  <a:pt x="1892578" y="436252"/>
                </a:cubicBezTo>
                <a:cubicBezTo>
                  <a:pt x="1878499" y="646825"/>
                  <a:pt x="1885748" y="716983"/>
                  <a:pt x="1892578" y="872503"/>
                </a:cubicBezTo>
                <a:cubicBezTo>
                  <a:pt x="1628820" y="852820"/>
                  <a:pt x="1475643" y="844466"/>
                  <a:pt x="1261719" y="872503"/>
                </a:cubicBezTo>
                <a:cubicBezTo>
                  <a:pt x="1047795" y="900540"/>
                  <a:pt x="857984" y="892989"/>
                  <a:pt x="611934" y="872503"/>
                </a:cubicBezTo>
                <a:cubicBezTo>
                  <a:pt x="365884" y="852017"/>
                  <a:pt x="244362" y="891192"/>
                  <a:pt x="0" y="872503"/>
                </a:cubicBezTo>
                <a:cubicBezTo>
                  <a:pt x="-1747" y="735461"/>
                  <a:pt x="14386" y="640728"/>
                  <a:pt x="0" y="462427"/>
                </a:cubicBezTo>
                <a:cubicBezTo>
                  <a:pt x="-14386" y="284126"/>
                  <a:pt x="20428" y="102298"/>
                  <a:pt x="0" y="0"/>
                </a:cubicBezTo>
                <a:close/>
              </a:path>
            </a:pathLst>
          </a:custGeom>
          <a:solidFill>
            <a:srgbClr val="FEA96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BINGO!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Bingo Balls Images, Stock Photos &amp; Vectors | Shutterstock">
            <a:extLst>
              <a:ext uri="{FF2B5EF4-FFF2-40B4-BE49-F238E27FC236}">
                <a16:creationId xmlns:a16="http://schemas.microsoft.com/office/drawing/2014/main" id="{F8CDEC51-B124-4401-B878-93CE42F903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b="15465"/>
          <a:stretch/>
        </p:blipFill>
        <p:spPr bwMode="auto">
          <a:xfrm>
            <a:off x="5262516" y="232267"/>
            <a:ext cx="3714750" cy="20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E22CE7-AC9B-4A6E-AB76-A49785E2277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519040"/>
              </p:ext>
            </p:extLst>
          </p:nvPr>
        </p:nvGraphicFramePr>
        <p:xfrm>
          <a:off x="5335479" y="2217151"/>
          <a:ext cx="1272465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155">
                  <a:extLst>
                    <a:ext uri="{9D8B030D-6E8A-4147-A177-3AD203B41FA5}">
                      <a16:colId xmlns:a16="http://schemas.microsoft.com/office/drawing/2014/main" val="1016489877"/>
                    </a:ext>
                  </a:extLst>
                </a:gridCol>
                <a:gridCol w="424155">
                  <a:extLst>
                    <a:ext uri="{9D8B030D-6E8A-4147-A177-3AD203B41FA5}">
                      <a16:colId xmlns:a16="http://schemas.microsoft.com/office/drawing/2014/main" val="4108653200"/>
                    </a:ext>
                  </a:extLst>
                </a:gridCol>
                <a:gridCol w="424155">
                  <a:extLst>
                    <a:ext uri="{9D8B030D-6E8A-4147-A177-3AD203B41FA5}">
                      <a16:colId xmlns:a16="http://schemas.microsoft.com/office/drawing/2014/main" val="3213302947"/>
                    </a:ext>
                  </a:extLst>
                </a:gridCol>
              </a:tblGrid>
              <a:tr h="3385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205193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96314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9287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9D6EDD-E0A7-4719-BDA2-833EDD67312A}"/>
              </a:ext>
            </a:extLst>
          </p:cNvPr>
          <p:cNvSpPr txBox="1"/>
          <p:nvPr userDrawn="1"/>
        </p:nvSpPr>
        <p:spPr>
          <a:xfrm>
            <a:off x="266331" y="2012641"/>
            <a:ext cx="4996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latin typeface="+mn-lt"/>
                <a:ea typeface="Dotum" panose="020B0600000101010101" pitchFamily="34" charset="-127"/>
              </a:rPr>
              <a:t>Pick 9 numbers from those listed below    and put them into a 3 x 3 table like this one:</a:t>
            </a:r>
          </a:p>
          <a:p>
            <a:pPr lvl="0"/>
            <a:endParaRPr lang="en-GB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dirty="0">
                <a:latin typeface="+mn-lt"/>
                <a:ea typeface="Dotum" panose="020B0600000101010101" pitchFamily="34" charset="-127"/>
              </a:rPr>
              <a:t>Repeating = Cheating</a:t>
            </a:r>
          </a:p>
          <a:p>
            <a:endParaRPr lang="en-GB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32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solidFill>
          <a:srgbClr val="FD7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9072" y="329011"/>
            <a:ext cx="1892578" cy="872503"/>
          </a:xfrm>
          <a:custGeom>
            <a:avLst/>
            <a:gdLst>
              <a:gd name="connsiteX0" fmla="*/ 0 w 1892578"/>
              <a:gd name="connsiteY0" fmla="*/ 0 h 872503"/>
              <a:gd name="connsiteX1" fmla="*/ 593008 w 1892578"/>
              <a:gd name="connsiteY1" fmla="*/ 0 h 872503"/>
              <a:gd name="connsiteX2" fmla="*/ 1204941 w 1892578"/>
              <a:gd name="connsiteY2" fmla="*/ 0 h 872503"/>
              <a:gd name="connsiteX3" fmla="*/ 1892578 w 1892578"/>
              <a:gd name="connsiteY3" fmla="*/ 0 h 872503"/>
              <a:gd name="connsiteX4" fmla="*/ 1892578 w 1892578"/>
              <a:gd name="connsiteY4" fmla="*/ 436252 h 872503"/>
              <a:gd name="connsiteX5" fmla="*/ 1892578 w 1892578"/>
              <a:gd name="connsiteY5" fmla="*/ 872503 h 872503"/>
              <a:gd name="connsiteX6" fmla="*/ 1261719 w 1892578"/>
              <a:gd name="connsiteY6" fmla="*/ 872503 h 872503"/>
              <a:gd name="connsiteX7" fmla="*/ 668711 w 1892578"/>
              <a:gd name="connsiteY7" fmla="*/ 872503 h 872503"/>
              <a:gd name="connsiteX8" fmla="*/ 0 w 1892578"/>
              <a:gd name="connsiteY8" fmla="*/ 872503 h 872503"/>
              <a:gd name="connsiteX9" fmla="*/ 0 w 1892578"/>
              <a:gd name="connsiteY9" fmla="*/ 453702 h 872503"/>
              <a:gd name="connsiteX10" fmla="*/ 0 w 1892578"/>
              <a:gd name="connsiteY10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2578" h="872503" fill="none" extrusionOk="0">
                <a:moveTo>
                  <a:pt x="0" y="0"/>
                </a:moveTo>
                <a:cubicBezTo>
                  <a:pt x="242263" y="-24117"/>
                  <a:pt x="304547" y="21265"/>
                  <a:pt x="593008" y="0"/>
                </a:cubicBezTo>
                <a:cubicBezTo>
                  <a:pt x="881469" y="-21265"/>
                  <a:pt x="1075771" y="-23224"/>
                  <a:pt x="1204941" y="0"/>
                </a:cubicBezTo>
                <a:cubicBezTo>
                  <a:pt x="1334111" y="23224"/>
                  <a:pt x="1648934" y="18222"/>
                  <a:pt x="1892578" y="0"/>
                </a:cubicBezTo>
                <a:cubicBezTo>
                  <a:pt x="1871220" y="193017"/>
                  <a:pt x="1877999" y="283134"/>
                  <a:pt x="1892578" y="436252"/>
                </a:cubicBezTo>
                <a:cubicBezTo>
                  <a:pt x="1907157" y="589370"/>
                  <a:pt x="1879812" y="785022"/>
                  <a:pt x="1892578" y="872503"/>
                </a:cubicBezTo>
                <a:cubicBezTo>
                  <a:pt x="1579301" y="848055"/>
                  <a:pt x="1446639" y="898484"/>
                  <a:pt x="1261719" y="872503"/>
                </a:cubicBezTo>
                <a:cubicBezTo>
                  <a:pt x="1076799" y="846522"/>
                  <a:pt x="957836" y="850175"/>
                  <a:pt x="668711" y="872503"/>
                </a:cubicBezTo>
                <a:cubicBezTo>
                  <a:pt x="379586" y="894831"/>
                  <a:pt x="239268" y="875136"/>
                  <a:pt x="0" y="872503"/>
                </a:cubicBezTo>
                <a:cubicBezTo>
                  <a:pt x="8940" y="736254"/>
                  <a:pt x="17302" y="567655"/>
                  <a:pt x="0" y="453702"/>
                </a:cubicBezTo>
                <a:cubicBezTo>
                  <a:pt x="-17302" y="339749"/>
                  <a:pt x="-12851" y="99182"/>
                  <a:pt x="0" y="0"/>
                </a:cubicBezTo>
                <a:close/>
              </a:path>
              <a:path w="1892578" h="872503" stroke="0" extrusionOk="0">
                <a:moveTo>
                  <a:pt x="0" y="0"/>
                </a:moveTo>
                <a:cubicBezTo>
                  <a:pt x="305570" y="12003"/>
                  <a:pt x="399203" y="6060"/>
                  <a:pt x="668711" y="0"/>
                </a:cubicBezTo>
                <a:cubicBezTo>
                  <a:pt x="938219" y="-6060"/>
                  <a:pt x="1058028" y="12313"/>
                  <a:pt x="1299570" y="0"/>
                </a:cubicBezTo>
                <a:cubicBezTo>
                  <a:pt x="1541112" y="-12313"/>
                  <a:pt x="1719620" y="6804"/>
                  <a:pt x="1892578" y="0"/>
                </a:cubicBezTo>
                <a:cubicBezTo>
                  <a:pt x="1893836" y="204035"/>
                  <a:pt x="1906657" y="225679"/>
                  <a:pt x="1892578" y="436252"/>
                </a:cubicBezTo>
                <a:cubicBezTo>
                  <a:pt x="1878499" y="646825"/>
                  <a:pt x="1885748" y="716983"/>
                  <a:pt x="1892578" y="872503"/>
                </a:cubicBezTo>
                <a:cubicBezTo>
                  <a:pt x="1628820" y="852820"/>
                  <a:pt x="1475643" y="844466"/>
                  <a:pt x="1261719" y="872503"/>
                </a:cubicBezTo>
                <a:cubicBezTo>
                  <a:pt x="1047795" y="900540"/>
                  <a:pt x="857984" y="892989"/>
                  <a:pt x="611934" y="872503"/>
                </a:cubicBezTo>
                <a:cubicBezTo>
                  <a:pt x="365884" y="852017"/>
                  <a:pt x="244362" y="891192"/>
                  <a:pt x="0" y="872503"/>
                </a:cubicBezTo>
                <a:cubicBezTo>
                  <a:pt x="-1747" y="735461"/>
                  <a:pt x="14386" y="640728"/>
                  <a:pt x="0" y="462427"/>
                </a:cubicBezTo>
                <a:cubicBezTo>
                  <a:pt x="-14386" y="284126"/>
                  <a:pt x="20428" y="102298"/>
                  <a:pt x="0" y="0"/>
                </a:cubicBezTo>
                <a:close/>
              </a:path>
            </a:pathLst>
          </a:custGeom>
          <a:solidFill>
            <a:srgbClr val="FEA96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BINGO!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Bingo Balls Images, Stock Photos &amp; Vectors | Shutterstock">
            <a:extLst>
              <a:ext uri="{FF2B5EF4-FFF2-40B4-BE49-F238E27FC236}">
                <a16:creationId xmlns:a16="http://schemas.microsoft.com/office/drawing/2014/main" id="{F8CDEC51-B124-4401-B878-93CE42F903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b="15465"/>
          <a:stretch/>
        </p:blipFill>
        <p:spPr bwMode="auto">
          <a:xfrm>
            <a:off x="5262516" y="232267"/>
            <a:ext cx="3714750" cy="20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818185-E269-430B-B717-B51420D40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355" y="2256375"/>
            <a:ext cx="6293652" cy="3292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question]</a:t>
            </a:r>
          </a:p>
        </p:txBody>
      </p:sp>
    </p:spTree>
    <p:extLst>
      <p:ext uri="{BB962C8B-B14F-4D97-AF65-F5344CB8AC3E}">
        <p14:creationId xmlns:p14="http://schemas.microsoft.com/office/powerpoint/2010/main" val="62428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Think, Pair, Share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7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2033" y="366251"/>
            <a:ext cx="2667210" cy="872503"/>
          </a:xfrm>
          <a:custGeom>
            <a:avLst/>
            <a:gdLst>
              <a:gd name="connsiteX0" fmla="*/ 0 w 2667210"/>
              <a:gd name="connsiteY0" fmla="*/ 0 h 872503"/>
              <a:gd name="connsiteX1" fmla="*/ 613458 w 2667210"/>
              <a:gd name="connsiteY1" fmla="*/ 0 h 872503"/>
              <a:gd name="connsiteX2" fmla="*/ 1280261 w 2667210"/>
              <a:gd name="connsiteY2" fmla="*/ 0 h 872503"/>
              <a:gd name="connsiteX3" fmla="*/ 1920391 w 2667210"/>
              <a:gd name="connsiteY3" fmla="*/ 0 h 872503"/>
              <a:gd name="connsiteX4" fmla="*/ 2667210 w 2667210"/>
              <a:gd name="connsiteY4" fmla="*/ 0 h 872503"/>
              <a:gd name="connsiteX5" fmla="*/ 2667210 w 2667210"/>
              <a:gd name="connsiteY5" fmla="*/ 427526 h 872503"/>
              <a:gd name="connsiteX6" fmla="*/ 2667210 w 2667210"/>
              <a:gd name="connsiteY6" fmla="*/ 872503 h 872503"/>
              <a:gd name="connsiteX7" fmla="*/ 1947063 w 2667210"/>
              <a:gd name="connsiteY7" fmla="*/ 872503 h 872503"/>
              <a:gd name="connsiteX8" fmla="*/ 1226917 w 2667210"/>
              <a:gd name="connsiteY8" fmla="*/ 872503 h 872503"/>
              <a:gd name="connsiteX9" fmla="*/ 613458 w 2667210"/>
              <a:gd name="connsiteY9" fmla="*/ 872503 h 872503"/>
              <a:gd name="connsiteX10" fmla="*/ 0 w 2667210"/>
              <a:gd name="connsiteY10" fmla="*/ 872503 h 872503"/>
              <a:gd name="connsiteX11" fmla="*/ 0 w 2667210"/>
              <a:gd name="connsiteY11" fmla="*/ 418801 h 872503"/>
              <a:gd name="connsiteX12" fmla="*/ 0 w 2667210"/>
              <a:gd name="connsiteY12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210" h="872503" fill="none" extrusionOk="0">
                <a:moveTo>
                  <a:pt x="0" y="0"/>
                </a:moveTo>
                <a:cubicBezTo>
                  <a:pt x="254243" y="10988"/>
                  <a:pt x="484355" y="-27329"/>
                  <a:pt x="613458" y="0"/>
                </a:cubicBezTo>
                <a:cubicBezTo>
                  <a:pt x="742561" y="27329"/>
                  <a:pt x="1070801" y="-33173"/>
                  <a:pt x="1280261" y="0"/>
                </a:cubicBezTo>
                <a:cubicBezTo>
                  <a:pt x="1489721" y="33173"/>
                  <a:pt x="1646589" y="-20549"/>
                  <a:pt x="1920391" y="0"/>
                </a:cubicBezTo>
                <a:cubicBezTo>
                  <a:pt x="2194193" y="20549"/>
                  <a:pt x="2295556" y="-21282"/>
                  <a:pt x="2667210" y="0"/>
                </a:cubicBezTo>
                <a:cubicBezTo>
                  <a:pt x="2662352" y="188835"/>
                  <a:pt x="2647871" y="240770"/>
                  <a:pt x="2667210" y="427526"/>
                </a:cubicBezTo>
                <a:cubicBezTo>
                  <a:pt x="2686549" y="614282"/>
                  <a:pt x="2671745" y="690668"/>
                  <a:pt x="2667210" y="872503"/>
                </a:cubicBezTo>
                <a:cubicBezTo>
                  <a:pt x="2461651" y="873585"/>
                  <a:pt x="2247060" y="885855"/>
                  <a:pt x="1947063" y="872503"/>
                </a:cubicBezTo>
                <a:cubicBezTo>
                  <a:pt x="1647066" y="859151"/>
                  <a:pt x="1540601" y="898061"/>
                  <a:pt x="1226917" y="872503"/>
                </a:cubicBezTo>
                <a:cubicBezTo>
                  <a:pt x="913233" y="846945"/>
                  <a:pt x="749604" y="854993"/>
                  <a:pt x="613458" y="872503"/>
                </a:cubicBezTo>
                <a:cubicBezTo>
                  <a:pt x="477312" y="890013"/>
                  <a:pt x="218570" y="871398"/>
                  <a:pt x="0" y="872503"/>
                </a:cubicBezTo>
                <a:cubicBezTo>
                  <a:pt x="-20947" y="750112"/>
                  <a:pt x="-12315" y="525743"/>
                  <a:pt x="0" y="418801"/>
                </a:cubicBezTo>
                <a:cubicBezTo>
                  <a:pt x="12315" y="311859"/>
                  <a:pt x="-10541" y="162309"/>
                  <a:pt x="0" y="0"/>
                </a:cubicBezTo>
                <a:close/>
              </a:path>
              <a:path w="2667210" h="872503" stroke="0" extrusionOk="0">
                <a:moveTo>
                  <a:pt x="0" y="0"/>
                </a:moveTo>
                <a:cubicBezTo>
                  <a:pt x="220727" y="-33920"/>
                  <a:pt x="506384" y="-7144"/>
                  <a:pt x="720147" y="0"/>
                </a:cubicBezTo>
                <a:cubicBezTo>
                  <a:pt x="933910" y="7144"/>
                  <a:pt x="1206776" y="7523"/>
                  <a:pt x="1386949" y="0"/>
                </a:cubicBezTo>
                <a:cubicBezTo>
                  <a:pt x="1567122" y="-7523"/>
                  <a:pt x="1874299" y="-28338"/>
                  <a:pt x="2000408" y="0"/>
                </a:cubicBezTo>
                <a:cubicBezTo>
                  <a:pt x="2126517" y="28338"/>
                  <a:pt x="2532438" y="-20394"/>
                  <a:pt x="2667210" y="0"/>
                </a:cubicBezTo>
                <a:cubicBezTo>
                  <a:pt x="2646254" y="175627"/>
                  <a:pt x="2658424" y="241012"/>
                  <a:pt x="2667210" y="453702"/>
                </a:cubicBezTo>
                <a:cubicBezTo>
                  <a:pt x="2675996" y="666392"/>
                  <a:pt x="2669315" y="673822"/>
                  <a:pt x="2667210" y="872503"/>
                </a:cubicBezTo>
                <a:cubicBezTo>
                  <a:pt x="2476461" y="870359"/>
                  <a:pt x="2341929" y="855741"/>
                  <a:pt x="2080424" y="872503"/>
                </a:cubicBezTo>
                <a:cubicBezTo>
                  <a:pt x="1818919" y="889265"/>
                  <a:pt x="1663884" y="901249"/>
                  <a:pt x="1386949" y="872503"/>
                </a:cubicBezTo>
                <a:cubicBezTo>
                  <a:pt x="1110015" y="843757"/>
                  <a:pt x="1019189" y="886839"/>
                  <a:pt x="800163" y="872503"/>
                </a:cubicBezTo>
                <a:cubicBezTo>
                  <a:pt x="581137" y="858167"/>
                  <a:pt x="174489" y="863278"/>
                  <a:pt x="0" y="872503"/>
                </a:cubicBezTo>
                <a:cubicBezTo>
                  <a:pt x="-16243" y="721739"/>
                  <a:pt x="-12026" y="584958"/>
                  <a:pt x="0" y="444977"/>
                </a:cubicBezTo>
                <a:cubicBezTo>
                  <a:pt x="12026" y="304996"/>
                  <a:pt x="11070" y="1687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Match up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B56F12-B406-44F0-B0B3-C8B8528239D9}"/>
              </a:ext>
            </a:extLst>
          </p:cNvPr>
          <p:cNvSpPr/>
          <p:nvPr userDrawn="1"/>
        </p:nvSpPr>
        <p:spPr>
          <a:xfrm rot="21067958">
            <a:off x="638948" y="3849166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B4ADB-3B08-4DC5-A9E3-96A01EDC155C}"/>
              </a:ext>
            </a:extLst>
          </p:cNvPr>
          <p:cNvSpPr/>
          <p:nvPr userDrawn="1"/>
        </p:nvSpPr>
        <p:spPr>
          <a:xfrm rot="234511">
            <a:off x="1381812" y="4087052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4F7974-0735-4EFD-9EDB-468984CE0706}"/>
              </a:ext>
            </a:extLst>
          </p:cNvPr>
          <p:cNvSpPr/>
          <p:nvPr userDrawn="1"/>
        </p:nvSpPr>
        <p:spPr>
          <a:xfrm rot="248037">
            <a:off x="5212577" y="3620918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287B5-B3E9-425D-B0D2-A3FC7F4BB63D}"/>
              </a:ext>
            </a:extLst>
          </p:cNvPr>
          <p:cNvSpPr/>
          <p:nvPr userDrawn="1"/>
        </p:nvSpPr>
        <p:spPr>
          <a:xfrm rot="21355208">
            <a:off x="4779217" y="4084979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7BA3F5-E62D-4F98-AE00-92DB87E45BBF}"/>
              </a:ext>
            </a:extLst>
          </p:cNvPr>
          <p:cNvSpPr/>
          <p:nvPr userDrawn="1"/>
        </p:nvSpPr>
        <p:spPr>
          <a:xfrm rot="21230948">
            <a:off x="7314586" y="4711020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FE7AD9-9D89-481D-9756-6FDE1B293C10}"/>
              </a:ext>
            </a:extLst>
          </p:cNvPr>
          <p:cNvSpPr/>
          <p:nvPr userDrawn="1"/>
        </p:nvSpPr>
        <p:spPr>
          <a:xfrm rot="281106">
            <a:off x="6881226" y="5175081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C8EA62-610E-423B-9A62-AAE990ECE8AE}"/>
              </a:ext>
            </a:extLst>
          </p:cNvPr>
          <p:cNvSpPr/>
          <p:nvPr userDrawn="1"/>
        </p:nvSpPr>
        <p:spPr>
          <a:xfrm rot="21334681">
            <a:off x="2543567" y="5177252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AA32B7-D987-4D3D-BC6C-ED317123CBB4}"/>
              </a:ext>
            </a:extLst>
          </p:cNvPr>
          <p:cNvSpPr/>
          <p:nvPr userDrawn="1"/>
        </p:nvSpPr>
        <p:spPr>
          <a:xfrm rot="501234">
            <a:off x="3358493" y="5373730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1C262-826A-43D1-BCC7-4492CA0CE8FE}"/>
              </a:ext>
            </a:extLst>
          </p:cNvPr>
          <p:cNvSpPr txBox="1"/>
          <p:nvPr userDrawn="1"/>
        </p:nvSpPr>
        <p:spPr>
          <a:xfrm>
            <a:off x="333412" y="1471181"/>
            <a:ext cx="39131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>
                <a:latin typeface="+mn-lt"/>
                <a:ea typeface="Dotum" panose="020B0600000101010101" pitchFamily="34" charset="-127"/>
              </a:rPr>
              <a:t>You have a pack of cards in front of you.</a:t>
            </a:r>
          </a:p>
          <a:p>
            <a:pPr lvl="0"/>
            <a:endParaRPr lang="en-GB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dirty="0">
                <a:latin typeface="+mn-lt"/>
                <a:ea typeface="Dotum" panose="020B0600000101010101" pitchFamily="34" charset="-127"/>
              </a:rPr>
              <a:t>Every card has matching answer card.</a:t>
            </a:r>
          </a:p>
          <a:p>
            <a:pPr lvl="0"/>
            <a:endParaRPr lang="en-GB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dirty="0">
                <a:latin typeface="+mn-lt"/>
                <a:ea typeface="Dotum" panose="020B0600000101010101" pitchFamily="34" charset="-127"/>
              </a:rPr>
              <a:t>You just need to match them up!</a:t>
            </a:r>
          </a:p>
          <a:p>
            <a:endParaRPr lang="en-GB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4459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2033" y="366251"/>
            <a:ext cx="2667210" cy="872503"/>
          </a:xfrm>
          <a:custGeom>
            <a:avLst/>
            <a:gdLst>
              <a:gd name="connsiteX0" fmla="*/ 0 w 2667210"/>
              <a:gd name="connsiteY0" fmla="*/ 0 h 872503"/>
              <a:gd name="connsiteX1" fmla="*/ 613458 w 2667210"/>
              <a:gd name="connsiteY1" fmla="*/ 0 h 872503"/>
              <a:gd name="connsiteX2" fmla="*/ 1280261 w 2667210"/>
              <a:gd name="connsiteY2" fmla="*/ 0 h 872503"/>
              <a:gd name="connsiteX3" fmla="*/ 1920391 w 2667210"/>
              <a:gd name="connsiteY3" fmla="*/ 0 h 872503"/>
              <a:gd name="connsiteX4" fmla="*/ 2667210 w 2667210"/>
              <a:gd name="connsiteY4" fmla="*/ 0 h 872503"/>
              <a:gd name="connsiteX5" fmla="*/ 2667210 w 2667210"/>
              <a:gd name="connsiteY5" fmla="*/ 427526 h 872503"/>
              <a:gd name="connsiteX6" fmla="*/ 2667210 w 2667210"/>
              <a:gd name="connsiteY6" fmla="*/ 872503 h 872503"/>
              <a:gd name="connsiteX7" fmla="*/ 1947063 w 2667210"/>
              <a:gd name="connsiteY7" fmla="*/ 872503 h 872503"/>
              <a:gd name="connsiteX8" fmla="*/ 1226917 w 2667210"/>
              <a:gd name="connsiteY8" fmla="*/ 872503 h 872503"/>
              <a:gd name="connsiteX9" fmla="*/ 613458 w 2667210"/>
              <a:gd name="connsiteY9" fmla="*/ 872503 h 872503"/>
              <a:gd name="connsiteX10" fmla="*/ 0 w 2667210"/>
              <a:gd name="connsiteY10" fmla="*/ 872503 h 872503"/>
              <a:gd name="connsiteX11" fmla="*/ 0 w 2667210"/>
              <a:gd name="connsiteY11" fmla="*/ 418801 h 872503"/>
              <a:gd name="connsiteX12" fmla="*/ 0 w 2667210"/>
              <a:gd name="connsiteY12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210" h="872503" fill="none" extrusionOk="0">
                <a:moveTo>
                  <a:pt x="0" y="0"/>
                </a:moveTo>
                <a:cubicBezTo>
                  <a:pt x="254243" y="10988"/>
                  <a:pt x="484355" y="-27329"/>
                  <a:pt x="613458" y="0"/>
                </a:cubicBezTo>
                <a:cubicBezTo>
                  <a:pt x="742561" y="27329"/>
                  <a:pt x="1070801" y="-33173"/>
                  <a:pt x="1280261" y="0"/>
                </a:cubicBezTo>
                <a:cubicBezTo>
                  <a:pt x="1489721" y="33173"/>
                  <a:pt x="1646589" y="-20549"/>
                  <a:pt x="1920391" y="0"/>
                </a:cubicBezTo>
                <a:cubicBezTo>
                  <a:pt x="2194193" y="20549"/>
                  <a:pt x="2295556" y="-21282"/>
                  <a:pt x="2667210" y="0"/>
                </a:cubicBezTo>
                <a:cubicBezTo>
                  <a:pt x="2662352" y="188835"/>
                  <a:pt x="2647871" y="240770"/>
                  <a:pt x="2667210" y="427526"/>
                </a:cubicBezTo>
                <a:cubicBezTo>
                  <a:pt x="2686549" y="614282"/>
                  <a:pt x="2671745" y="690668"/>
                  <a:pt x="2667210" y="872503"/>
                </a:cubicBezTo>
                <a:cubicBezTo>
                  <a:pt x="2461651" y="873585"/>
                  <a:pt x="2247060" y="885855"/>
                  <a:pt x="1947063" y="872503"/>
                </a:cubicBezTo>
                <a:cubicBezTo>
                  <a:pt x="1647066" y="859151"/>
                  <a:pt x="1540601" y="898061"/>
                  <a:pt x="1226917" y="872503"/>
                </a:cubicBezTo>
                <a:cubicBezTo>
                  <a:pt x="913233" y="846945"/>
                  <a:pt x="749604" y="854993"/>
                  <a:pt x="613458" y="872503"/>
                </a:cubicBezTo>
                <a:cubicBezTo>
                  <a:pt x="477312" y="890013"/>
                  <a:pt x="218570" y="871398"/>
                  <a:pt x="0" y="872503"/>
                </a:cubicBezTo>
                <a:cubicBezTo>
                  <a:pt x="-20947" y="750112"/>
                  <a:pt x="-12315" y="525743"/>
                  <a:pt x="0" y="418801"/>
                </a:cubicBezTo>
                <a:cubicBezTo>
                  <a:pt x="12315" y="311859"/>
                  <a:pt x="-10541" y="162309"/>
                  <a:pt x="0" y="0"/>
                </a:cubicBezTo>
                <a:close/>
              </a:path>
              <a:path w="2667210" h="872503" stroke="0" extrusionOk="0">
                <a:moveTo>
                  <a:pt x="0" y="0"/>
                </a:moveTo>
                <a:cubicBezTo>
                  <a:pt x="220727" y="-33920"/>
                  <a:pt x="506384" y="-7144"/>
                  <a:pt x="720147" y="0"/>
                </a:cubicBezTo>
                <a:cubicBezTo>
                  <a:pt x="933910" y="7144"/>
                  <a:pt x="1206776" y="7523"/>
                  <a:pt x="1386949" y="0"/>
                </a:cubicBezTo>
                <a:cubicBezTo>
                  <a:pt x="1567122" y="-7523"/>
                  <a:pt x="1874299" y="-28338"/>
                  <a:pt x="2000408" y="0"/>
                </a:cubicBezTo>
                <a:cubicBezTo>
                  <a:pt x="2126517" y="28338"/>
                  <a:pt x="2532438" y="-20394"/>
                  <a:pt x="2667210" y="0"/>
                </a:cubicBezTo>
                <a:cubicBezTo>
                  <a:pt x="2646254" y="175627"/>
                  <a:pt x="2658424" y="241012"/>
                  <a:pt x="2667210" y="453702"/>
                </a:cubicBezTo>
                <a:cubicBezTo>
                  <a:pt x="2675996" y="666392"/>
                  <a:pt x="2669315" y="673822"/>
                  <a:pt x="2667210" y="872503"/>
                </a:cubicBezTo>
                <a:cubicBezTo>
                  <a:pt x="2476461" y="870359"/>
                  <a:pt x="2341929" y="855741"/>
                  <a:pt x="2080424" y="872503"/>
                </a:cubicBezTo>
                <a:cubicBezTo>
                  <a:pt x="1818919" y="889265"/>
                  <a:pt x="1663884" y="901249"/>
                  <a:pt x="1386949" y="872503"/>
                </a:cubicBezTo>
                <a:cubicBezTo>
                  <a:pt x="1110015" y="843757"/>
                  <a:pt x="1019189" y="886839"/>
                  <a:pt x="800163" y="872503"/>
                </a:cubicBezTo>
                <a:cubicBezTo>
                  <a:pt x="581137" y="858167"/>
                  <a:pt x="174489" y="863278"/>
                  <a:pt x="0" y="872503"/>
                </a:cubicBezTo>
                <a:cubicBezTo>
                  <a:pt x="-16243" y="721739"/>
                  <a:pt x="-12026" y="584958"/>
                  <a:pt x="0" y="444977"/>
                </a:cubicBezTo>
                <a:cubicBezTo>
                  <a:pt x="12026" y="304996"/>
                  <a:pt x="11070" y="1687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Match up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2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2033" y="366251"/>
            <a:ext cx="2667210" cy="872503"/>
          </a:xfrm>
          <a:custGeom>
            <a:avLst/>
            <a:gdLst>
              <a:gd name="connsiteX0" fmla="*/ 0 w 2667210"/>
              <a:gd name="connsiteY0" fmla="*/ 0 h 872503"/>
              <a:gd name="connsiteX1" fmla="*/ 613458 w 2667210"/>
              <a:gd name="connsiteY1" fmla="*/ 0 h 872503"/>
              <a:gd name="connsiteX2" fmla="*/ 1280261 w 2667210"/>
              <a:gd name="connsiteY2" fmla="*/ 0 h 872503"/>
              <a:gd name="connsiteX3" fmla="*/ 1920391 w 2667210"/>
              <a:gd name="connsiteY3" fmla="*/ 0 h 872503"/>
              <a:gd name="connsiteX4" fmla="*/ 2667210 w 2667210"/>
              <a:gd name="connsiteY4" fmla="*/ 0 h 872503"/>
              <a:gd name="connsiteX5" fmla="*/ 2667210 w 2667210"/>
              <a:gd name="connsiteY5" fmla="*/ 427526 h 872503"/>
              <a:gd name="connsiteX6" fmla="*/ 2667210 w 2667210"/>
              <a:gd name="connsiteY6" fmla="*/ 872503 h 872503"/>
              <a:gd name="connsiteX7" fmla="*/ 1947063 w 2667210"/>
              <a:gd name="connsiteY7" fmla="*/ 872503 h 872503"/>
              <a:gd name="connsiteX8" fmla="*/ 1226917 w 2667210"/>
              <a:gd name="connsiteY8" fmla="*/ 872503 h 872503"/>
              <a:gd name="connsiteX9" fmla="*/ 613458 w 2667210"/>
              <a:gd name="connsiteY9" fmla="*/ 872503 h 872503"/>
              <a:gd name="connsiteX10" fmla="*/ 0 w 2667210"/>
              <a:gd name="connsiteY10" fmla="*/ 872503 h 872503"/>
              <a:gd name="connsiteX11" fmla="*/ 0 w 2667210"/>
              <a:gd name="connsiteY11" fmla="*/ 418801 h 872503"/>
              <a:gd name="connsiteX12" fmla="*/ 0 w 2667210"/>
              <a:gd name="connsiteY12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210" h="872503" fill="none" extrusionOk="0">
                <a:moveTo>
                  <a:pt x="0" y="0"/>
                </a:moveTo>
                <a:cubicBezTo>
                  <a:pt x="254243" y="10988"/>
                  <a:pt x="484355" y="-27329"/>
                  <a:pt x="613458" y="0"/>
                </a:cubicBezTo>
                <a:cubicBezTo>
                  <a:pt x="742561" y="27329"/>
                  <a:pt x="1070801" y="-33173"/>
                  <a:pt x="1280261" y="0"/>
                </a:cubicBezTo>
                <a:cubicBezTo>
                  <a:pt x="1489721" y="33173"/>
                  <a:pt x="1646589" y="-20549"/>
                  <a:pt x="1920391" y="0"/>
                </a:cubicBezTo>
                <a:cubicBezTo>
                  <a:pt x="2194193" y="20549"/>
                  <a:pt x="2295556" y="-21282"/>
                  <a:pt x="2667210" y="0"/>
                </a:cubicBezTo>
                <a:cubicBezTo>
                  <a:pt x="2662352" y="188835"/>
                  <a:pt x="2647871" y="240770"/>
                  <a:pt x="2667210" y="427526"/>
                </a:cubicBezTo>
                <a:cubicBezTo>
                  <a:pt x="2686549" y="614282"/>
                  <a:pt x="2671745" y="690668"/>
                  <a:pt x="2667210" y="872503"/>
                </a:cubicBezTo>
                <a:cubicBezTo>
                  <a:pt x="2461651" y="873585"/>
                  <a:pt x="2247060" y="885855"/>
                  <a:pt x="1947063" y="872503"/>
                </a:cubicBezTo>
                <a:cubicBezTo>
                  <a:pt x="1647066" y="859151"/>
                  <a:pt x="1540601" y="898061"/>
                  <a:pt x="1226917" y="872503"/>
                </a:cubicBezTo>
                <a:cubicBezTo>
                  <a:pt x="913233" y="846945"/>
                  <a:pt x="749604" y="854993"/>
                  <a:pt x="613458" y="872503"/>
                </a:cubicBezTo>
                <a:cubicBezTo>
                  <a:pt x="477312" y="890013"/>
                  <a:pt x="218570" y="871398"/>
                  <a:pt x="0" y="872503"/>
                </a:cubicBezTo>
                <a:cubicBezTo>
                  <a:pt x="-20947" y="750112"/>
                  <a:pt x="-12315" y="525743"/>
                  <a:pt x="0" y="418801"/>
                </a:cubicBezTo>
                <a:cubicBezTo>
                  <a:pt x="12315" y="311859"/>
                  <a:pt x="-10541" y="162309"/>
                  <a:pt x="0" y="0"/>
                </a:cubicBezTo>
                <a:close/>
              </a:path>
              <a:path w="2667210" h="872503" stroke="0" extrusionOk="0">
                <a:moveTo>
                  <a:pt x="0" y="0"/>
                </a:moveTo>
                <a:cubicBezTo>
                  <a:pt x="220727" y="-33920"/>
                  <a:pt x="506384" y="-7144"/>
                  <a:pt x="720147" y="0"/>
                </a:cubicBezTo>
                <a:cubicBezTo>
                  <a:pt x="933910" y="7144"/>
                  <a:pt x="1206776" y="7523"/>
                  <a:pt x="1386949" y="0"/>
                </a:cubicBezTo>
                <a:cubicBezTo>
                  <a:pt x="1567122" y="-7523"/>
                  <a:pt x="1874299" y="-28338"/>
                  <a:pt x="2000408" y="0"/>
                </a:cubicBezTo>
                <a:cubicBezTo>
                  <a:pt x="2126517" y="28338"/>
                  <a:pt x="2532438" y="-20394"/>
                  <a:pt x="2667210" y="0"/>
                </a:cubicBezTo>
                <a:cubicBezTo>
                  <a:pt x="2646254" y="175627"/>
                  <a:pt x="2658424" y="241012"/>
                  <a:pt x="2667210" y="453702"/>
                </a:cubicBezTo>
                <a:cubicBezTo>
                  <a:pt x="2675996" y="666392"/>
                  <a:pt x="2669315" y="673822"/>
                  <a:pt x="2667210" y="872503"/>
                </a:cubicBezTo>
                <a:cubicBezTo>
                  <a:pt x="2476461" y="870359"/>
                  <a:pt x="2341929" y="855741"/>
                  <a:pt x="2080424" y="872503"/>
                </a:cubicBezTo>
                <a:cubicBezTo>
                  <a:pt x="1818919" y="889265"/>
                  <a:pt x="1663884" y="901249"/>
                  <a:pt x="1386949" y="872503"/>
                </a:cubicBezTo>
                <a:cubicBezTo>
                  <a:pt x="1110015" y="843757"/>
                  <a:pt x="1019189" y="886839"/>
                  <a:pt x="800163" y="872503"/>
                </a:cubicBezTo>
                <a:cubicBezTo>
                  <a:pt x="581137" y="858167"/>
                  <a:pt x="174489" y="863278"/>
                  <a:pt x="0" y="872503"/>
                </a:cubicBezTo>
                <a:cubicBezTo>
                  <a:pt x="-16243" y="721739"/>
                  <a:pt x="-12026" y="584958"/>
                  <a:pt x="0" y="444977"/>
                </a:cubicBezTo>
                <a:cubicBezTo>
                  <a:pt x="12026" y="304996"/>
                  <a:pt x="11070" y="1687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 err="1">
                <a:latin typeface="+mn-lt"/>
              </a:rPr>
              <a:t>Tarsia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EAB0EC-E0B5-4CAC-B001-89683423FE8B}"/>
              </a:ext>
            </a:extLst>
          </p:cNvPr>
          <p:cNvSpPr/>
          <p:nvPr userDrawn="1"/>
        </p:nvSpPr>
        <p:spPr>
          <a:xfrm>
            <a:off x="395056" y="159125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Clear space on your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0" dirty="0">
              <a:solidFill>
                <a:srgbClr val="000000"/>
              </a:solidFill>
              <a:latin typeface="+mn-lt"/>
              <a:ea typeface="Dotu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Piece them all back together (like a jigsaw puzzle) so that the edges touching each other are equal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0" dirty="0">
              <a:solidFill>
                <a:srgbClr val="000000"/>
              </a:solidFill>
              <a:latin typeface="+mn-lt"/>
              <a:ea typeface="Dotu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The completed puzzle should make a 2D shape...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i="0" dirty="0">
              <a:solidFill>
                <a:srgbClr val="000000"/>
              </a:solidFill>
              <a:latin typeface="+mn-lt"/>
              <a:ea typeface="Dotum" panose="020B0600000101010101" pitchFamily="34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i="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Beware!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i="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Some of the edges go around the outside of the shape so they have no answer that pairs up with them!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F837664-1DBC-4ED4-B98D-8C2E00811D27}"/>
              </a:ext>
            </a:extLst>
          </p:cNvPr>
          <p:cNvSpPr/>
          <p:nvPr userDrawn="1"/>
        </p:nvSpPr>
        <p:spPr>
          <a:xfrm rot="20776423">
            <a:off x="6116713" y="1517328"/>
            <a:ext cx="2050742" cy="1767881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FA8A519-DB6B-4946-B7A3-4CA44BB8718B}"/>
              </a:ext>
            </a:extLst>
          </p:cNvPr>
          <p:cNvSpPr/>
          <p:nvPr userDrawn="1"/>
        </p:nvSpPr>
        <p:spPr>
          <a:xfrm rot="9973550">
            <a:off x="6538849" y="3236045"/>
            <a:ext cx="2050742" cy="1767881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121035F-E2CA-494F-A127-B6244F4A0814}"/>
              </a:ext>
            </a:extLst>
          </p:cNvPr>
          <p:cNvSpPr/>
          <p:nvPr userDrawn="1"/>
        </p:nvSpPr>
        <p:spPr>
          <a:xfrm rot="13580317">
            <a:off x="5396956" y="3968407"/>
            <a:ext cx="2050742" cy="1767881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8D6D8A2-E7EF-40AA-AA38-FB1B43C2A477}"/>
              </a:ext>
            </a:extLst>
          </p:cNvPr>
          <p:cNvSpPr/>
          <p:nvPr userDrawn="1"/>
        </p:nvSpPr>
        <p:spPr>
          <a:xfrm rot="17195765">
            <a:off x="4772879" y="1381222"/>
            <a:ext cx="2050742" cy="1767881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3EBF6-E199-4305-8550-C68E0660837B}"/>
              </a:ext>
            </a:extLst>
          </p:cNvPr>
          <p:cNvSpPr txBox="1"/>
          <p:nvPr userDrawn="1"/>
        </p:nvSpPr>
        <p:spPr>
          <a:xfrm rot="6423572">
            <a:off x="6167863" y="223598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5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45DBB-0DC9-482D-B887-0C83F59CA7EC}"/>
              </a:ext>
            </a:extLst>
          </p:cNvPr>
          <p:cNvSpPr txBox="1"/>
          <p:nvPr userDrawn="1"/>
        </p:nvSpPr>
        <p:spPr>
          <a:xfrm rot="17153383">
            <a:off x="6697389" y="2350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90A8A-2647-45EA-AB40-7477EAE074B7}"/>
              </a:ext>
            </a:extLst>
          </p:cNvPr>
          <p:cNvSpPr txBox="1"/>
          <p:nvPr userDrawn="1"/>
        </p:nvSpPr>
        <p:spPr>
          <a:xfrm rot="9952025">
            <a:off x="6967751" y="289133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9 + 3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083BD-BD6F-41B3-98C2-BC549B86BB06}"/>
              </a:ext>
            </a:extLst>
          </p:cNvPr>
          <p:cNvSpPr txBox="1"/>
          <p:nvPr userDrawn="1"/>
        </p:nvSpPr>
        <p:spPr>
          <a:xfrm rot="20581977">
            <a:off x="7179504" y="32559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36595-6E69-4752-9BED-C6419D78E86A}"/>
              </a:ext>
            </a:extLst>
          </p:cNvPr>
          <p:cNvSpPr txBox="1"/>
          <p:nvPr userDrawn="1"/>
        </p:nvSpPr>
        <p:spPr>
          <a:xfrm rot="2871013">
            <a:off x="7287449" y="22359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606A9-EB25-4419-93A2-D3604C0189AD}"/>
              </a:ext>
            </a:extLst>
          </p:cNvPr>
          <p:cNvSpPr txBox="1"/>
          <p:nvPr userDrawn="1"/>
        </p:nvSpPr>
        <p:spPr>
          <a:xfrm rot="13567947">
            <a:off x="6889397" y="393134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3 + 1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D2A54-BB62-4189-AF69-7FB5BB9F3251}"/>
              </a:ext>
            </a:extLst>
          </p:cNvPr>
          <p:cNvSpPr txBox="1"/>
          <p:nvPr userDrawn="1"/>
        </p:nvSpPr>
        <p:spPr>
          <a:xfrm rot="2911745">
            <a:off x="6764519" y="42176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39026-B0D5-4F08-8516-31E321EB3347}"/>
              </a:ext>
            </a:extLst>
          </p:cNvPr>
          <p:cNvSpPr txBox="1"/>
          <p:nvPr userDrawn="1"/>
        </p:nvSpPr>
        <p:spPr>
          <a:xfrm rot="20814223">
            <a:off x="5805638" y="1751669"/>
            <a:ext cx="61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83402-AE66-4069-B365-482EAC940C33}"/>
              </a:ext>
            </a:extLst>
          </p:cNvPr>
          <p:cNvSpPr txBox="1"/>
          <p:nvPr userDrawn="1"/>
        </p:nvSpPr>
        <p:spPr>
          <a:xfrm rot="13587563">
            <a:off x="5353772" y="2388734"/>
            <a:ext cx="81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2 + 7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2AA6B1-8938-43F7-AE37-2F6CD80A2459}"/>
              </a:ext>
            </a:extLst>
          </p:cNvPr>
          <p:cNvSpPr txBox="1"/>
          <p:nvPr userDrawn="1"/>
        </p:nvSpPr>
        <p:spPr>
          <a:xfrm rot="6442404">
            <a:off x="7577051" y="373024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1 + 1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ECE5E-BF8B-4851-8629-36E28EBE497D}"/>
              </a:ext>
            </a:extLst>
          </p:cNvPr>
          <p:cNvSpPr txBox="1"/>
          <p:nvPr userDrawn="1"/>
        </p:nvSpPr>
        <p:spPr>
          <a:xfrm rot="9904416">
            <a:off x="6390453" y="485509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2 + 3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EC686D-4BDD-4180-9C8A-DE5283F62678}"/>
              </a:ext>
            </a:extLst>
          </p:cNvPr>
          <p:cNvSpPr txBox="1"/>
          <p:nvPr userDrawn="1"/>
        </p:nvSpPr>
        <p:spPr>
          <a:xfrm rot="17162459">
            <a:off x="6021232" y="43925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87285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2033" y="366251"/>
            <a:ext cx="2667210" cy="872503"/>
          </a:xfrm>
          <a:custGeom>
            <a:avLst/>
            <a:gdLst>
              <a:gd name="connsiteX0" fmla="*/ 0 w 2667210"/>
              <a:gd name="connsiteY0" fmla="*/ 0 h 872503"/>
              <a:gd name="connsiteX1" fmla="*/ 613458 w 2667210"/>
              <a:gd name="connsiteY1" fmla="*/ 0 h 872503"/>
              <a:gd name="connsiteX2" fmla="*/ 1280261 w 2667210"/>
              <a:gd name="connsiteY2" fmla="*/ 0 h 872503"/>
              <a:gd name="connsiteX3" fmla="*/ 1920391 w 2667210"/>
              <a:gd name="connsiteY3" fmla="*/ 0 h 872503"/>
              <a:gd name="connsiteX4" fmla="*/ 2667210 w 2667210"/>
              <a:gd name="connsiteY4" fmla="*/ 0 h 872503"/>
              <a:gd name="connsiteX5" fmla="*/ 2667210 w 2667210"/>
              <a:gd name="connsiteY5" fmla="*/ 427526 h 872503"/>
              <a:gd name="connsiteX6" fmla="*/ 2667210 w 2667210"/>
              <a:gd name="connsiteY6" fmla="*/ 872503 h 872503"/>
              <a:gd name="connsiteX7" fmla="*/ 1947063 w 2667210"/>
              <a:gd name="connsiteY7" fmla="*/ 872503 h 872503"/>
              <a:gd name="connsiteX8" fmla="*/ 1226917 w 2667210"/>
              <a:gd name="connsiteY8" fmla="*/ 872503 h 872503"/>
              <a:gd name="connsiteX9" fmla="*/ 613458 w 2667210"/>
              <a:gd name="connsiteY9" fmla="*/ 872503 h 872503"/>
              <a:gd name="connsiteX10" fmla="*/ 0 w 2667210"/>
              <a:gd name="connsiteY10" fmla="*/ 872503 h 872503"/>
              <a:gd name="connsiteX11" fmla="*/ 0 w 2667210"/>
              <a:gd name="connsiteY11" fmla="*/ 418801 h 872503"/>
              <a:gd name="connsiteX12" fmla="*/ 0 w 2667210"/>
              <a:gd name="connsiteY12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210" h="872503" fill="none" extrusionOk="0">
                <a:moveTo>
                  <a:pt x="0" y="0"/>
                </a:moveTo>
                <a:cubicBezTo>
                  <a:pt x="254243" y="10988"/>
                  <a:pt x="484355" y="-27329"/>
                  <a:pt x="613458" y="0"/>
                </a:cubicBezTo>
                <a:cubicBezTo>
                  <a:pt x="742561" y="27329"/>
                  <a:pt x="1070801" y="-33173"/>
                  <a:pt x="1280261" y="0"/>
                </a:cubicBezTo>
                <a:cubicBezTo>
                  <a:pt x="1489721" y="33173"/>
                  <a:pt x="1646589" y="-20549"/>
                  <a:pt x="1920391" y="0"/>
                </a:cubicBezTo>
                <a:cubicBezTo>
                  <a:pt x="2194193" y="20549"/>
                  <a:pt x="2295556" y="-21282"/>
                  <a:pt x="2667210" y="0"/>
                </a:cubicBezTo>
                <a:cubicBezTo>
                  <a:pt x="2662352" y="188835"/>
                  <a:pt x="2647871" y="240770"/>
                  <a:pt x="2667210" y="427526"/>
                </a:cubicBezTo>
                <a:cubicBezTo>
                  <a:pt x="2686549" y="614282"/>
                  <a:pt x="2671745" y="690668"/>
                  <a:pt x="2667210" y="872503"/>
                </a:cubicBezTo>
                <a:cubicBezTo>
                  <a:pt x="2461651" y="873585"/>
                  <a:pt x="2247060" y="885855"/>
                  <a:pt x="1947063" y="872503"/>
                </a:cubicBezTo>
                <a:cubicBezTo>
                  <a:pt x="1647066" y="859151"/>
                  <a:pt x="1540601" y="898061"/>
                  <a:pt x="1226917" y="872503"/>
                </a:cubicBezTo>
                <a:cubicBezTo>
                  <a:pt x="913233" y="846945"/>
                  <a:pt x="749604" y="854993"/>
                  <a:pt x="613458" y="872503"/>
                </a:cubicBezTo>
                <a:cubicBezTo>
                  <a:pt x="477312" y="890013"/>
                  <a:pt x="218570" y="871398"/>
                  <a:pt x="0" y="872503"/>
                </a:cubicBezTo>
                <a:cubicBezTo>
                  <a:pt x="-20947" y="750112"/>
                  <a:pt x="-12315" y="525743"/>
                  <a:pt x="0" y="418801"/>
                </a:cubicBezTo>
                <a:cubicBezTo>
                  <a:pt x="12315" y="311859"/>
                  <a:pt x="-10541" y="162309"/>
                  <a:pt x="0" y="0"/>
                </a:cubicBezTo>
                <a:close/>
              </a:path>
              <a:path w="2667210" h="872503" stroke="0" extrusionOk="0">
                <a:moveTo>
                  <a:pt x="0" y="0"/>
                </a:moveTo>
                <a:cubicBezTo>
                  <a:pt x="220727" y="-33920"/>
                  <a:pt x="506384" y="-7144"/>
                  <a:pt x="720147" y="0"/>
                </a:cubicBezTo>
                <a:cubicBezTo>
                  <a:pt x="933910" y="7144"/>
                  <a:pt x="1206776" y="7523"/>
                  <a:pt x="1386949" y="0"/>
                </a:cubicBezTo>
                <a:cubicBezTo>
                  <a:pt x="1567122" y="-7523"/>
                  <a:pt x="1874299" y="-28338"/>
                  <a:pt x="2000408" y="0"/>
                </a:cubicBezTo>
                <a:cubicBezTo>
                  <a:pt x="2126517" y="28338"/>
                  <a:pt x="2532438" y="-20394"/>
                  <a:pt x="2667210" y="0"/>
                </a:cubicBezTo>
                <a:cubicBezTo>
                  <a:pt x="2646254" y="175627"/>
                  <a:pt x="2658424" y="241012"/>
                  <a:pt x="2667210" y="453702"/>
                </a:cubicBezTo>
                <a:cubicBezTo>
                  <a:pt x="2675996" y="666392"/>
                  <a:pt x="2669315" y="673822"/>
                  <a:pt x="2667210" y="872503"/>
                </a:cubicBezTo>
                <a:cubicBezTo>
                  <a:pt x="2476461" y="870359"/>
                  <a:pt x="2341929" y="855741"/>
                  <a:pt x="2080424" y="872503"/>
                </a:cubicBezTo>
                <a:cubicBezTo>
                  <a:pt x="1818919" y="889265"/>
                  <a:pt x="1663884" y="901249"/>
                  <a:pt x="1386949" y="872503"/>
                </a:cubicBezTo>
                <a:cubicBezTo>
                  <a:pt x="1110015" y="843757"/>
                  <a:pt x="1019189" y="886839"/>
                  <a:pt x="800163" y="872503"/>
                </a:cubicBezTo>
                <a:cubicBezTo>
                  <a:pt x="581137" y="858167"/>
                  <a:pt x="174489" y="863278"/>
                  <a:pt x="0" y="872503"/>
                </a:cubicBezTo>
                <a:cubicBezTo>
                  <a:pt x="-16243" y="721739"/>
                  <a:pt x="-12026" y="584958"/>
                  <a:pt x="0" y="444977"/>
                </a:cubicBezTo>
                <a:cubicBezTo>
                  <a:pt x="12026" y="304996"/>
                  <a:pt x="11070" y="1687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 err="1">
                <a:latin typeface="+mn-lt"/>
              </a:rPr>
              <a:t>Tarsia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5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2;p13">
            <a:extLst>
              <a:ext uri="{FF2B5EF4-FFF2-40B4-BE49-F238E27FC236}">
                <a16:creationId xmlns:a16="http://schemas.microsoft.com/office/drawing/2014/main" id="{7EB76115-FD15-4A1F-A5DB-6D52DC42AD47}"/>
              </a:ext>
            </a:extLst>
          </p:cNvPr>
          <p:cNvSpPr/>
          <p:nvPr userDrawn="1"/>
        </p:nvSpPr>
        <p:spPr>
          <a:xfrm>
            <a:off x="284908" y="324466"/>
            <a:ext cx="8574184" cy="998307"/>
          </a:xfrm>
          <a:custGeom>
            <a:avLst/>
            <a:gdLst>
              <a:gd name="connsiteX0" fmla="*/ 0 w 8574184"/>
              <a:gd name="connsiteY0" fmla="*/ 0 h 998307"/>
              <a:gd name="connsiteX1" fmla="*/ 831036 w 8574184"/>
              <a:gd name="connsiteY1" fmla="*/ 0 h 998307"/>
              <a:gd name="connsiteX2" fmla="*/ 1233363 w 8574184"/>
              <a:gd name="connsiteY2" fmla="*/ 0 h 998307"/>
              <a:gd name="connsiteX3" fmla="*/ 1721432 w 8574184"/>
              <a:gd name="connsiteY3" fmla="*/ 0 h 998307"/>
              <a:gd name="connsiteX4" fmla="*/ 2380985 w 8574184"/>
              <a:gd name="connsiteY4" fmla="*/ 0 h 998307"/>
              <a:gd name="connsiteX5" fmla="*/ 2954796 w 8574184"/>
              <a:gd name="connsiteY5" fmla="*/ 0 h 998307"/>
              <a:gd name="connsiteX6" fmla="*/ 3785832 w 8574184"/>
              <a:gd name="connsiteY6" fmla="*/ 0 h 998307"/>
              <a:gd name="connsiteX7" fmla="*/ 4273901 w 8574184"/>
              <a:gd name="connsiteY7" fmla="*/ 0 h 998307"/>
              <a:gd name="connsiteX8" fmla="*/ 4847712 w 8574184"/>
              <a:gd name="connsiteY8" fmla="*/ 0 h 998307"/>
              <a:gd name="connsiteX9" fmla="*/ 5593006 w 8574184"/>
              <a:gd name="connsiteY9" fmla="*/ 0 h 998307"/>
              <a:gd name="connsiteX10" fmla="*/ 6424042 w 8574184"/>
              <a:gd name="connsiteY10" fmla="*/ 0 h 998307"/>
              <a:gd name="connsiteX11" fmla="*/ 7169337 w 8574184"/>
              <a:gd name="connsiteY11" fmla="*/ 0 h 998307"/>
              <a:gd name="connsiteX12" fmla="*/ 7914631 w 8574184"/>
              <a:gd name="connsiteY12" fmla="*/ 0 h 998307"/>
              <a:gd name="connsiteX13" fmla="*/ 8574184 w 8574184"/>
              <a:gd name="connsiteY13" fmla="*/ 0 h 998307"/>
              <a:gd name="connsiteX14" fmla="*/ 8574184 w 8574184"/>
              <a:gd name="connsiteY14" fmla="*/ 479187 h 998307"/>
              <a:gd name="connsiteX15" fmla="*/ 8574184 w 8574184"/>
              <a:gd name="connsiteY15" fmla="*/ 998307 h 998307"/>
              <a:gd name="connsiteX16" fmla="*/ 7828890 w 8574184"/>
              <a:gd name="connsiteY16" fmla="*/ 998307 h 998307"/>
              <a:gd name="connsiteX17" fmla="*/ 7169337 w 8574184"/>
              <a:gd name="connsiteY17" fmla="*/ 998307 h 998307"/>
              <a:gd name="connsiteX18" fmla="*/ 6338301 w 8574184"/>
              <a:gd name="connsiteY18" fmla="*/ 998307 h 998307"/>
              <a:gd name="connsiteX19" fmla="*/ 5507264 w 8574184"/>
              <a:gd name="connsiteY19" fmla="*/ 998307 h 998307"/>
              <a:gd name="connsiteX20" fmla="*/ 4933454 w 8574184"/>
              <a:gd name="connsiteY20" fmla="*/ 998307 h 998307"/>
              <a:gd name="connsiteX21" fmla="*/ 4531126 w 8574184"/>
              <a:gd name="connsiteY21" fmla="*/ 998307 h 998307"/>
              <a:gd name="connsiteX22" fmla="*/ 4043058 w 8574184"/>
              <a:gd name="connsiteY22" fmla="*/ 998307 h 998307"/>
              <a:gd name="connsiteX23" fmla="*/ 3554989 w 8574184"/>
              <a:gd name="connsiteY23" fmla="*/ 998307 h 998307"/>
              <a:gd name="connsiteX24" fmla="*/ 3066920 w 8574184"/>
              <a:gd name="connsiteY24" fmla="*/ 998307 h 998307"/>
              <a:gd name="connsiteX25" fmla="*/ 2493109 w 8574184"/>
              <a:gd name="connsiteY25" fmla="*/ 998307 h 998307"/>
              <a:gd name="connsiteX26" fmla="*/ 1833556 w 8574184"/>
              <a:gd name="connsiteY26" fmla="*/ 998307 h 998307"/>
              <a:gd name="connsiteX27" fmla="*/ 1259745 w 8574184"/>
              <a:gd name="connsiteY27" fmla="*/ 998307 h 998307"/>
              <a:gd name="connsiteX28" fmla="*/ 857418 w 8574184"/>
              <a:gd name="connsiteY28" fmla="*/ 998307 h 998307"/>
              <a:gd name="connsiteX29" fmla="*/ 0 w 8574184"/>
              <a:gd name="connsiteY29" fmla="*/ 998307 h 998307"/>
              <a:gd name="connsiteX30" fmla="*/ 0 w 8574184"/>
              <a:gd name="connsiteY30" fmla="*/ 499154 h 998307"/>
              <a:gd name="connsiteX31" fmla="*/ 0 w 8574184"/>
              <a:gd name="connsiteY31" fmla="*/ 0 h 9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74184" h="998307" fill="none" extrusionOk="0">
                <a:moveTo>
                  <a:pt x="0" y="0"/>
                </a:moveTo>
                <a:cubicBezTo>
                  <a:pt x="244012" y="20028"/>
                  <a:pt x="567613" y="-3451"/>
                  <a:pt x="831036" y="0"/>
                </a:cubicBezTo>
                <a:cubicBezTo>
                  <a:pt x="1094459" y="3451"/>
                  <a:pt x="1103646" y="7571"/>
                  <a:pt x="1233363" y="0"/>
                </a:cubicBezTo>
                <a:cubicBezTo>
                  <a:pt x="1363080" y="-7571"/>
                  <a:pt x="1564801" y="14486"/>
                  <a:pt x="1721432" y="0"/>
                </a:cubicBezTo>
                <a:cubicBezTo>
                  <a:pt x="1878063" y="-14486"/>
                  <a:pt x="2086035" y="5188"/>
                  <a:pt x="2380985" y="0"/>
                </a:cubicBezTo>
                <a:cubicBezTo>
                  <a:pt x="2675935" y="-5188"/>
                  <a:pt x="2698229" y="10240"/>
                  <a:pt x="2954796" y="0"/>
                </a:cubicBezTo>
                <a:cubicBezTo>
                  <a:pt x="3211363" y="-10240"/>
                  <a:pt x="3526837" y="8820"/>
                  <a:pt x="3785832" y="0"/>
                </a:cubicBezTo>
                <a:cubicBezTo>
                  <a:pt x="4044827" y="-8820"/>
                  <a:pt x="4032239" y="20180"/>
                  <a:pt x="4273901" y="0"/>
                </a:cubicBezTo>
                <a:cubicBezTo>
                  <a:pt x="4515563" y="-20180"/>
                  <a:pt x="4611534" y="19683"/>
                  <a:pt x="4847712" y="0"/>
                </a:cubicBezTo>
                <a:cubicBezTo>
                  <a:pt x="5083890" y="-19683"/>
                  <a:pt x="5284027" y="287"/>
                  <a:pt x="5593006" y="0"/>
                </a:cubicBezTo>
                <a:cubicBezTo>
                  <a:pt x="5901985" y="-287"/>
                  <a:pt x="6112301" y="-4170"/>
                  <a:pt x="6424042" y="0"/>
                </a:cubicBezTo>
                <a:cubicBezTo>
                  <a:pt x="6735783" y="4170"/>
                  <a:pt x="6826971" y="7862"/>
                  <a:pt x="7169337" y="0"/>
                </a:cubicBezTo>
                <a:cubicBezTo>
                  <a:pt x="7511703" y="-7862"/>
                  <a:pt x="7558587" y="35995"/>
                  <a:pt x="7914631" y="0"/>
                </a:cubicBezTo>
                <a:cubicBezTo>
                  <a:pt x="8270675" y="-35995"/>
                  <a:pt x="8360038" y="18453"/>
                  <a:pt x="8574184" y="0"/>
                </a:cubicBezTo>
                <a:cubicBezTo>
                  <a:pt x="8565969" y="234075"/>
                  <a:pt x="8593135" y="252728"/>
                  <a:pt x="8574184" y="479187"/>
                </a:cubicBezTo>
                <a:cubicBezTo>
                  <a:pt x="8555233" y="705646"/>
                  <a:pt x="8575237" y="758446"/>
                  <a:pt x="8574184" y="998307"/>
                </a:cubicBezTo>
                <a:cubicBezTo>
                  <a:pt x="8353237" y="1000050"/>
                  <a:pt x="8006065" y="976011"/>
                  <a:pt x="7828890" y="998307"/>
                </a:cubicBezTo>
                <a:cubicBezTo>
                  <a:pt x="7651715" y="1020603"/>
                  <a:pt x="7425430" y="966646"/>
                  <a:pt x="7169337" y="998307"/>
                </a:cubicBezTo>
                <a:cubicBezTo>
                  <a:pt x="6913244" y="1029968"/>
                  <a:pt x="6720095" y="966637"/>
                  <a:pt x="6338301" y="998307"/>
                </a:cubicBezTo>
                <a:cubicBezTo>
                  <a:pt x="5956507" y="1029977"/>
                  <a:pt x="5770681" y="1013347"/>
                  <a:pt x="5507264" y="998307"/>
                </a:cubicBezTo>
                <a:cubicBezTo>
                  <a:pt x="5243847" y="983267"/>
                  <a:pt x="5128451" y="1008112"/>
                  <a:pt x="4933454" y="998307"/>
                </a:cubicBezTo>
                <a:cubicBezTo>
                  <a:pt x="4738457" y="988503"/>
                  <a:pt x="4667345" y="979525"/>
                  <a:pt x="4531126" y="998307"/>
                </a:cubicBezTo>
                <a:cubicBezTo>
                  <a:pt x="4394907" y="1017089"/>
                  <a:pt x="4269028" y="1020206"/>
                  <a:pt x="4043058" y="998307"/>
                </a:cubicBezTo>
                <a:cubicBezTo>
                  <a:pt x="3817088" y="976408"/>
                  <a:pt x="3758409" y="987428"/>
                  <a:pt x="3554989" y="998307"/>
                </a:cubicBezTo>
                <a:cubicBezTo>
                  <a:pt x="3351569" y="1009186"/>
                  <a:pt x="3216967" y="1018544"/>
                  <a:pt x="3066920" y="998307"/>
                </a:cubicBezTo>
                <a:cubicBezTo>
                  <a:pt x="2916873" y="978070"/>
                  <a:pt x="2703056" y="1010553"/>
                  <a:pt x="2493109" y="998307"/>
                </a:cubicBezTo>
                <a:cubicBezTo>
                  <a:pt x="2283162" y="986061"/>
                  <a:pt x="2139729" y="966135"/>
                  <a:pt x="1833556" y="998307"/>
                </a:cubicBezTo>
                <a:cubicBezTo>
                  <a:pt x="1527383" y="1030479"/>
                  <a:pt x="1395390" y="977734"/>
                  <a:pt x="1259745" y="998307"/>
                </a:cubicBezTo>
                <a:cubicBezTo>
                  <a:pt x="1124100" y="1018880"/>
                  <a:pt x="1008673" y="996708"/>
                  <a:pt x="857418" y="998307"/>
                </a:cubicBezTo>
                <a:cubicBezTo>
                  <a:pt x="706163" y="999906"/>
                  <a:pt x="346733" y="1038626"/>
                  <a:pt x="0" y="998307"/>
                </a:cubicBezTo>
                <a:cubicBezTo>
                  <a:pt x="12678" y="869337"/>
                  <a:pt x="-12570" y="672101"/>
                  <a:pt x="0" y="499154"/>
                </a:cubicBezTo>
                <a:cubicBezTo>
                  <a:pt x="12570" y="326207"/>
                  <a:pt x="-19844" y="237800"/>
                  <a:pt x="0" y="0"/>
                </a:cubicBezTo>
                <a:close/>
              </a:path>
              <a:path w="8574184" h="998307" stroke="0" extrusionOk="0">
                <a:moveTo>
                  <a:pt x="0" y="0"/>
                </a:moveTo>
                <a:cubicBezTo>
                  <a:pt x="255722" y="3977"/>
                  <a:pt x="543798" y="-16483"/>
                  <a:pt x="831036" y="0"/>
                </a:cubicBezTo>
                <a:cubicBezTo>
                  <a:pt x="1118274" y="16483"/>
                  <a:pt x="1315808" y="-11539"/>
                  <a:pt x="1490589" y="0"/>
                </a:cubicBezTo>
                <a:cubicBezTo>
                  <a:pt x="1665370" y="11539"/>
                  <a:pt x="1798672" y="-15565"/>
                  <a:pt x="1978658" y="0"/>
                </a:cubicBezTo>
                <a:cubicBezTo>
                  <a:pt x="2158644" y="15565"/>
                  <a:pt x="2366405" y="-27490"/>
                  <a:pt x="2638210" y="0"/>
                </a:cubicBezTo>
                <a:cubicBezTo>
                  <a:pt x="2910015" y="27490"/>
                  <a:pt x="3277307" y="1751"/>
                  <a:pt x="3469247" y="0"/>
                </a:cubicBezTo>
                <a:cubicBezTo>
                  <a:pt x="3661187" y="-1751"/>
                  <a:pt x="3742064" y="14269"/>
                  <a:pt x="3957316" y="0"/>
                </a:cubicBezTo>
                <a:cubicBezTo>
                  <a:pt x="4172568" y="-14269"/>
                  <a:pt x="4206658" y="18458"/>
                  <a:pt x="4359643" y="0"/>
                </a:cubicBezTo>
                <a:cubicBezTo>
                  <a:pt x="4512628" y="-18458"/>
                  <a:pt x="4736710" y="10512"/>
                  <a:pt x="5019195" y="0"/>
                </a:cubicBezTo>
                <a:cubicBezTo>
                  <a:pt x="5301680" y="-10512"/>
                  <a:pt x="5529879" y="29813"/>
                  <a:pt x="5678748" y="0"/>
                </a:cubicBezTo>
                <a:cubicBezTo>
                  <a:pt x="5827617" y="-29813"/>
                  <a:pt x="6187566" y="28512"/>
                  <a:pt x="6424042" y="0"/>
                </a:cubicBezTo>
                <a:cubicBezTo>
                  <a:pt x="6660518" y="-28512"/>
                  <a:pt x="6724660" y="21195"/>
                  <a:pt x="6997853" y="0"/>
                </a:cubicBezTo>
                <a:cubicBezTo>
                  <a:pt x="7271046" y="-21195"/>
                  <a:pt x="7219400" y="4219"/>
                  <a:pt x="7400180" y="0"/>
                </a:cubicBezTo>
                <a:cubicBezTo>
                  <a:pt x="7580960" y="-4219"/>
                  <a:pt x="7697190" y="24184"/>
                  <a:pt x="7888249" y="0"/>
                </a:cubicBezTo>
                <a:cubicBezTo>
                  <a:pt x="8079308" y="-24184"/>
                  <a:pt x="8362329" y="-26456"/>
                  <a:pt x="8574184" y="0"/>
                </a:cubicBezTo>
                <a:cubicBezTo>
                  <a:pt x="8564402" y="109726"/>
                  <a:pt x="8575558" y="271793"/>
                  <a:pt x="8574184" y="479187"/>
                </a:cubicBezTo>
                <a:cubicBezTo>
                  <a:pt x="8572810" y="686581"/>
                  <a:pt x="8588987" y="783811"/>
                  <a:pt x="8574184" y="998307"/>
                </a:cubicBezTo>
                <a:cubicBezTo>
                  <a:pt x="8313816" y="1014952"/>
                  <a:pt x="8190439" y="1019076"/>
                  <a:pt x="8000373" y="998307"/>
                </a:cubicBezTo>
                <a:cubicBezTo>
                  <a:pt x="7810307" y="977538"/>
                  <a:pt x="7484198" y="976207"/>
                  <a:pt x="7340821" y="998307"/>
                </a:cubicBezTo>
                <a:cubicBezTo>
                  <a:pt x="7197444" y="1020407"/>
                  <a:pt x="7093102" y="999540"/>
                  <a:pt x="6938494" y="998307"/>
                </a:cubicBezTo>
                <a:cubicBezTo>
                  <a:pt x="6783886" y="997074"/>
                  <a:pt x="6518090" y="990555"/>
                  <a:pt x="6278941" y="998307"/>
                </a:cubicBezTo>
                <a:cubicBezTo>
                  <a:pt x="6039792" y="1006059"/>
                  <a:pt x="5748765" y="1037953"/>
                  <a:pt x="5447905" y="998307"/>
                </a:cubicBezTo>
                <a:cubicBezTo>
                  <a:pt x="5147045" y="958661"/>
                  <a:pt x="4846662" y="1015779"/>
                  <a:pt x="4616868" y="998307"/>
                </a:cubicBezTo>
                <a:cubicBezTo>
                  <a:pt x="4387074" y="980835"/>
                  <a:pt x="4169277" y="975097"/>
                  <a:pt x="3957316" y="998307"/>
                </a:cubicBezTo>
                <a:cubicBezTo>
                  <a:pt x="3745355" y="1021517"/>
                  <a:pt x="3460884" y="971538"/>
                  <a:pt x="3297763" y="998307"/>
                </a:cubicBezTo>
                <a:cubicBezTo>
                  <a:pt x="3134642" y="1025076"/>
                  <a:pt x="2908088" y="984317"/>
                  <a:pt x="2552469" y="998307"/>
                </a:cubicBezTo>
                <a:cubicBezTo>
                  <a:pt x="2196850" y="1012297"/>
                  <a:pt x="2109900" y="1027679"/>
                  <a:pt x="1721432" y="998307"/>
                </a:cubicBezTo>
                <a:cubicBezTo>
                  <a:pt x="1332964" y="968935"/>
                  <a:pt x="1501290" y="1001184"/>
                  <a:pt x="1319105" y="998307"/>
                </a:cubicBezTo>
                <a:cubicBezTo>
                  <a:pt x="1136920" y="995430"/>
                  <a:pt x="1065693" y="1006821"/>
                  <a:pt x="916778" y="998307"/>
                </a:cubicBezTo>
                <a:cubicBezTo>
                  <a:pt x="767863" y="989793"/>
                  <a:pt x="407591" y="1035220"/>
                  <a:pt x="0" y="998307"/>
                </a:cubicBezTo>
                <a:cubicBezTo>
                  <a:pt x="-6803" y="853225"/>
                  <a:pt x="6338" y="642715"/>
                  <a:pt x="0" y="499154"/>
                </a:cubicBezTo>
                <a:cubicBezTo>
                  <a:pt x="-6338" y="355593"/>
                  <a:pt x="-23601" y="10610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8" name="Google Shape;52;p13">
            <a:extLst>
              <a:ext uri="{FF2B5EF4-FFF2-40B4-BE49-F238E27FC236}">
                <a16:creationId xmlns:a16="http://schemas.microsoft.com/office/drawing/2014/main" id="{A34FB16F-0BBB-45DB-AA21-0346C86255F1}"/>
              </a:ext>
            </a:extLst>
          </p:cNvPr>
          <p:cNvSpPr/>
          <p:nvPr userDrawn="1"/>
        </p:nvSpPr>
        <p:spPr>
          <a:xfrm>
            <a:off x="284908" y="1506676"/>
            <a:ext cx="8574184" cy="443248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574184"/>
                      <a:gd name="connsiteY0" fmla="*/ 0 h 4432485"/>
                      <a:gd name="connsiteX1" fmla="*/ 745294 w 8574184"/>
                      <a:gd name="connsiteY1" fmla="*/ 0 h 4432485"/>
                      <a:gd name="connsiteX2" fmla="*/ 1490589 w 8574184"/>
                      <a:gd name="connsiteY2" fmla="*/ 0 h 4432485"/>
                      <a:gd name="connsiteX3" fmla="*/ 2235883 w 8574184"/>
                      <a:gd name="connsiteY3" fmla="*/ 0 h 4432485"/>
                      <a:gd name="connsiteX4" fmla="*/ 2723952 w 8574184"/>
                      <a:gd name="connsiteY4" fmla="*/ 0 h 4432485"/>
                      <a:gd name="connsiteX5" fmla="*/ 3126279 w 8574184"/>
                      <a:gd name="connsiteY5" fmla="*/ 0 h 4432485"/>
                      <a:gd name="connsiteX6" fmla="*/ 3614348 w 8574184"/>
                      <a:gd name="connsiteY6" fmla="*/ 0 h 4432485"/>
                      <a:gd name="connsiteX7" fmla="*/ 4445385 w 8574184"/>
                      <a:gd name="connsiteY7" fmla="*/ 0 h 4432485"/>
                      <a:gd name="connsiteX8" fmla="*/ 4933454 w 8574184"/>
                      <a:gd name="connsiteY8" fmla="*/ 0 h 4432485"/>
                      <a:gd name="connsiteX9" fmla="*/ 5507264 w 8574184"/>
                      <a:gd name="connsiteY9" fmla="*/ 0 h 4432485"/>
                      <a:gd name="connsiteX10" fmla="*/ 6166817 w 8574184"/>
                      <a:gd name="connsiteY10" fmla="*/ 0 h 4432485"/>
                      <a:gd name="connsiteX11" fmla="*/ 6912111 w 8574184"/>
                      <a:gd name="connsiteY11" fmla="*/ 0 h 4432485"/>
                      <a:gd name="connsiteX12" fmla="*/ 7657406 w 8574184"/>
                      <a:gd name="connsiteY12" fmla="*/ 0 h 4432485"/>
                      <a:gd name="connsiteX13" fmla="*/ 8574184 w 8574184"/>
                      <a:gd name="connsiteY13" fmla="*/ 0 h 4432485"/>
                      <a:gd name="connsiteX14" fmla="*/ 8574184 w 8574184"/>
                      <a:gd name="connsiteY14" fmla="*/ 588887 h 4432485"/>
                      <a:gd name="connsiteX15" fmla="*/ 8574184 w 8574184"/>
                      <a:gd name="connsiteY15" fmla="*/ 1177775 h 4432485"/>
                      <a:gd name="connsiteX16" fmla="*/ 8574184 w 8574184"/>
                      <a:gd name="connsiteY16" fmla="*/ 1855312 h 4432485"/>
                      <a:gd name="connsiteX17" fmla="*/ 8574184 w 8574184"/>
                      <a:gd name="connsiteY17" fmla="*/ 2444199 h 4432485"/>
                      <a:gd name="connsiteX18" fmla="*/ 8574184 w 8574184"/>
                      <a:gd name="connsiteY18" fmla="*/ 3166061 h 4432485"/>
                      <a:gd name="connsiteX19" fmla="*/ 8574184 w 8574184"/>
                      <a:gd name="connsiteY19" fmla="*/ 3666298 h 4432485"/>
                      <a:gd name="connsiteX20" fmla="*/ 8574184 w 8574184"/>
                      <a:gd name="connsiteY20" fmla="*/ 4432485 h 4432485"/>
                      <a:gd name="connsiteX21" fmla="*/ 7914631 w 8574184"/>
                      <a:gd name="connsiteY21" fmla="*/ 4432485 h 4432485"/>
                      <a:gd name="connsiteX22" fmla="*/ 7169337 w 8574184"/>
                      <a:gd name="connsiteY22" fmla="*/ 4432485 h 4432485"/>
                      <a:gd name="connsiteX23" fmla="*/ 6767010 w 8574184"/>
                      <a:gd name="connsiteY23" fmla="*/ 4432485 h 4432485"/>
                      <a:gd name="connsiteX24" fmla="*/ 5935974 w 8574184"/>
                      <a:gd name="connsiteY24" fmla="*/ 4432485 h 4432485"/>
                      <a:gd name="connsiteX25" fmla="*/ 5533646 w 8574184"/>
                      <a:gd name="connsiteY25" fmla="*/ 4432485 h 4432485"/>
                      <a:gd name="connsiteX26" fmla="*/ 4702610 w 8574184"/>
                      <a:gd name="connsiteY26" fmla="*/ 4432485 h 4432485"/>
                      <a:gd name="connsiteX27" fmla="*/ 3871574 w 8574184"/>
                      <a:gd name="connsiteY27" fmla="*/ 4432485 h 4432485"/>
                      <a:gd name="connsiteX28" fmla="*/ 3212021 w 8574184"/>
                      <a:gd name="connsiteY28" fmla="*/ 4432485 h 4432485"/>
                      <a:gd name="connsiteX29" fmla="*/ 2809694 w 8574184"/>
                      <a:gd name="connsiteY29" fmla="*/ 4432485 h 4432485"/>
                      <a:gd name="connsiteX30" fmla="*/ 2407367 w 8574184"/>
                      <a:gd name="connsiteY30" fmla="*/ 4432485 h 4432485"/>
                      <a:gd name="connsiteX31" fmla="*/ 1576331 w 8574184"/>
                      <a:gd name="connsiteY31" fmla="*/ 4432485 h 4432485"/>
                      <a:gd name="connsiteX32" fmla="*/ 1088262 w 8574184"/>
                      <a:gd name="connsiteY32" fmla="*/ 4432485 h 4432485"/>
                      <a:gd name="connsiteX33" fmla="*/ 600193 w 8574184"/>
                      <a:gd name="connsiteY33" fmla="*/ 4432485 h 4432485"/>
                      <a:gd name="connsiteX34" fmla="*/ 0 w 8574184"/>
                      <a:gd name="connsiteY34" fmla="*/ 4432485 h 4432485"/>
                      <a:gd name="connsiteX35" fmla="*/ 0 w 8574184"/>
                      <a:gd name="connsiteY35" fmla="*/ 3887923 h 4432485"/>
                      <a:gd name="connsiteX36" fmla="*/ 0 w 8574184"/>
                      <a:gd name="connsiteY36" fmla="*/ 3166061 h 4432485"/>
                      <a:gd name="connsiteX37" fmla="*/ 0 w 8574184"/>
                      <a:gd name="connsiteY37" fmla="*/ 2621498 h 4432485"/>
                      <a:gd name="connsiteX38" fmla="*/ 0 w 8574184"/>
                      <a:gd name="connsiteY38" fmla="*/ 1943961 h 4432485"/>
                      <a:gd name="connsiteX39" fmla="*/ 0 w 8574184"/>
                      <a:gd name="connsiteY39" fmla="*/ 1443724 h 4432485"/>
                      <a:gd name="connsiteX40" fmla="*/ 0 w 8574184"/>
                      <a:gd name="connsiteY40" fmla="*/ 766187 h 4432485"/>
                      <a:gd name="connsiteX41" fmla="*/ 0 w 8574184"/>
                      <a:gd name="connsiteY41" fmla="*/ 0 h 443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574184" h="4432485" fill="none" extrusionOk="0">
                        <a:moveTo>
                          <a:pt x="0" y="0"/>
                        </a:moveTo>
                        <a:cubicBezTo>
                          <a:pt x="344014" y="23035"/>
                          <a:pt x="405963" y="8019"/>
                          <a:pt x="745294" y="0"/>
                        </a:cubicBezTo>
                        <a:cubicBezTo>
                          <a:pt x="1084625" y="-8019"/>
                          <a:pt x="1132560" y="31626"/>
                          <a:pt x="1490589" y="0"/>
                        </a:cubicBezTo>
                        <a:cubicBezTo>
                          <a:pt x="1848619" y="-31626"/>
                          <a:pt x="2020959" y="3850"/>
                          <a:pt x="2235883" y="0"/>
                        </a:cubicBezTo>
                        <a:cubicBezTo>
                          <a:pt x="2450807" y="-3850"/>
                          <a:pt x="2568979" y="2368"/>
                          <a:pt x="2723952" y="0"/>
                        </a:cubicBezTo>
                        <a:cubicBezTo>
                          <a:pt x="2878925" y="-2368"/>
                          <a:pt x="2927490" y="16715"/>
                          <a:pt x="3126279" y="0"/>
                        </a:cubicBezTo>
                        <a:cubicBezTo>
                          <a:pt x="3325068" y="-16715"/>
                          <a:pt x="3490992" y="2217"/>
                          <a:pt x="3614348" y="0"/>
                        </a:cubicBezTo>
                        <a:cubicBezTo>
                          <a:pt x="3737704" y="-2217"/>
                          <a:pt x="4218823" y="-20105"/>
                          <a:pt x="4445385" y="0"/>
                        </a:cubicBezTo>
                        <a:cubicBezTo>
                          <a:pt x="4671947" y="20105"/>
                          <a:pt x="4820805" y="-7140"/>
                          <a:pt x="4933454" y="0"/>
                        </a:cubicBezTo>
                        <a:cubicBezTo>
                          <a:pt x="5046103" y="7140"/>
                          <a:pt x="5379646" y="-25222"/>
                          <a:pt x="5507264" y="0"/>
                        </a:cubicBezTo>
                        <a:cubicBezTo>
                          <a:pt x="5634882" y="25222"/>
                          <a:pt x="5863902" y="-23934"/>
                          <a:pt x="6166817" y="0"/>
                        </a:cubicBezTo>
                        <a:cubicBezTo>
                          <a:pt x="6469732" y="23934"/>
                          <a:pt x="6577296" y="9811"/>
                          <a:pt x="6912111" y="0"/>
                        </a:cubicBezTo>
                        <a:cubicBezTo>
                          <a:pt x="7246926" y="-9811"/>
                          <a:pt x="7476931" y="17395"/>
                          <a:pt x="7657406" y="0"/>
                        </a:cubicBezTo>
                        <a:cubicBezTo>
                          <a:pt x="7837881" y="-17395"/>
                          <a:pt x="8146677" y="21013"/>
                          <a:pt x="8574184" y="0"/>
                        </a:cubicBezTo>
                        <a:cubicBezTo>
                          <a:pt x="8583902" y="217966"/>
                          <a:pt x="8549670" y="328331"/>
                          <a:pt x="8574184" y="588887"/>
                        </a:cubicBezTo>
                        <a:cubicBezTo>
                          <a:pt x="8598698" y="849443"/>
                          <a:pt x="8590698" y="973308"/>
                          <a:pt x="8574184" y="1177775"/>
                        </a:cubicBezTo>
                        <a:cubicBezTo>
                          <a:pt x="8557670" y="1382242"/>
                          <a:pt x="8579786" y="1518609"/>
                          <a:pt x="8574184" y="1855312"/>
                        </a:cubicBezTo>
                        <a:cubicBezTo>
                          <a:pt x="8568582" y="2192015"/>
                          <a:pt x="8568535" y="2217267"/>
                          <a:pt x="8574184" y="2444199"/>
                        </a:cubicBezTo>
                        <a:cubicBezTo>
                          <a:pt x="8579833" y="2671131"/>
                          <a:pt x="8539891" y="2986096"/>
                          <a:pt x="8574184" y="3166061"/>
                        </a:cubicBezTo>
                        <a:cubicBezTo>
                          <a:pt x="8608477" y="3346026"/>
                          <a:pt x="8597981" y="3523538"/>
                          <a:pt x="8574184" y="3666298"/>
                        </a:cubicBezTo>
                        <a:cubicBezTo>
                          <a:pt x="8550387" y="3809058"/>
                          <a:pt x="8601905" y="4191994"/>
                          <a:pt x="8574184" y="4432485"/>
                        </a:cubicBezTo>
                        <a:cubicBezTo>
                          <a:pt x="8416948" y="4465080"/>
                          <a:pt x="8194583" y="4413833"/>
                          <a:pt x="7914631" y="4432485"/>
                        </a:cubicBezTo>
                        <a:cubicBezTo>
                          <a:pt x="7634679" y="4451137"/>
                          <a:pt x="7526632" y="4429593"/>
                          <a:pt x="7169337" y="4432485"/>
                        </a:cubicBezTo>
                        <a:cubicBezTo>
                          <a:pt x="6812042" y="4435377"/>
                          <a:pt x="6860633" y="4448492"/>
                          <a:pt x="6767010" y="4432485"/>
                        </a:cubicBezTo>
                        <a:cubicBezTo>
                          <a:pt x="6673387" y="4416478"/>
                          <a:pt x="6238491" y="4456589"/>
                          <a:pt x="5935974" y="4432485"/>
                        </a:cubicBezTo>
                        <a:cubicBezTo>
                          <a:pt x="5633457" y="4408381"/>
                          <a:pt x="5728912" y="4451335"/>
                          <a:pt x="5533646" y="4432485"/>
                        </a:cubicBezTo>
                        <a:cubicBezTo>
                          <a:pt x="5338380" y="4413635"/>
                          <a:pt x="5107252" y="4435918"/>
                          <a:pt x="4702610" y="4432485"/>
                        </a:cubicBezTo>
                        <a:cubicBezTo>
                          <a:pt x="4297968" y="4429052"/>
                          <a:pt x="4104901" y="4392910"/>
                          <a:pt x="3871574" y="4432485"/>
                        </a:cubicBezTo>
                        <a:cubicBezTo>
                          <a:pt x="3638247" y="4472060"/>
                          <a:pt x="3345027" y="4429456"/>
                          <a:pt x="3212021" y="4432485"/>
                        </a:cubicBezTo>
                        <a:cubicBezTo>
                          <a:pt x="3079015" y="4435514"/>
                          <a:pt x="2976689" y="4427421"/>
                          <a:pt x="2809694" y="4432485"/>
                        </a:cubicBezTo>
                        <a:cubicBezTo>
                          <a:pt x="2642699" y="4437549"/>
                          <a:pt x="2590157" y="4439683"/>
                          <a:pt x="2407367" y="4432485"/>
                        </a:cubicBezTo>
                        <a:cubicBezTo>
                          <a:pt x="2224577" y="4425287"/>
                          <a:pt x="1774797" y="4462868"/>
                          <a:pt x="1576331" y="4432485"/>
                        </a:cubicBezTo>
                        <a:cubicBezTo>
                          <a:pt x="1377865" y="4402102"/>
                          <a:pt x="1236948" y="4437395"/>
                          <a:pt x="1088262" y="4432485"/>
                        </a:cubicBezTo>
                        <a:cubicBezTo>
                          <a:pt x="939576" y="4427575"/>
                          <a:pt x="833276" y="4416120"/>
                          <a:pt x="600193" y="4432485"/>
                        </a:cubicBezTo>
                        <a:cubicBezTo>
                          <a:pt x="367110" y="4448850"/>
                          <a:pt x="291817" y="4441359"/>
                          <a:pt x="0" y="4432485"/>
                        </a:cubicBezTo>
                        <a:cubicBezTo>
                          <a:pt x="-21612" y="4244038"/>
                          <a:pt x="14937" y="4130718"/>
                          <a:pt x="0" y="3887923"/>
                        </a:cubicBezTo>
                        <a:cubicBezTo>
                          <a:pt x="-14937" y="3645128"/>
                          <a:pt x="7405" y="3508743"/>
                          <a:pt x="0" y="3166061"/>
                        </a:cubicBezTo>
                        <a:cubicBezTo>
                          <a:pt x="-7405" y="2823379"/>
                          <a:pt x="-13152" y="2773212"/>
                          <a:pt x="0" y="2621498"/>
                        </a:cubicBezTo>
                        <a:cubicBezTo>
                          <a:pt x="13152" y="2469784"/>
                          <a:pt x="32185" y="2183916"/>
                          <a:pt x="0" y="1943961"/>
                        </a:cubicBezTo>
                        <a:cubicBezTo>
                          <a:pt x="-32185" y="1704006"/>
                          <a:pt x="-21472" y="1625236"/>
                          <a:pt x="0" y="1443724"/>
                        </a:cubicBezTo>
                        <a:cubicBezTo>
                          <a:pt x="21472" y="1262212"/>
                          <a:pt x="-22145" y="1019087"/>
                          <a:pt x="0" y="766187"/>
                        </a:cubicBezTo>
                        <a:cubicBezTo>
                          <a:pt x="22145" y="513287"/>
                          <a:pt x="-34814" y="379628"/>
                          <a:pt x="0" y="0"/>
                        </a:cubicBezTo>
                        <a:close/>
                      </a:path>
                      <a:path w="8574184" h="4432485" stroke="0" extrusionOk="0">
                        <a:moveTo>
                          <a:pt x="0" y="0"/>
                        </a:moveTo>
                        <a:cubicBezTo>
                          <a:pt x="255722" y="3977"/>
                          <a:pt x="543798" y="-16483"/>
                          <a:pt x="831036" y="0"/>
                        </a:cubicBezTo>
                        <a:cubicBezTo>
                          <a:pt x="1118274" y="16483"/>
                          <a:pt x="1315808" y="-11539"/>
                          <a:pt x="1490589" y="0"/>
                        </a:cubicBezTo>
                        <a:cubicBezTo>
                          <a:pt x="1665370" y="11539"/>
                          <a:pt x="1798672" y="-15565"/>
                          <a:pt x="1978658" y="0"/>
                        </a:cubicBezTo>
                        <a:cubicBezTo>
                          <a:pt x="2158644" y="15565"/>
                          <a:pt x="2366405" y="-27490"/>
                          <a:pt x="2638210" y="0"/>
                        </a:cubicBezTo>
                        <a:cubicBezTo>
                          <a:pt x="2910015" y="27490"/>
                          <a:pt x="3277307" y="1751"/>
                          <a:pt x="3469247" y="0"/>
                        </a:cubicBezTo>
                        <a:cubicBezTo>
                          <a:pt x="3661187" y="-1751"/>
                          <a:pt x="3742064" y="14269"/>
                          <a:pt x="3957316" y="0"/>
                        </a:cubicBezTo>
                        <a:cubicBezTo>
                          <a:pt x="4172568" y="-14269"/>
                          <a:pt x="4206658" y="18458"/>
                          <a:pt x="4359643" y="0"/>
                        </a:cubicBezTo>
                        <a:cubicBezTo>
                          <a:pt x="4512628" y="-18458"/>
                          <a:pt x="4736710" y="10512"/>
                          <a:pt x="5019195" y="0"/>
                        </a:cubicBezTo>
                        <a:cubicBezTo>
                          <a:pt x="5301680" y="-10512"/>
                          <a:pt x="5529879" y="29813"/>
                          <a:pt x="5678748" y="0"/>
                        </a:cubicBezTo>
                        <a:cubicBezTo>
                          <a:pt x="5827617" y="-29813"/>
                          <a:pt x="6187566" y="28512"/>
                          <a:pt x="6424042" y="0"/>
                        </a:cubicBezTo>
                        <a:cubicBezTo>
                          <a:pt x="6660518" y="-28512"/>
                          <a:pt x="6724660" y="21195"/>
                          <a:pt x="6997853" y="0"/>
                        </a:cubicBezTo>
                        <a:cubicBezTo>
                          <a:pt x="7271046" y="-21195"/>
                          <a:pt x="7219400" y="4219"/>
                          <a:pt x="7400180" y="0"/>
                        </a:cubicBezTo>
                        <a:cubicBezTo>
                          <a:pt x="7580960" y="-4219"/>
                          <a:pt x="7697190" y="24184"/>
                          <a:pt x="7888249" y="0"/>
                        </a:cubicBezTo>
                        <a:cubicBezTo>
                          <a:pt x="8079308" y="-24184"/>
                          <a:pt x="8362329" y="-26456"/>
                          <a:pt x="8574184" y="0"/>
                        </a:cubicBezTo>
                        <a:cubicBezTo>
                          <a:pt x="8586453" y="147101"/>
                          <a:pt x="8590629" y="392326"/>
                          <a:pt x="8574184" y="544562"/>
                        </a:cubicBezTo>
                        <a:cubicBezTo>
                          <a:pt x="8557739" y="696798"/>
                          <a:pt x="8544840" y="957668"/>
                          <a:pt x="8574184" y="1177775"/>
                        </a:cubicBezTo>
                        <a:cubicBezTo>
                          <a:pt x="8603528" y="1397882"/>
                          <a:pt x="8557680" y="1518553"/>
                          <a:pt x="8574184" y="1766662"/>
                        </a:cubicBezTo>
                        <a:cubicBezTo>
                          <a:pt x="8590688" y="2014771"/>
                          <a:pt x="8550494" y="2177489"/>
                          <a:pt x="8574184" y="2488524"/>
                        </a:cubicBezTo>
                        <a:cubicBezTo>
                          <a:pt x="8597874" y="2799559"/>
                          <a:pt x="8555247" y="2924730"/>
                          <a:pt x="8574184" y="3077411"/>
                        </a:cubicBezTo>
                        <a:cubicBezTo>
                          <a:pt x="8593121" y="3230092"/>
                          <a:pt x="8595014" y="3439288"/>
                          <a:pt x="8574184" y="3621973"/>
                        </a:cubicBezTo>
                        <a:cubicBezTo>
                          <a:pt x="8553354" y="3804658"/>
                          <a:pt x="8574069" y="4210412"/>
                          <a:pt x="8574184" y="4432485"/>
                        </a:cubicBezTo>
                        <a:cubicBezTo>
                          <a:pt x="8429391" y="4449778"/>
                          <a:pt x="8079443" y="4422363"/>
                          <a:pt x="7914631" y="4432485"/>
                        </a:cubicBezTo>
                        <a:cubicBezTo>
                          <a:pt x="7749819" y="4442607"/>
                          <a:pt x="7467040" y="4409275"/>
                          <a:pt x="7255079" y="4432485"/>
                        </a:cubicBezTo>
                        <a:cubicBezTo>
                          <a:pt x="7043118" y="4455695"/>
                          <a:pt x="6758647" y="4405716"/>
                          <a:pt x="6595526" y="4432485"/>
                        </a:cubicBezTo>
                        <a:cubicBezTo>
                          <a:pt x="6432405" y="4459254"/>
                          <a:pt x="6205851" y="4418495"/>
                          <a:pt x="5850232" y="4432485"/>
                        </a:cubicBezTo>
                        <a:cubicBezTo>
                          <a:pt x="5494613" y="4446475"/>
                          <a:pt x="5407663" y="4461857"/>
                          <a:pt x="5019195" y="4432485"/>
                        </a:cubicBezTo>
                        <a:cubicBezTo>
                          <a:pt x="4630727" y="4403113"/>
                          <a:pt x="4799053" y="4435362"/>
                          <a:pt x="4616868" y="4432485"/>
                        </a:cubicBezTo>
                        <a:cubicBezTo>
                          <a:pt x="4434683" y="4429608"/>
                          <a:pt x="4363456" y="4440999"/>
                          <a:pt x="4214541" y="4432485"/>
                        </a:cubicBezTo>
                        <a:cubicBezTo>
                          <a:pt x="4065626" y="4423971"/>
                          <a:pt x="3774131" y="4423075"/>
                          <a:pt x="3640730" y="4432485"/>
                        </a:cubicBezTo>
                        <a:cubicBezTo>
                          <a:pt x="3507329" y="4441895"/>
                          <a:pt x="3149027" y="4407193"/>
                          <a:pt x="2981178" y="4432485"/>
                        </a:cubicBezTo>
                        <a:cubicBezTo>
                          <a:pt x="2813329" y="4457777"/>
                          <a:pt x="2550530" y="4448506"/>
                          <a:pt x="2407367" y="4432485"/>
                        </a:cubicBezTo>
                        <a:cubicBezTo>
                          <a:pt x="2264204" y="4416464"/>
                          <a:pt x="1967018" y="4451489"/>
                          <a:pt x="1662073" y="4432485"/>
                        </a:cubicBezTo>
                        <a:cubicBezTo>
                          <a:pt x="1357128" y="4413481"/>
                          <a:pt x="1205531" y="4394383"/>
                          <a:pt x="831036" y="4432485"/>
                        </a:cubicBezTo>
                        <a:cubicBezTo>
                          <a:pt x="456541" y="4470587"/>
                          <a:pt x="312126" y="4465684"/>
                          <a:pt x="0" y="4432485"/>
                        </a:cubicBezTo>
                        <a:cubicBezTo>
                          <a:pt x="-488" y="4174632"/>
                          <a:pt x="8833" y="3980034"/>
                          <a:pt x="0" y="3843598"/>
                        </a:cubicBezTo>
                        <a:cubicBezTo>
                          <a:pt x="-8833" y="3707162"/>
                          <a:pt x="-27706" y="3431137"/>
                          <a:pt x="0" y="3210386"/>
                        </a:cubicBezTo>
                        <a:cubicBezTo>
                          <a:pt x="27706" y="2989635"/>
                          <a:pt x="-15676" y="2841594"/>
                          <a:pt x="0" y="2488524"/>
                        </a:cubicBezTo>
                        <a:cubicBezTo>
                          <a:pt x="15676" y="2135454"/>
                          <a:pt x="-22846" y="1996615"/>
                          <a:pt x="0" y="1766662"/>
                        </a:cubicBezTo>
                        <a:cubicBezTo>
                          <a:pt x="22846" y="1536709"/>
                          <a:pt x="13000" y="1451374"/>
                          <a:pt x="0" y="1266424"/>
                        </a:cubicBezTo>
                        <a:cubicBezTo>
                          <a:pt x="-13000" y="1081474"/>
                          <a:pt x="5816" y="936715"/>
                          <a:pt x="0" y="766187"/>
                        </a:cubicBezTo>
                        <a:cubicBezTo>
                          <a:pt x="-5816" y="595659"/>
                          <a:pt x="29129" y="1853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  <a:ea typeface="Dotum" panose="020B0600000101010101" pitchFamily="34" charset="-12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80CD72-4C79-4E2B-BBC8-8C3C492013A1}"/>
              </a:ext>
            </a:extLst>
          </p:cNvPr>
          <p:cNvCxnSpPr>
            <a:cxnSpLocks/>
            <a:stCxn id="8" idx="0"/>
            <a:endCxn id="8" idx="2"/>
          </p:cNvCxnSpPr>
          <p:nvPr userDrawn="1"/>
        </p:nvCxnSpPr>
        <p:spPr>
          <a:xfrm>
            <a:off x="4572000" y="1506676"/>
            <a:ext cx="0" cy="443248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89A3EE-CF1F-44B9-B4D2-96D49F38D3FE}"/>
              </a:ext>
            </a:extLst>
          </p:cNvPr>
          <p:cNvCxnSpPr>
            <a:cxnSpLocks/>
            <a:stCxn id="8" idx="1"/>
            <a:endCxn id="8" idx="3"/>
          </p:cNvCxnSpPr>
          <p:nvPr userDrawn="1"/>
        </p:nvCxnSpPr>
        <p:spPr>
          <a:xfrm>
            <a:off x="284908" y="3722919"/>
            <a:ext cx="857418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00C632-B634-404D-9E33-6FD8EA9B1F4C}"/>
              </a:ext>
            </a:extLst>
          </p:cNvPr>
          <p:cNvSpPr txBox="1"/>
          <p:nvPr userDrawn="1"/>
        </p:nvSpPr>
        <p:spPr>
          <a:xfrm>
            <a:off x="284908" y="1535836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+mn-lt"/>
                <a:ea typeface="Dotum" panose="020B0600000101010101" pitchFamily="34" charset="-127"/>
              </a:rPr>
              <a:t>Last lesson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3ABD6-EB1B-411F-A3F0-D0F2010BA0C7}"/>
              </a:ext>
            </a:extLst>
          </p:cNvPr>
          <p:cNvSpPr txBox="1"/>
          <p:nvPr userDrawn="1"/>
        </p:nvSpPr>
        <p:spPr>
          <a:xfrm>
            <a:off x="4572000" y="151179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+mn-lt"/>
                <a:ea typeface="Dotum" panose="020B0600000101010101" pitchFamily="34" charset="-127"/>
              </a:rPr>
              <a:t>Last topic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39F4B-AD2F-460D-8BF3-5EE3A3E4403A}"/>
              </a:ext>
            </a:extLst>
          </p:cNvPr>
          <p:cNvSpPr txBox="1"/>
          <p:nvPr userDrawn="1"/>
        </p:nvSpPr>
        <p:spPr>
          <a:xfrm>
            <a:off x="313018" y="3731796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+mn-lt"/>
                <a:ea typeface="Dotum" panose="020B0600000101010101" pitchFamily="34" charset="-127"/>
              </a:rPr>
              <a:t>Gap in our 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D06D5-4E52-4865-B312-579BEE1650D7}"/>
              </a:ext>
            </a:extLst>
          </p:cNvPr>
          <p:cNvSpPr txBox="1"/>
          <p:nvPr userDrawn="1"/>
        </p:nvSpPr>
        <p:spPr>
          <a:xfrm>
            <a:off x="4580878" y="3722918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+mn-lt"/>
                <a:ea typeface="Dotum" panose="020B0600000101010101" pitchFamily="34" charset="-127"/>
              </a:rPr>
              <a:t>Random revision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FC784-89AD-4018-8C81-2F1E921DCA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312" y="698711"/>
            <a:ext cx="8478780" cy="599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u="sng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[Title]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FF1747-CCE4-4BDA-B24C-DB1724ABA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409" y="1968752"/>
            <a:ext cx="4271591" cy="1754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u="none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5CB1373-FF78-4A64-BAB3-912ED7BAE8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9750" y="1968752"/>
            <a:ext cx="4271591" cy="1754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u="none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FB6646E-B4D5-448E-953C-7D4881996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262" y="4163272"/>
            <a:ext cx="4271591" cy="1754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u="none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766711-8608-4B1C-8FCD-40B80CAE5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7501" y="4174139"/>
            <a:ext cx="4271591" cy="1754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u="none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C5435-4845-4319-A617-353811E043B1}"/>
              </a:ext>
            </a:extLst>
          </p:cNvPr>
          <p:cNvSpPr txBox="1"/>
          <p:nvPr userDrawn="1"/>
        </p:nvSpPr>
        <p:spPr>
          <a:xfrm>
            <a:off x="4971495" y="366249"/>
            <a:ext cx="379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671284C-4BF0-430C-9DAF-C9E3B9596CD2}" type="datetime2">
              <a:rPr lang="en-GB" u="sng" smtClean="0">
                <a:latin typeface="+mn-lt"/>
                <a:ea typeface="Dotum" panose="020B0600000101010101" pitchFamily="34" charset="-127"/>
              </a:rPr>
              <a:pPr algn="r"/>
              <a:t>Saturday, 04 February 2023</a:t>
            </a:fld>
            <a:endParaRPr lang="en-GB" u="sng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99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0725" y="309077"/>
            <a:ext cx="5168322" cy="872503"/>
          </a:xfrm>
          <a:custGeom>
            <a:avLst/>
            <a:gdLst>
              <a:gd name="connsiteX0" fmla="*/ 0 w 5168322"/>
              <a:gd name="connsiteY0" fmla="*/ 0 h 872503"/>
              <a:gd name="connsiteX1" fmla="*/ 542674 w 5168322"/>
              <a:gd name="connsiteY1" fmla="*/ 0 h 872503"/>
              <a:gd name="connsiteX2" fmla="*/ 1137031 w 5168322"/>
              <a:gd name="connsiteY2" fmla="*/ 0 h 872503"/>
              <a:gd name="connsiteX3" fmla="*/ 1783071 w 5168322"/>
              <a:gd name="connsiteY3" fmla="*/ 0 h 872503"/>
              <a:gd name="connsiteX4" fmla="*/ 2274062 w 5168322"/>
              <a:gd name="connsiteY4" fmla="*/ 0 h 872503"/>
              <a:gd name="connsiteX5" fmla="*/ 3023468 w 5168322"/>
              <a:gd name="connsiteY5" fmla="*/ 0 h 872503"/>
              <a:gd name="connsiteX6" fmla="*/ 3617825 w 5168322"/>
              <a:gd name="connsiteY6" fmla="*/ 0 h 872503"/>
              <a:gd name="connsiteX7" fmla="*/ 4315549 w 5168322"/>
              <a:gd name="connsiteY7" fmla="*/ 0 h 872503"/>
              <a:gd name="connsiteX8" fmla="*/ 5168322 w 5168322"/>
              <a:gd name="connsiteY8" fmla="*/ 0 h 872503"/>
              <a:gd name="connsiteX9" fmla="*/ 5168322 w 5168322"/>
              <a:gd name="connsiteY9" fmla="*/ 453702 h 872503"/>
              <a:gd name="connsiteX10" fmla="*/ 5168322 w 5168322"/>
              <a:gd name="connsiteY10" fmla="*/ 872503 h 872503"/>
              <a:gd name="connsiteX11" fmla="*/ 4418915 w 5168322"/>
              <a:gd name="connsiteY11" fmla="*/ 872503 h 872503"/>
              <a:gd name="connsiteX12" fmla="*/ 3721192 w 5168322"/>
              <a:gd name="connsiteY12" fmla="*/ 872503 h 872503"/>
              <a:gd name="connsiteX13" fmla="*/ 3230201 w 5168322"/>
              <a:gd name="connsiteY13" fmla="*/ 872503 h 872503"/>
              <a:gd name="connsiteX14" fmla="*/ 2584161 w 5168322"/>
              <a:gd name="connsiteY14" fmla="*/ 872503 h 872503"/>
              <a:gd name="connsiteX15" fmla="*/ 1834754 w 5168322"/>
              <a:gd name="connsiteY15" fmla="*/ 872503 h 872503"/>
              <a:gd name="connsiteX16" fmla="*/ 1085348 w 5168322"/>
              <a:gd name="connsiteY16" fmla="*/ 872503 h 872503"/>
              <a:gd name="connsiteX17" fmla="*/ 594357 w 5168322"/>
              <a:gd name="connsiteY17" fmla="*/ 872503 h 872503"/>
              <a:gd name="connsiteX18" fmla="*/ 0 w 5168322"/>
              <a:gd name="connsiteY18" fmla="*/ 872503 h 872503"/>
              <a:gd name="connsiteX19" fmla="*/ 0 w 5168322"/>
              <a:gd name="connsiteY19" fmla="*/ 462427 h 872503"/>
              <a:gd name="connsiteX20" fmla="*/ 0 w 5168322"/>
              <a:gd name="connsiteY20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8322" h="872503" fill="none" extrusionOk="0">
                <a:moveTo>
                  <a:pt x="0" y="0"/>
                </a:moveTo>
                <a:cubicBezTo>
                  <a:pt x="131642" y="-24926"/>
                  <a:pt x="411347" y="6593"/>
                  <a:pt x="542674" y="0"/>
                </a:cubicBezTo>
                <a:cubicBezTo>
                  <a:pt x="674001" y="-6593"/>
                  <a:pt x="948483" y="-28547"/>
                  <a:pt x="1137031" y="0"/>
                </a:cubicBezTo>
                <a:cubicBezTo>
                  <a:pt x="1325579" y="28547"/>
                  <a:pt x="1554138" y="-13928"/>
                  <a:pt x="1783071" y="0"/>
                </a:cubicBezTo>
                <a:cubicBezTo>
                  <a:pt x="2012004" y="13928"/>
                  <a:pt x="2105152" y="-8594"/>
                  <a:pt x="2274062" y="0"/>
                </a:cubicBezTo>
                <a:cubicBezTo>
                  <a:pt x="2442972" y="8594"/>
                  <a:pt x="2772373" y="-29046"/>
                  <a:pt x="3023468" y="0"/>
                </a:cubicBezTo>
                <a:cubicBezTo>
                  <a:pt x="3274563" y="29046"/>
                  <a:pt x="3363881" y="-6869"/>
                  <a:pt x="3617825" y="0"/>
                </a:cubicBezTo>
                <a:cubicBezTo>
                  <a:pt x="3871769" y="6869"/>
                  <a:pt x="3987441" y="6636"/>
                  <a:pt x="4315549" y="0"/>
                </a:cubicBezTo>
                <a:cubicBezTo>
                  <a:pt x="4643657" y="-6636"/>
                  <a:pt x="4787569" y="37774"/>
                  <a:pt x="5168322" y="0"/>
                </a:cubicBezTo>
                <a:cubicBezTo>
                  <a:pt x="5158776" y="154311"/>
                  <a:pt x="5179945" y="283528"/>
                  <a:pt x="5168322" y="453702"/>
                </a:cubicBezTo>
                <a:cubicBezTo>
                  <a:pt x="5156699" y="623876"/>
                  <a:pt x="5180231" y="669175"/>
                  <a:pt x="5168322" y="872503"/>
                </a:cubicBezTo>
                <a:cubicBezTo>
                  <a:pt x="4902727" y="836024"/>
                  <a:pt x="4684991" y="864690"/>
                  <a:pt x="4418915" y="872503"/>
                </a:cubicBezTo>
                <a:cubicBezTo>
                  <a:pt x="4152839" y="880316"/>
                  <a:pt x="3977613" y="850535"/>
                  <a:pt x="3721192" y="872503"/>
                </a:cubicBezTo>
                <a:cubicBezTo>
                  <a:pt x="3464771" y="894471"/>
                  <a:pt x="3437781" y="888915"/>
                  <a:pt x="3230201" y="872503"/>
                </a:cubicBezTo>
                <a:cubicBezTo>
                  <a:pt x="3022621" y="856091"/>
                  <a:pt x="2765421" y="904063"/>
                  <a:pt x="2584161" y="872503"/>
                </a:cubicBezTo>
                <a:cubicBezTo>
                  <a:pt x="2402901" y="840943"/>
                  <a:pt x="2093216" y="858775"/>
                  <a:pt x="1834754" y="872503"/>
                </a:cubicBezTo>
                <a:cubicBezTo>
                  <a:pt x="1576292" y="886231"/>
                  <a:pt x="1433256" y="889809"/>
                  <a:pt x="1085348" y="872503"/>
                </a:cubicBezTo>
                <a:cubicBezTo>
                  <a:pt x="737440" y="855197"/>
                  <a:pt x="781989" y="882995"/>
                  <a:pt x="594357" y="872503"/>
                </a:cubicBezTo>
                <a:cubicBezTo>
                  <a:pt x="406725" y="862011"/>
                  <a:pt x="187074" y="884709"/>
                  <a:pt x="0" y="872503"/>
                </a:cubicBezTo>
                <a:cubicBezTo>
                  <a:pt x="16516" y="695087"/>
                  <a:pt x="-2017" y="546538"/>
                  <a:pt x="0" y="462427"/>
                </a:cubicBezTo>
                <a:cubicBezTo>
                  <a:pt x="2017" y="378316"/>
                  <a:pt x="-17284" y="154928"/>
                  <a:pt x="0" y="0"/>
                </a:cubicBezTo>
                <a:close/>
              </a:path>
              <a:path w="5168322" h="872503" stroke="0" extrusionOk="0">
                <a:moveTo>
                  <a:pt x="0" y="0"/>
                </a:moveTo>
                <a:cubicBezTo>
                  <a:pt x="273135" y="-7715"/>
                  <a:pt x="486791" y="16214"/>
                  <a:pt x="749407" y="0"/>
                </a:cubicBezTo>
                <a:cubicBezTo>
                  <a:pt x="1012023" y="-16214"/>
                  <a:pt x="1090284" y="13422"/>
                  <a:pt x="1395447" y="0"/>
                </a:cubicBezTo>
                <a:cubicBezTo>
                  <a:pt x="1700610" y="-13422"/>
                  <a:pt x="1696140" y="12687"/>
                  <a:pt x="1938121" y="0"/>
                </a:cubicBezTo>
                <a:cubicBezTo>
                  <a:pt x="2180102" y="-12687"/>
                  <a:pt x="2353255" y="278"/>
                  <a:pt x="2584161" y="0"/>
                </a:cubicBezTo>
                <a:cubicBezTo>
                  <a:pt x="2815067" y="-278"/>
                  <a:pt x="3125474" y="17542"/>
                  <a:pt x="3333568" y="0"/>
                </a:cubicBezTo>
                <a:cubicBezTo>
                  <a:pt x="3541662" y="-17542"/>
                  <a:pt x="3694296" y="11133"/>
                  <a:pt x="3876242" y="0"/>
                </a:cubicBezTo>
                <a:cubicBezTo>
                  <a:pt x="4058188" y="-11133"/>
                  <a:pt x="4208172" y="-12015"/>
                  <a:pt x="4367232" y="0"/>
                </a:cubicBezTo>
                <a:cubicBezTo>
                  <a:pt x="4526292" y="12015"/>
                  <a:pt x="4870919" y="-25325"/>
                  <a:pt x="5168322" y="0"/>
                </a:cubicBezTo>
                <a:cubicBezTo>
                  <a:pt x="5154105" y="194029"/>
                  <a:pt x="5165551" y="308172"/>
                  <a:pt x="5168322" y="436252"/>
                </a:cubicBezTo>
                <a:cubicBezTo>
                  <a:pt x="5171093" y="564332"/>
                  <a:pt x="5157955" y="655534"/>
                  <a:pt x="5168322" y="872503"/>
                </a:cubicBezTo>
                <a:cubicBezTo>
                  <a:pt x="4942507" y="869666"/>
                  <a:pt x="4842700" y="878487"/>
                  <a:pt x="4573965" y="872503"/>
                </a:cubicBezTo>
                <a:cubicBezTo>
                  <a:pt x="4305230" y="866519"/>
                  <a:pt x="4206419" y="875414"/>
                  <a:pt x="3876242" y="872503"/>
                </a:cubicBezTo>
                <a:cubicBezTo>
                  <a:pt x="3546065" y="869592"/>
                  <a:pt x="3456301" y="850161"/>
                  <a:pt x="3333568" y="872503"/>
                </a:cubicBezTo>
                <a:cubicBezTo>
                  <a:pt x="3210835" y="894845"/>
                  <a:pt x="3000921" y="862356"/>
                  <a:pt x="2739211" y="872503"/>
                </a:cubicBezTo>
                <a:cubicBezTo>
                  <a:pt x="2477501" y="882650"/>
                  <a:pt x="2283401" y="853364"/>
                  <a:pt x="2041487" y="872503"/>
                </a:cubicBezTo>
                <a:cubicBezTo>
                  <a:pt x="1799573" y="891642"/>
                  <a:pt x="1454114" y="848425"/>
                  <a:pt x="1292081" y="872503"/>
                </a:cubicBezTo>
                <a:cubicBezTo>
                  <a:pt x="1130048" y="896581"/>
                  <a:pt x="891450" y="904660"/>
                  <a:pt x="594357" y="872503"/>
                </a:cubicBezTo>
                <a:cubicBezTo>
                  <a:pt x="297264" y="840346"/>
                  <a:pt x="212400" y="867501"/>
                  <a:pt x="0" y="872503"/>
                </a:cubicBezTo>
                <a:cubicBezTo>
                  <a:pt x="-7010" y="710223"/>
                  <a:pt x="-1509" y="596884"/>
                  <a:pt x="0" y="462427"/>
                </a:cubicBezTo>
                <a:cubicBezTo>
                  <a:pt x="1509" y="327970"/>
                  <a:pt x="3977" y="17216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Always, sometimes, never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6A5072-4986-4D07-9414-7A8A69CCA279}"/>
              </a:ext>
            </a:extLst>
          </p:cNvPr>
          <p:cNvSpPr/>
          <p:nvPr userDrawn="1"/>
        </p:nvSpPr>
        <p:spPr>
          <a:xfrm>
            <a:off x="2094886" y="3839987"/>
            <a:ext cx="1440000" cy="720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Always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904EF-5D73-468F-AF74-83530E09B066}"/>
              </a:ext>
            </a:extLst>
          </p:cNvPr>
          <p:cNvSpPr/>
          <p:nvPr userDrawn="1"/>
        </p:nvSpPr>
        <p:spPr>
          <a:xfrm>
            <a:off x="3852000" y="3848964"/>
            <a:ext cx="144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Sometimes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1B895-79C7-459D-93E6-76C13419422B}"/>
              </a:ext>
            </a:extLst>
          </p:cNvPr>
          <p:cNvSpPr/>
          <p:nvPr userDrawn="1"/>
        </p:nvSpPr>
        <p:spPr>
          <a:xfrm>
            <a:off x="5609114" y="3839987"/>
            <a:ext cx="1440000" cy="720000"/>
          </a:xfrm>
          <a:prstGeom prst="rect">
            <a:avLst/>
          </a:prstGeom>
          <a:solidFill>
            <a:srgbClr val="FECE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Never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B56F12-B406-44F0-B0B3-C8B8528239D9}"/>
              </a:ext>
            </a:extLst>
          </p:cNvPr>
          <p:cNvSpPr/>
          <p:nvPr userDrawn="1"/>
        </p:nvSpPr>
        <p:spPr>
          <a:xfrm>
            <a:off x="2094886" y="4657034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B4ADB-3B08-4DC5-A9E3-96A01EDC155C}"/>
              </a:ext>
            </a:extLst>
          </p:cNvPr>
          <p:cNvSpPr/>
          <p:nvPr userDrawn="1"/>
        </p:nvSpPr>
        <p:spPr>
          <a:xfrm>
            <a:off x="3852000" y="4657034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4F7974-0735-4EFD-9EDB-468984CE0706}"/>
              </a:ext>
            </a:extLst>
          </p:cNvPr>
          <p:cNvSpPr/>
          <p:nvPr userDrawn="1"/>
        </p:nvSpPr>
        <p:spPr>
          <a:xfrm>
            <a:off x="5609114" y="4657034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287B5-B3E9-425D-B0D2-A3FC7F4BB63D}"/>
              </a:ext>
            </a:extLst>
          </p:cNvPr>
          <p:cNvSpPr/>
          <p:nvPr userDrawn="1"/>
        </p:nvSpPr>
        <p:spPr>
          <a:xfrm>
            <a:off x="3852000" y="5465104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AAEE9-B479-4B57-9AF1-98E67D0965F9}"/>
              </a:ext>
            </a:extLst>
          </p:cNvPr>
          <p:cNvSpPr txBox="1"/>
          <p:nvPr userDrawn="1"/>
        </p:nvSpPr>
        <p:spPr>
          <a:xfrm>
            <a:off x="275820" y="1557035"/>
            <a:ext cx="61778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You have a pack of cards in front of you.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There are 3 heading cards: Always, Sometimes and Never.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Put the rest of the cards under the correct heading.</a:t>
            </a: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You must be able to justify your reasoning.</a:t>
            </a:r>
          </a:p>
          <a:p>
            <a:endParaRPr lang="en-GB" sz="2000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8725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0725" y="309077"/>
            <a:ext cx="5168322" cy="872503"/>
          </a:xfrm>
          <a:custGeom>
            <a:avLst/>
            <a:gdLst>
              <a:gd name="connsiteX0" fmla="*/ 0 w 5168322"/>
              <a:gd name="connsiteY0" fmla="*/ 0 h 872503"/>
              <a:gd name="connsiteX1" fmla="*/ 542674 w 5168322"/>
              <a:gd name="connsiteY1" fmla="*/ 0 h 872503"/>
              <a:gd name="connsiteX2" fmla="*/ 1137031 w 5168322"/>
              <a:gd name="connsiteY2" fmla="*/ 0 h 872503"/>
              <a:gd name="connsiteX3" fmla="*/ 1783071 w 5168322"/>
              <a:gd name="connsiteY3" fmla="*/ 0 h 872503"/>
              <a:gd name="connsiteX4" fmla="*/ 2274062 w 5168322"/>
              <a:gd name="connsiteY4" fmla="*/ 0 h 872503"/>
              <a:gd name="connsiteX5" fmla="*/ 3023468 w 5168322"/>
              <a:gd name="connsiteY5" fmla="*/ 0 h 872503"/>
              <a:gd name="connsiteX6" fmla="*/ 3617825 w 5168322"/>
              <a:gd name="connsiteY6" fmla="*/ 0 h 872503"/>
              <a:gd name="connsiteX7" fmla="*/ 4315549 w 5168322"/>
              <a:gd name="connsiteY7" fmla="*/ 0 h 872503"/>
              <a:gd name="connsiteX8" fmla="*/ 5168322 w 5168322"/>
              <a:gd name="connsiteY8" fmla="*/ 0 h 872503"/>
              <a:gd name="connsiteX9" fmla="*/ 5168322 w 5168322"/>
              <a:gd name="connsiteY9" fmla="*/ 453702 h 872503"/>
              <a:gd name="connsiteX10" fmla="*/ 5168322 w 5168322"/>
              <a:gd name="connsiteY10" fmla="*/ 872503 h 872503"/>
              <a:gd name="connsiteX11" fmla="*/ 4418915 w 5168322"/>
              <a:gd name="connsiteY11" fmla="*/ 872503 h 872503"/>
              <a:gd name="connsiteX12" fmla="*/ 3721192 w 5168322"/>
              <a:gd name="connsiteY12" fmla="*/ 872503 h 872503"/>
              <a:gd name="connsiteX13" fmla="*/ 3230201 w 5168322"/>
              <a:gd name="connsiteY13" fmla="*/ 872503 h 872503"/>
              <a:gd name="connsiteX14" fmla="*/ 2584161 w 5168322"/>
              <a:gd name="connsiteY14" fmla="*/ 872503 h 872503"/>
              <a:gd name="connsiteX15" fmla="*/ 1834754 w 5168322"/>
              <a:gd name="connsiteY15" fmla="*/ 872503 h 872503"/>
              <a:gd name="connsiteX16" fmla="*/ 1085348 w 5168322"/>
              <a:gd name="connsiteY16" fmla="*/ 872503 h 872503"/>
              <a:gd name="connsiteX17" fmla="*/ 594357 w 5168322"/>
              <a:gd name="connsiteY17" fmla="*/ 872503 h 872503"/>
              <a:gd name="connsiteX18" fmla="*/ 0 w 5168322"/>
              <a:gd name="connsiteY18" fmla="*/ 872503 h 872503"/>
              <a:gd name="connsiteX19" fmla="*/ 0 w 5168322"/>
              <a:gd name="connsiteY19" fmla="*/ 462427 h 872503"/>
              <a:gd name="connsiteX20" fmla="*/ 0 w 5168322"/>
              <a:gd name="connsiteY20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8322" h="872503" fill="none" extrusionOk="0">
                <a:moveTo>
                  <a:pt x="0" y="0"/>
                </a:moveTo>
                <a:cubicBezTo>
                  <a:pt x="131642" y="-24926"/>
                  <a:pt x="411347" y="6593"/>
                  <a:pt x="542674" y="0"/>
                </a:cubicBezTo>
                <a:cubicBezTo>
                  <a:pt x="674001" y="-6593"/>
                  <a:pt x="948483" y="-28547"/>
                  <a:pt x="1137031" y="0"/>
                </a:cubicBezTo>
                <a:cubicBezTo>
                  <a:pt x="1325579" y="28547"/>
                  <a:pt x="1554138" y="-13928"/>
                  <a:pt x="1783071" y="0"/>
                </a:cubicBezTo>
                <a:cubicBezTo>
                  <a:pt x="2012004" y="13928"/>
                  <a:pt x="2105152" y="-8594"/>
                  <a:pt x="2274062" y="0"/>
                </a:cubicBezTo>
                <a:cubicBezTo>
                  <a:pt x="2442972" y="8594"/>
                  <a:pt x="2772373" y="-29046"/>
                  <a:pt x="3023468" y="0"/>
                </a:cubicBezTo>
                <a:cubicBezTo>
                  <a:pt x="3274563" y="29046"/>
                  <a:pt x="3363881" y="-6869"/>
                  <a:pt x="3617825" y="0"/>
                </a:cubicBezTo>
                <a:cubicBezTo>
                  <a:pt x="3871769" y="6869"/>
                  <a:pt x="3987441" y="6636"/>
                  <a:pt x="4315549" y="0"/>
                </a:cubicBezTo>
                <a:cubicBezTo>
                  <a:pt x="4643657" y="-6636"/>
                  <a:pt x="4787569" y="37774"/>
                  <a:pt x="5168322" y="0"/>
                </a:cubicBezTo>
                <a:cubicBezTo>
                  <a:pt x="5158776" y="154311"/>
                  <a:pt x="5179945" y="283528"/>
                  <a:pt x="5168322" y="453702"/>
                </a:cubicBezTo>
                <a:cubicBezTo>
                  <a:pt x="5156699" y="623876"/>
                  <a:pt x="5180231" y="669175"/>
                  <a:pt x="5168322" y="872503"/>
                </a:cubicBezTo>
                <a:cubicBezTo>
                  <a:pt x="4902727" y="836024"/>
                  <a:pt x="4684991" y="864690"/>
                  <a:pt x="4418915" y="872503"/>
                </a:cubicBezTo>
                <a:cubicBezTo>
                  <a:pt x="4152839" y="880316"/>
                  <a:pt x="3977613" y="850535"/>
                  <a:pt x="3721192" y="872503"/>
                </a:cubicBezTo>
                <a:cubicBezTo>
                  <a:pt x="3464771" y="894471"/>
                  <a:pt x="3437781" y="888915"/>
                  <a:pt x="3230201" y="872503"/>
                </a:cubicBezTo>
                <a:cubicBezTo>
                  <a:pt x="3022621" y="856091"/>
                  <a:pt x="2765421" y="904063"/>
                  <a:pt x="2584161" y="872503"/>
                </a:cubicBezTo>
                <a:cubicBezTo>
                  <a:pt x="2402901" y="840943"/>
                  <a:pt x="2093216" y="858775"/>
                  <a:pt x="1834754" y="872503"/>
                </a:cubicBezTo>
                <a:cubicBezTo>
                  <a:pt x="1576292" y="886231"/>
                  <a:pt x="1433256" y="889809"/>
                  <a:pt x="1085348" y="872503"/>
                </a:cubicBezTo>
                <a:cubicBezTo>
                  <a:pt x="737440" y="855197"/>
                  <a:pt x="781989" y="882995"/>
                  <a:pt x="594357" y="872503"/>
                </a:cubicBezTo>
                <a:cubicBezTo>
                  <a:pt x="406725" y="862011"/>
                  <a:pt x="187074" y="884709"/>
                  <a:pt x="0" y="872503"/>
                </a:cubicBezTo>
                <a:cubicBezTo>
                  <a:pt x="16516" y="695087"/>
                  <a:pt x="-2017" y="546538"/>
                  <a:pt x="0" y="462427"/>
                </a:cubicBezTo>
                <a:cubicBezTo>
                  <a:pt x="2017" y="378316"/>
                  <a:pt x="-17284" y="154928"/>
                  <a:pt x="0" y="0"/>
                </a:cubicBezTo>
                <a:close/>
              </a:path>
              <a:path w="5168322" h="872503" stroke="0" extrusionOk="0">
                <a:moveTo>
                  <a:pt x="0" y="0"/>
                </a:moveTo>
                <a:cubicBezTo>
                  <a:pt x="273135" y="-7715"/>
                  <a:pt x="486791" y="16214"/>
                  <a:pt x="749407" y="0"/>
                </a:cubicBezTo>
                <a:cubicBezTo>
                  <a:pt x="1012023" y="-16214"/>
                  <a:pt x="1090284" y="13422"/>
                  <a:pt x="1395447" y="0"/>
                </a:cubicBezTo>
                <a:cubicBezTo>
                  <a:pt x="1700610" y="-13422"/>
                  <a:pt x="1696140" y="12687"/>
                  <a:pt x="1938121" y="0"/>
                </a:cubicBezTo>
                <a:cubicBezTo>
                  <a:pt x="2180102" y="-12687"/>
                  <a:pt x="2353255" y="278"/>
                  <a:pt x="2584161" y="0"/>
                </a:cubicBezTo>
                <a:cubicBezTo>
                  <a:pt x="2815067" y="-278"/>
                  <a:pt x="3125474" y="17542"/>
                  <a:pt x="3333568" y="0"/>
                </a:cubicBezTo>
                <a:cubicBezTo>
                  <a:pt x="3541662" y="-17542"/>
                  <a:pt x="3694296" y="11133"/>
                  <a:pt x="3876242" y="0"/>
                </a:cubicBezTo>
                <a:cubicBezTo>
                  <a:pt x="4058188" y="-11133"/>
                  <a:pt x="4208172" y="-12015"/>
                  <a:pt x="4367232" y="0"/>
                </a:cubicBezTo>
                <a:cubicBezTo>
                  <a:pt x="4526292" y="12015"/>
                  <a:pt x="4870919" y="-25325"/>
                  <a:pt x="5168322" y="0"/>
                </a:cubicBezTo>
                <a:cubicBezTo>
                  <a:pt x="5154105" y="194029"/>
                  <a:pt x="5165551" y="308172"/>
                  <a:pt x="5168322" y="436252"/>
                </a:cubicBezTo>
                <a:cubicBezTo>
                  <a:pt x="5171093" y="564332"/>
                  <a:pt x="5157955" y="655534"/>
                  <a:pt x="5168322" y="872503"/>
                </a:cubicBezTo>
                <a:cubicBezTo>
                  <a:pt x="4942507" y="869666"/>
                  <a:pt x="4842700" y="878487"/>
                  <a:pt x="4573965" y="872503"/>
                </a:cubicBezTo>
                <a:cubicBezTo>
                  <a:pt x="4305230" y="866519"/>
                  <a:pt x="4206419" y="875414"/>
                  <a:pt x="3876242" y="872503"/>
                </a:cubicBezTo>
                <a:cubicBezTo>
                  <a:pt x="3546065" y="869592"/>
                  <a:pt x="3456301" y="850161"/>
                  <a:pt x="3333568" y="872503"/>
                </a:cubicBezTo>
                <a:cubicBezTo>
                  <a:pt x="3210835" y="894845"/>
                  <a:pt x="3000921" y="862356"/>
                  <a:pt x="2739211" y="872503"/>
                </a:cubicBezTo>
                <a:cubicBezTo>
                  <a:pt x="2477501" y="882650"/>
                  <a:pt x="2283401" y="853364"/>
                  <a:pt x="2041487" y="872503"/>
                </a:cubicBezTo>
                <a:cubicBezTo>
                  <a:pt x="1799573" y="891642"/>
                  <a:pt x="1454114" y="848425"/>
                  <a:pt x="1292081" y="872503"/>
                </a:cubicBezTo>
                <a:cubicBezTo>
                  <a:pt x="1130048" y="896581"/>
                  <a:pt x="891450" y="904660"/>
                  <a:pt x="594357" y="872503"/>
                </a:cubicBezTo>
                <a:cubicBezTo>
                  <a:pt x="297264" y="840346"/>
                  <a:pt x="212400" y="867501"/>
                  <a:pt x="0" y="872503"/>
                </a:cubicBezTo>
                <a:cubicBezTo>
                  <a:pt x="-7010" y="710223"/>
                  <a:pt x="-1509" y="596884"/>
                  <a:pt x="0" y="462427"/>
                </a:cubicBezTo>
                <a:cubicBezTo>
                  <a:pt x="1509" y="327970"/>
                  <a:pt x="3977" y="17216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Always, sometimes, never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6A5072-4986-4D07-9414-7A8A69CCA279}"/>
              </a:ext>
            </a:extLst>
          </p:cNvPr>
          <p:cNvSpPr/>
          <p:nvPr userDrawn="1"/>
        </p:nvSpPr>
        <p:spPr>
          <a:xfrm>
            <a:off x="1207119" y="1480966"/>
            <a:ext cx="1440000" cy="720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Always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904EF-5D73-468F-AF74-83530E09B066}"/>
              </a:ext>
            </a:extLst>
          </p:cNvPr>
          <p:cNvSpPr/>
          <p:nvPr userDrawn="1"/>
        </p:nvSpPr>
        <p:spPr>
          <a:xfrm>
            <a:off x="3852000" y="1480966"/>
            <a:ext cx="144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Sometimes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1B895-79C7-459D-93E6-76C13419422B}"/>
              </a:ext>
            </a:extLst>
          </p:cNvPr>
          <p:cNvSpPr/>
          <p:nvPr userDrawn="1"/>
        </p:nvSpPr>
        <p:spPr>
          <a:xfrm>
            <a:off x="6496881" y="1480966"/>
            <a:ext cx="1440000" cy="720000"/>
          </a:xfrm>
          <a:prstGeom prst="rect">
            <a:avLst/>
          </a:prstGeom>
          <a:solidFill>
            <a:srgbClr val="FECE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546126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0725" y="309077"/>
            <a:ext cx="5168322" cy="872503"/>
          </a:xfrm>
          <a:custGeom>
            <a:avLst/>
            <a:gdLst>
              <a:gd name="connsiteX0" fmla="*/ 0 w 5168322"/>
              <a:gd name="connsiteY0" fmla="*/ 0 h 872503"/>
              <a:gd name="connsiteX1" fmla="*/ 542674 w 5168322"/>
              <a:gd name="connsiteY1" fmla="*/ 0 h 872503"/>
              <a:gd name="connsiteX2" fmla="*/ 1137031 w 5168322"/>
              <a:gd name="connsiteY2" fmla="*/ 0 h 872503"/>
              <a:gd name="connsiteX3" fmla="*/ 1783071 w 5168322"/>
              <a:gd name="connsiteY3" fmla="*/ 0 h 872503"/>
              <a:gd name="connsiteX4" fmla="*/ 2274062 w 5168322"/>
              <a:gd name="connsiteY4" fmla="*/ 0 h 872503"/>
              <a:gd name="connsiteX5" fmla="*/ 3023468 w 5168322"/>
              <a:gd name="connsiteY5" fmla="*/ 0 h 872503"/>
              <a:gd name="connsiteX6" fmla="*/ 3617825 w 5168322"/>
              <a:gd name="connsiteY6" fmla="*/ 0 h 872503"/>
              <a:gd name="connsiteX7" fmla="*/ 4315549 w 5168322"/>
              <a:gd name="connsiteY7" fmla="*/ 0 h 872503"/>
              <a:gd name="connsiteX8" fmla="*/ 5168322 w 5168322"/>
              <a:gd name="connsiteY8" fmla="*/ 0 h 872503"/>
              <a:gd name="connsiteX9" fmla="*/ 5168322 w 5168322"/>
              <a:gd name="connsiteY9" fmla="*/ 453702 h 872503"/>
              <a:gd name="connsiteX10" fmla="*/ 5168322 w 5168322"/>
              <a:gd name="connsiteY10" fmla="*/ 872503 h 872503"/>
              <a:gd name="connsiteX11" fmla="*/ 4418915 w 5168322"/>
              <a:gd name="connsiteY11" fmla="*/ 872503 h 872503"/>
              <a:gd name="connsiteX12" fmla="*/ 3721192 w 5168322"/>
              <a:gd name="connsiteY12" fmla="*/ 872503 h 872503"/>
              <a:gd name="connsiteX13" fmla="*/ 3230201 w 5168322"/>
              <a:gd name="connsiteY13" fmla="*/ 872503 h 872503"/>
              <a:gd name="connsiteX14" fmla="*/ 2584161 w 5168322"/>
              <a:gd name="connsiteY14" fmla="*/ 872503 h 872503"/>
              <a:gd name="connsiteX15" fmla="*/ 1834754 w 5168322"/>
              <a:gd name="connsiteY15" fmla="*/ 872503 h 872503"/>
              <a:gd name="connsiteX16" fmla="*/ 1085348 w 5168322"/>
              <a:gd name="connsiteY16" fmla="*/ 872503 h 872503"/>
              <a:gd name="connsiteX17" fmla="*/ 594357 w 5168322"/>
              <a:gd name="connsiteY17" fmla="*/ 872503 h 872503"/>
              <a:gd name="connsiteX18" fmla="*/ 0 w 5168322"/>
              <a:gd name="connsiteY18" fmla="*/ 872503 h 872503"/>
              <a:gd name="connsiteX19" fmla="*/ 0 w 5168322"/>
              <a:gd name="connsiteY19" fmla="*/ 462427 h 872503"/>
              <a:gd name="connsiteX20" fmla="*/ 0 w 5168322"/>
              <a:gd name="connsiteY20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8322" h="872503" fill="none" extrusionOk="0">
                <a:moveTo>
                  <a:pt x="0" y="0"/>
                </a:moveTo>
                <a:cubicBezTo>
                  <a:pt x="131642" y="-24926"/>
                  <a:pt x="411347" y="6593"/>
                  <a:pt x="542674" y="0"/>
                </a:cubicBezTo>
                <a:cubicBezTo>
                  <a:pt x="674001" y="-6593"/>
                  <a:pt x="948483" y="-28547"/>
                  <a:pt x="1137031" y="0"/>
                </a:cubicBezTo>
                <a:cubicBezTo>
                  <a:pt x="1325579" y="28547"/>
                  <a:pt x="1554138" y="-13928"/>
                  <a:pt x="1783071" y="0"/>
                </a:cubicBezTo>
                <a:cubicBezTo>
                  <a:pt x="2012004" y="13928"/>
                  <a:pt x="2105152" y="-8594"/>
                  <a:pt x="2274062" y="0"/>
                </a:cubicBezTo>
                <a:cubicBezTo>
                  <a:pt x="2442972" y="8594"/>
                  <a:pt x="2772373" y="-29046"/>
                  <a:pt x="3023468" y="0"/>
                </a:cubicBezTo>
                <a:cubicBezTo>
                  <a:pt x="3274563" y="29046"/>
                  <a:pt x="3363881" y="-6869"/>
                  <a:pt x="3617825" y="0"/>
                </a:cubicBezTo>
                <a:cubicBezTo>
                  <a:pt x="3871769" y="6869"/>
                  <a:pt x="3987441" y="6636"/>
                  <a:pt x="4315549" y="0"/>
                </a:cubicBezTo>
                <a:cubicBezTo>
                  <a:pt x="4643657" y="-6636"/>
                  <a:pt x="4787569" y="37774"/>
                  <a:pt x="5168322" y="0"/>
                </a:cubicBezTo>
                <a:cubicBezTo>
                  <a:pt x="5158776" y="154311"/>
                  <a:pt x="5179945" y="283528"/>
                  <a:pt x="5168322" y="453702"/>
                </a:cubicBezTo>
                <a:cubicBezTo>
                  <a:pt x="5156699" y="623876"/>
                  <a:pt x="5180231" y="669175"/>
                  <a:pt x="5168322" y="872503"/>
                </a:cubicBezTo>
                <a:cubicBezTo>
                  <a:pt x="4902727" y="836024"/>
                  <a:pt x="4684991" y="864690"/>
                  <a:pt x="4418915" y="872503"/>
                </a:cubicBezTo>
                <a:cubicBezTo>
                  <a:pt x="4152839" y="880316"/>
                  <a:pt x="3977613" y="850535"/>
                  <a:pt x="3721192" y="872503"/>
                </a:cubicBezTo>
                <a:cubicBezTo>
                  <a:pt x="3464771" y="894471"/>
                  <a:pt x="3437781" y="888915"/>
                  <a:pt x="3230201" y="872503"/>
                </a:cubicBezTo>
                <a:cubicBezTo>
                  <a:pt x="3022621" y="856091"/>
                  <a:pt x="2765421" y="904063"/>
                  <a:pt x="2584161" y="872503"/>
                </a:cubicBezTo>
                <a:cubicBezTo>
                  <a:pt x="2402901" y="840943"/>
                  <a:pt x="2093216" y="858775"/>
                  <a:pt x="1834754" y="872503"/>
                </a:cubicBezTo>
                <a:cubicBezTo>
                  <a:pt x="1576292" y="886231"/>
                  <a:pt x="1433256" y="889809"/>
                  <a:pt x="1085348" y="872503"/>
                </a:cubicBezTo>
                <a:cubicBezTo>
                  <a:pt x="737440" y="855197"/>
                  <a:pt x="781989" y="882995"/>
                  <a:pt x="594357" y="872503"/>
                </a:cubicBezTo>
                <a:cubicBezTo>
                  <a:pt x="406725" y="862011"/>
                  <a:pt x="187074" y="884709"/>
                  <a:pt x="0" y="872503"/>
                </a:cubicBezTo>
                <a:cubicBezTo>
                  <a:pt x="16516" y="695087"/>
                  <a:pt x="-2017" y="546538"/>
                  <a:pt x="0" y="462427"/>
                </a:cubicBezTo>
                <a:cubicBezTo>
                  <a:pt x="2017" y="378316"/>
                  <a:pt x="-17284" y="154928"/>
                  <a:pt x="0" y="0"/>
                </a:cubicBezTo>
                <a:close/>
              </a:path>
              <a:path w="5168322" h="872503" stroke="0" extrusionOk="0">
                <a:moveTo>
                  <a:pt x="0" y="0"/>
                </a:moveTo>
                <a:cubicBezTo>
                  <a:pt x="273135" y="-7715"/>
                  <a:pt x="486791" y="16214"/>
                  <a:pt x="749407" y="0"/>
                </a:cubicBezTo>
                <a:cubicBezTo>
                  <a:pt x="1012023" y="-16214"/>
                  <a:pt x="1090284" y="13422"/>
                  <a:pt x="1395447" y="0"/>
                </a:cubicBezTo>
                <a:cubicBezTo>
                  <a:pt x="1700610" y="-13422"/>
                  <a:pt x="1696140" y="12687"/>
                  <a:pt x="1938121" y="0"/>
                </a:cubicBezTo>
                <a:cubicBezTo>
                  <a:pt x="2180102" y="-12687"/>
                  <a:pt x="2353255" y="278"/>
                  <a:pt x="2584161" y="0"/>
                </a:cubicBezTo>
                <a:cubicBezTo>
                  <a:pt x="2815067" y="-278"/>
                  <a:pt x="3125474" y="17542"/>
                  <a:pt x="3333568" y="0"/>
                </a:cubicBezTo>
                <a:cubicBezTo>
                  <a:pt x="3541662" y="-17542"/>
                  <a:pt x="3694296" y="11133"/>
                  <a:pt x="3876242" y="0"/>
                </a:cubicBezTo>
                <a:cubicBezTo>
                  <a:pt x="4058188" y="-11133"/>
                  <a:pt x="4208172" y="-12015"/>
                  <a:pt x="4367232" y="0"/>
                </a:cubicBezTo>
                <a:cubicBezTo>
                  <a:pt x="4526292" y="12015"/>
                  <a:pt x="4870919" y="-25325"/>
                  <a:pt x="5168322" y="0"/>
                </a:cubicBezTo>
                <a:cubicBezTo>
                  <a:pt x="5154105" y="194029"/>
                  <a:pt x="5165551" y="308172"/>
                  <a:pt x="5168322" y="436252"/>
                </a:cubicBezTo>
                <a:cubicBezTo>
                  <a:pt x="5171093" y="564332"/>
                  <a:pt x="5157955" y="655534"/>
                  <a:pt x="5168322" y="872503"/>
                </a:cubicBezTo>
                <a:cubicBezTo>
                  <a:pt x="4942507" y="869666"/>
                  <a:pt x="4842700" y="878487"/>
                  <a:pt x="4573965" y="872503"/>
                </a:cubicBezTo>
                <a:cubicBezTo>
                  <a:pt x="4305230" y="866519"/>
                  <a:pt x="4206419" y="875414"/>
                  <a:pt x="3876242" y="872503"/>
                </a:cubicBezTo>
                <a:cubicBezTo>
                  <a:pt x="3546065" y="869592"/>
                  <a:pt x="3456301" y="850161"/>
                  <a:pt x="3333568" y="872503"/>
                </a:cubicBezTo>
                <a:cubicBezTo>
                  <a:pt x="3210835" y="894845"/>
                  <a:pt x="3000921" y="862356"/>
                  <a:pt x="2739211" y="872503"/>
                </a:cubicBezTo>
                <a:cubicBezTo>
                  <a:pt x="2477501" y="882650"/>
                  <a:pt x="2283401" y="853364"/>
                  <a:pt x="2041487" y="872503"/>
                </a:cubicBezTo>
                <a:cubicBezTo>
                  <a:pt x="1799573" y="891642"/>
                  <a:pt x="1454114" y="848425"/>
                  <a:pt x="1292081" y="872503"/>
                </a:cubicBezTo>
                <a:cubicBezTo>
                  <a:pt x="1130048" y="896581"/>
                  <a:pt x="891450" y="904660"/>
                  <a:pt x="594357" y="872503"/>
                </a:cubicBezTo>
                <a:cubicBezTo>
                  <a:pt x="297264" y="840346"/>
                  <a:pt x="212400" y="867501"/>
                  <a:pt x="0" y="872503"/>
                </a:cubicBezTo>
                <a:cubicBezTo>
                  <a:pt x="-7010" y="710223"/>
                  <a:pt x="-1509" y="596884"/>
                  <a:pt x="0" y="462427"/>
                </a:cubicBezTo>
                <a:cubicBezTo>
                  <a:pt x="1509" y="327970"/>
                  <a:pt x="3977" y="17216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True or False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6A5072-4986-4D07-9414-7A8A69CCA279}"/>
              </a:ext>
            </a:extLst>
          </p:cNvPr>
          <p:cNvSpPr/>
          <p:nvPr userDrawn="1"/>
        </p:nvSpPr>
        <p:spPr>
          <a:xfrm>
            <a:off x="2814886" y="3832707"/>
            <a:ext cx="1440000" cy="720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True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904EF-5D73-468F-AF74-83530E09B066}"/>
              </a:ext>
            </a:extLst>
          </p:cNvPr>
          <p:cNvSpPr/>
          <p:nvPr userDrawn="1"/>
        </p:nvSpPr>
        <p:spPr>
          <a:xfrm>
            <a:off x="4572000" y="3841684"/>
            <a:ext cx="1440000" cy="720000"/>
          </a:xfrm>
          <a:prstGeom prst="rect">
            <a:avLst/>
          </a:prstGeom>
          <a:solidFill>
            <a:srgbClr val="FECE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False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B56F12-B406-44F0-B0B3-C8B8528239D9}"/>
              </a:ext>
            </a:extLst>
          </p:cNvPr>
          <p:cNvSpPr/>
          <p:nvPr userDrawn="1"/>
        </p:nvSpPr>
        <p:spPr>
          <a:xfrm>
            <a:off x="2814886" y="4649754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B4ADB-3B08-4DC5-A9E3-96A01EDC155C}"/>
              </a:ext>
            </a:extLst>
          </p:cNvPr>
          <p:cNvSpPr/>
          <p:nvPr userDrawn="1"/>
        </p:nvSpPr>
        <p:spPr>
          <a:xfrm>
            <a:off x="4572000" y="4649754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287B5-B3E9-425D-B0D2-A3FC7F4BB63D}"/>
              </a:ext>
            </a:extLst>
          </p:cNvPr>
          <p:cNvSpPr/>
          <p:nvPr userDrawn="1"/>
        </p:nvSpPr>
        <p:spPr>
          <a:xfrm>
            <a:off x="4572000" y="5457824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3AC81-5CF1-4CF8-9716-DEBD2C591939}"/>
              </a:ext>
            </a:extLst>
          </p:cNvPr>
          <p:cNvSpPr txBox="1"/>
          <p:nvPr userDrawn="1"/>
        </p:nvSpPr>
        <p:spPr>
          <a:xfrm>
            <a:off x="292963" y="1585938"/>
            <a:ext cx="55340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You have a pack of cards in front of you.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There are 2 heading cards: True and False.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Put the rest of the cards under the correct heading.</a:t>
            </a: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You must be able to justify your reasoning.</a:t>
            </a:r>
          </a:p>
          <a:p>
            <a:endParaRPr lang="en-GB" sz="2000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6828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0725" y="309077"/>
            <a:ext cx="5168322" cy="872503"/>
          </a:xfrm>
          <a:custGeom>
            <a:avLst/>
            <a:gdLst>
              <a:gd name="connsiteX0" fmla="*/ 0 w 5168322"/>
              <a:gd name="connsiteY0" fmla="*/ 0 h 872503"/>
              <a:gd name="connsiteX1" fmla="*/ 542674 w 5168322"/>
              <a:gd name="connsiteY1" fmla="*/ 0 h 872503"/>
              <a:gd name="connsiteX2" fmla="*/ 1137031 w 5168322"/>
              <a:gd name="connsiteY2" fmla="*/ 0 h 872503"/>
              <a:gd name="connsiteX3" fmla="*/ 1783071 w 5168322"/>
              <a:gd name="connsiteY3" fmla="*/ 0 h 872503"/>
              <a:gd name="connsiteX4" fmla="*/ 2274062 w 5168322"/>
              <a:gd name="connsiteY4" fmla="*/ 0 h 872503"/>
              <a:gd name="connsiteX5" fmla="*/ 3023468 w 5168322"/>
              <a:gd name="connsiteY5" fmla="*/ 0 h 872503"/>
              <a:gd name="connsiteX6" fmla="*/ 3617825 w 5168322"/>
              <a:gd name="connsiteY6" fmla="*/ 0 h 872503"/>
              <a:gd name="connsiteX7" fmla="*/ 4315549 w 5168322"/>
              <a:gd name="connsiteY7" fmla="*/ 0 h 872503"/>
              <a:gd name="connsiteX8" fmla="*/ 5168322 w 5168322"/>
              <a:gd name="connsiteY8" fmla="*/ 0 h 872503"/>
              <a:gd name="connsiteX9" fmla="*/ 5168322 w 5168322"/>
              <a:gd name="connsiteY9" fmla="*/ 453702 h 872503"/>
              <a:gd name="connsiteX10" fmla="*/ 5168322 w 5168322"/>
              <a:gd name="connsiteY10" fmla="*/ 872503 h 872503"/>
              <a:gd name="connsiteX11" fmla="*/ 4418915 w 5168322"/>
              <a:gd name="connsiteY11" fmla="*/ 872503 h 872503"/>
              <a:gd name="connsiteX12" fmla="*/ 3721192 w 5168322"/>
              <a:gd name="connsiteY12" fmla="*/ 872503 h 872503"/>
              <a:gd name="connsiteX13" fmla="*/ 3230201 w 5168322"/>
              <a:gd name="connsiteY13" fmla="*/ 872503 h 872503"/>
              <a:gd name="connsiteX14" fmla="*/ 2584161 w 5168322"/>
              <a:gd name="connsiteY14" fmla="*/ 872503 h 872503"/>
              <a:gd name="connsiteX15" fmla="*/ 1834754 w 5168322"/>
              <a:gd name="connsiteY15" fmla="*/ 872503 h 872503"/>
              <a:gd name="connsiteX16" fmla="*/ 1085348 w 5168322"/>
              <a:gd name="connsiteY16" fmla="*/ 872503 h 872503"/>
              <a:gd name="connsiteX17" fmla="*/ 594357 w 5168322"/>
              <a:gd name="connsiteY17" fmla="*/ 872503 h 872503"/>
              <a:gd name="connsiteX18" fmla="*/ 0 w 5168322"/>
              <a:gd name="connsiteY18" fmla="*/ 872503 h 872503"/>
              <a:gd name="connsiteX19" fmla="*/ 0 w 5168322"/>
              <a:gd name="connsiteY19" fmla="*/ 462427 h 872503"/>
              <a:gd name="connsiteX20" fmla="*/ 0 w 5168322"/>
              <a:gd name="connsiteY20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8322" h="872503" fill="none" extrusionOk="0">
                <a:moveTo>
                  <a:pt x="0" y="0"/>
                </a:moveTo>
                <a:cubicBezTo>
                  <a:pt x="131642" y="-24926"/>
                  <a:pt x="411347" y="6593"/>
                  <a:pt x="542674" y="0"/>
                </a:cubicBezTo>
                <a:cubicBezTo>
                  <a:pt x="674001" y="-6593"/>
                  <a:pt x="948483" y="-28547"/>
                  <a:pt x="1137031" y="0"/>
                </a:cubicBezTo>
                <a:cubicBezTo>
                  <a:pt x="1325579" y="28547"/>
                  <a:pt x="1554138" y="-13928"/>
                  <a:pt x="1783071" y="0"/>
                </a:cubicBezTo>
                <a:cubicBezTo>
                  <a:pt x="2012004" y="13928"/>
                  <a:pt x="2105152" y="-8594"/>
                  <a:pt x="2274062" y="0"/>
                </a:cubicBezTo>
                <a:cubicBezTo>
                  <a:pt x="2442972" y="8594"/>
                  <a:pt x="2772373" y="-29046"/>
                  <a:pt x="3023468" y="0"/>
                </a:cubicBezTo>
                <a:cubicBezTo>
                  <a:pt x="3274563" y="29046"/>
                  <a:pt x="3363881" y="-6869"/>
                  <a:pt x="3617825" y="0"/>
                </a:cubicBezTo>
                <a:cubicBezTo>
                  <a:pt x="3871769" y="6869"/>
                  <a:pt x="3987441" y="6636"/>
                  <a:pt x="4315549" y="0"/>
                </a:cubicBezTo>
                <a:cubicBezTo>
                  <a:pt x="4643657" y="-6636"/>
                  <a:pt x="4787569" y="37774"/>
                  <a:pt x="5168322" y="0"/>
                </a:cubicBezTo>
                <a:cubicBezTo>
                  <a:pt x="5158776" y="154311"/>
                  <a:pt x="5179945" y="283528"/>
                  <a:pt x="5168322" y="453702"/>
                </a:cubicBezTo>
                <a:cubicBezTo>
                  <a:pt x="5156699" y="623876"/>
                  <a:pt x="5180231" y="669175"/>
                  <a:pt x="5168322" y="872503"/>
                </a:cubicBezTo>
                <a:cubicBezTo>
                  <a:pt x="4902727" y="836024"/>
                  <a:pt x="4684991" y="864690"/>
                  <a:pt x="4418915" y="872503"/>
                </a:cubicBezTo>
                <a:cubicBezTo>
                  <a:pt x="4152839" y="880316"/>
                  <a:pt x="3977613" y="850535"/>
                  <a:pt x="3721192" y="872503"/>
                </a:cubicBezTo>
                <a:cubicBezTo>
                  <a:pt x="3464771" y="894471"/>
                  <a:pt x="3437781" y="888915"/>
                  <a:pt x="3230201" y="872503"/>
                </a:cubicBezTo>
                <a:cubicBezTo>
                  <a:pt x="3022621" y="856091"/>
                  <a:pt x="2765421" y="904063"/>
                  <a:pt x="2584161" y="872503"/>
                </a:cubicBezTo>
                <a:cubicBezTo>
                  <a:pt x="2402901" y="840943"/>
                  <a:pt x="2093216" y="858775"/>
                  <a:pt x="1834754" y="872503"/>
                </a:cubicBezTo>
                <a:cubicBezTo>
                  <a:pt x="1576292" y="886231"/>
                  <a:pt x="1433256" y="889809"/>
                  <a:pt x="1085348" y="872503"/>
                </a:cubicBezTo>
                <a:cubicBezTo>
                  <a:pt x="737440" y="855197"/>
                  <a:pt x="781989" y="882995"/>
                  <a:pt x="594357" y="872503"/>
                </a:cubicBezTo>
                <a:cubicBezTo>
                  <a:pt x="406725" y="862011"/>
                  <a:pt x="187074" y="884709"/>
                  <a:pt x="0" y="872503"/>
                </a:cubicBezTo>
                <a:cubicBezTo>
                  <a:pt x="16516" y="695087"/>
                  <a:pt x="-2017" y="546538"/>
                  <a:pt x="0" y="462427"/>
                </a:cubicBezTo>
                <a:cubicBezTo>
                  <a:pt x="2017" y="378316"/>
                  <a:pt x="-17284" y="154928"/>
                  <a:pt x="0" y="0"/>
                </a:cubicBezTo>
                <a:close/>
              </a:path>
              <a:path w="5168322" h="872503" stroke="0" extrusionOk="0">
                <a:moveTo>
                  <a:pt x="0" y="0"/>
                </a:moveTo>
                <a:cubicBezTo>
                  <a:pt x="273135" y="-7715"/>
                  <a:pt x="486791" y="16214"/>
                  <a:pt x="749407" y="0"/>
                </a:cubicBezTo>
                <a:cubicBezTo>
                  <a:pt x="1012023" y="-16214"/>
                  <a:pt x="1090284" y="13422"/>
                  <a:pt x="1395447" y="0"/>
                </a:cubicBezTo>
                <a:cubicBezTo>
                  <a:pt x="1700610" y="-13422"/>
                  <a:pt x="1696140" y="12687"/>
                  <a:pt x="1938121" y="0"/>
                </a:cubicBezTo>
                <a:cubicBezTo>
                  <a:pt x="2180102" y="-12687"/>
                  <a:pt x="2353255" y="278"/>
                  <a:pt x="2584161" y="0"/>
                </a:cubicBezTo>
                <a:cubicBezTo>
                  <a:pt x="2815067" y="-278"/>
                  <a:pt x="3125474" y="17542"/>
                  <a:pt x="3333568" y="0"/>
                </a:cubicBezTo>
                <a:cubicBezTo>
                  <a:pt x="3541662" y="-17542"/>
                  <a:pt x="3694296" y="11133"/>
                  <a:pt x="3876242" y="0"/>
                </a:cubicBezTo>
                <a:cubicBezTo>
                  <a:pt x="4058188" y="-11133"/>
                  <a:pt x="4208172" y="-12015"/>
                  <a:pt x="4367232" y="0"/>
                </a:cubicBezTo>
                <a:cubicBezTo>
                  <a:pt x="4526292" y="12015"/>
                  <a:pt x="4870919" y="-25325"/>
                  <a:pt x="5168322" y="0"/>
                </a:cubicBezTo>
                <a:cubicBezTo>
                  <a:pt x="5154105" y="194029"/>
                  <a:pt x="5165551" y="308172"/>
                  <a:pt x="5168322" y="436252"/>
                </a:cubicBezTo>
                <a:cubicBezTo>
                  <a:pt x="5171093" y="564332"/>
                  <a:pt x="5157955" y="655534"/>
                  <a:pt x="5168322" y="872503"/>
                </a:cubicBezTo>
                <a:cubicBezTo>
                  <a:pt x="4942507" y="869666"/>
                  <a:pt x="4842700" y="878487"/>
                  <a:pt x="4573965" y="872503"/>
                </a:cubicBezTo>
                <a:cubicBezTo>
                  <a:pt x="4305230" y="866519"/>
                  <a:pt x="4206419" y="875414"/>
                  <a:pt x="3876242" y="872503"/>
                </a:cubicBezTo>
                <a:cubicBezTo>
                  <a:pt x="3546065" y="869592"/>
                  <a:pt x="3456301" y="850161"/>
                  <a:pt x="3333568" y="872503"/>
                </a:cubicBezTo>
                <a:cubicBezTo>
                  <a:pt x="3210835" y="894845"/>
                  <a:pt x="3000921" y="862356"/>
                  <a:pt x="2739211" y="872503"/>
                </a:cubicBezTo>
                <a:cubicBezTo>
                  <a:pt x="2477501" y="882650"/>
                  <a:pt x="2283401" y="853364"/>
                  <a:pt x="2041487" y="872503"/>
                </a:cubicBezTo>
                <a:cubicBezTo>
                  <a:pt x="1799573" y="891642"/>
                  <a:pt x="1454114" y="848425"/>
                  <a:pt x="1292081" y="872503"/>
                </a:cubicBezTo>
                <a:cubicBezTo>
                  <a:pt x="1130048" y="896581"/>
                  <a:pt x="891450" y="904660"/>
                  <a:pt x="594357" y="872503"/>
                </a:cubicBezTo>
                <a:cubicBezTo>
                  <a:pt x="297264" y="840346"/>
                  <a:pt x="212400" y="867501"/>
                  <a:pt x="0" y="872503"/>
                </a:cubicBezTo>
                <a:cubicBezTo>
                  <a:pt x="-7010" y="710223"/>
                  <a:pt x="-1509" y="596884"/>
                  <a:pt x="0" y="462427"/>
                </a:cubicBezTo>
                <a:cubicBezTo>
                  <a:pt x="1509" y="327970"/>
                  <a:pt x="3977" y="17216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True or False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6A5072-4986-4D07-9414-7A8A69CCA279}"/>
              </a:ext>
            </a:extLst>
          </p:cNvPr>
          <p:cNvSpPr/>
          <p:nvPr userDrawn="1"/>
        </p:nvSpPr>
        <p:spPr>
          <a:xfrm>
            <a:off x="213482" y="1479269"/>
            <a:ext cx="1440000" cy="720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True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904EF-5D73-468F-AF74-83530E09B066}"/>
              </a:ext>
            </a:extLst>
          </p:cNvPr>
          <p:cNvSpPr/>
          <p:nvPr userDrawn="1"/>
        </p:nvSpPr>
        <p:spPr>
          <a:xfrm>
            <a:off x="7490518" y="1479269"/>
            <a:ext cx="1440000" cy="720000"/>
          </a:xfrm>
          <a:prstGeom prst="rect">
            <a:avLst/>
          </a:prstGeom>
          <a:solidFill>
            <a:srgbClr val="FECE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36592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2033" y="366251"/>
            <a:ext cx="2667210" cy="872503"/>
          </a:xfrm>
          <a:custGeom>
            <a:avLst/>
            <a:gdLst>
              <a:gd name="connsiteX0" fmla="*/ 0 w 2667210"/>
              <a:gd name="connsiteY0" fmla="*/ 0 h 872503"/>
              <a:gd name="connsiteX1" fmla="*/ 613458 w 2667210"/>
              <a:gd name="connsiteY1" fmla="*/ 0 h 872503"/>
              <a:gd name="connsiteX2" fmla="*/ 1280261 w 2667210"/>
              <a:gd name="connsiteY2" fmla="*/ 0 h 872503"/>
              <a:gd name="connsiteX3" fmla="*/ 1920391 w 2667210"/>
              <a:gd name="connsiteY3" fmla="*/ 0 h 872503"/>
              <a:gd name="connsiteX4" fmla="*/ 2667210 w 2667210"/>
              <a:gd name="connsiteY4" fmla="*/ 0 h 872503"/>
              <a:gd name="connsiteX5" fmla="*/ 2667210 w 2667210"/>
              <a:gd name="connsiteY5" fmla="*/ 427526 h 872503"/>
              <a:gd name="connsiteX6" fmla="*/ 2667210 w 2667210"/>
              <a:gd name="connsiteY6" fmla="*/ 872503 h 872503"/>
              <a:gd name="connsiteX7" fmla="*/ 1947063 w 2667210"/>
              <a:gd name="connsiteY7" fmla="*/ 872503 h 872503"/>
              <a:gd name="connsiteX8" fmla="*/ 1226917 w 2667210"/>
              <a:gd name="connsiteY8" fmla="*/ 872503 h 872503"/>
              <a:gd name="connsiteX9" fmla="*/ 613458 w 2667210"/>
              <a:gd name="connsiteY9" fmla="*/ 872503 h 872503"/>
              <a:gd name="connsiteX10" fmla="*/ 0 w 2667210"/>
              <a:gd name="connsiteY10" fmla="*/ 872503 h 872503"/>
              <a:gd name="connsiteX11" fmla="*/ 0 w 2667210"/>
              <a:gd name="connsiteY11" fmla="*/ 418801 h 872503"/>
              <a:gd name="connsiteX12" fmla="*/ 0 w 2667210"/>
              <a:gd name="connsiteY12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210" h="872503" fill="none" extrusionOk="0">
                <a:moveTo>
                  <a:pt x="0" y="0"/>
                </a:moveTo>
                <a:cubicBezTo>
                  <a:pt x="254243" y="10988"/>
                  <a:pt x="484355" y="-27329"/>
                  <a:pt x="613458" y="0"/>
                </a:cubicBezTo>
                <a:cubicBezTo>
                  <a:pt x="742561" y="27329"/>
                  <a:pt x="1070801" y="-33173"/>
                  <a:pt x="1280261" y="0"/>
                </a:cubicBezTo>
                <a:cubicBezTo>
                  <a:pt x="1489721" y="33173"/>
                  <a:pt x="1646589" y="-20549"/>
                  <a:pt x="1920391" y="0"/>
                </a:cubicBezTo>
                <a:cubicBezTo>
                  <a:pt x="2194193" y="20549"/>
                  <a:pt x="2295556" y="-21282"/>
                  <a:pt x="2667210" y="0"/>
                </a:cubicBezTo>
                <a:cubicBezTo>
                  <a:pt x="2662352" y="188835"/>
                  <a:pt x="2647871" y="240770"/>
                  <a:pt x="2667210" y="427526"/>
                </a:cubicBezTo>
                <a:cubicBezTo>
                  <a:pt x="2686549" y="614282"/>
                  <a:pt x="2671745" y="690668"/>
                  <a:pt x="2667210" y="872503"/>
                </a:cubicBezTo>
                <a:cubicBezTo>
                  <a:pt x="2461651" y="873585"/>
                  <a:pt x="2247060" y="885855"/>
                  <a:pt x="1947063" y="872503"/>
                </a:cubicBezTo>
                <a:cubicBezTo>
                  <a:pt x="1647066" y="859151"/>
                  <a:pt x="1540601" y="898061"/>
                  <a:pt x="1226917" y="872503"/>
                </a:cubicBezTo>
                <a:cubicBezTo>
                  <a:pt x="913233" y="846945"/>
                  <a:pt x="749604" y="854993"/>
                  <a:pt x="613458" y="872503"/>
                </a:cubicBezTo>
                <a:cubicBezTo>
                  <a:pt x="477312" y="890013"/>
                  <a:pt x="218570" y="871398"/>
                  <a:pt x="0" y="872503"/>
                </a:cubicBezTo>
                <a:cubicBezTo>
                  <a:pt x="-20947" y="750112"/>
                  <a:pt x="-12315" y="525743"/>
                  <a:pt x="0" y="418801"/>
                </a:cubicBezTo>
                <a:cubicBezTo>
                  <a:pt x="12315" y="311859"/>
                  <a:pt x="-10541" y="162309"/>
                  <a:pt x="0" y="0"/>
                </a:cubicBezTo>
                <a:close/>
              </a:path>
              <a:path w="2667210" h="872503" stroke="0" extrusionOk="0">
                <a:moveTo>
                  <a:pt x="0" y="0"/>
                </a:moveTo>
                <a:cubicBezTo>
                  <a:pt x="220727" y="-33920"/>
                  <a:pt x="506384" y="-7144"/>
                  <a:pt x="720147" y="0"/>
                </a:cubicBezTo>
                <a:cubicBezTo>
                  <a:pt x="933910" y="7144"/>
                  <a:pt x="1206776" y="7523"/>
                  <a:pt x="1386949" y="0"/>
                </a:cubicBezTo>
                <a:cubicBezTo>
                  <a:pt x="1567122" y="-7523"/>
                  <a:pt x="1874299" y="-28338"/>
                  <a:pt x="2000408" y="0"/>
                </a:cubicBezTo>
                <a:cubicBezTo>
                  <a:pt x="2126517" y="28338"/>
                  <a:pt x="2532438" y="-20394"/>
                  <a:pt x="2667210" y="0"/>
                </a:cubicBezTo>
                <a:cubicBezTo>
                  <a:pt x="2646254" y="175627"/>
                  <a:pt x="2658424" y="241012"/>
                  <a:pt x="2667210" y="453702"/>
                </a:cubicBezTo>
                <a:cubicBezTo>
                  <a:pt x="2675996" y="666392"/>
                  <a:pt x="2669315" y="673822"/>
                  <a:pt x="2667210" y="872503"/>
                </a:cubicBezTo>
                <a:cubicBezTo>
                  <a:pt x="2476461" y="870359"/>
                  <a:pt x="2341929" y="855741"/>
                  <a:pt x="2080424" y="872503"/>
                </a:cubicBezTo>
                <a:cubicBezTo>
                  <a:pt x="1818919" y="889265"/>
                  <a:pt x="1663884" y="901249"/>
                  <a:pt x="1386949" y="872503"/>
                </a:cubicBezTo>
                <a:cubicBezTo>
                  <a:pt x="1110015" y="843757"/>
                  <a:pt x="1019189" y="886839"/>
                  <a:pt x="800163" y="872503"/>
                </a:cubicBezTo>
                <a:cubicBezTo>
                  <a:pt x="581137" y="858167"/>
                  <a:pt x="174489" y="863278"/>
                  <a:pt x="0" y="872503"/>
                </a:cubicBezTo>
                <a:cubicBezTo>
                  <a:pt x="-16243" y="721739"/>
                  <a:pt x="-12026" y="584958"/>
                  <a:pt x="0" y="444977"/>
                </a:cubicBezTo>
                <a:cubicBezTo>
                  <a:pt x="12026" y="304996"/>
                  <a:pt x="11070" y="1687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Snap!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B56F12-B406-44F0-B0B3-C8B8528239D9}"/>
              </a:ext>
            </a:extLst>
          </p:cNvPr>
          <p:cNvSpPr/>
          <p:nvPr userDrawn="1"/>
        </p:nvSpPr>
        <p:spPr>
          <a:xfrm rot="21067958">
            <a:off x="638948" y="3849166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B4ADB-3B08-4DC5-A9E3-96A01EDC155C}"/>
              </a:ext>
            </a:extLst>
          </p:cNvPr>
          <p:cNvSpPr/>
          <p:nvPr userDrawn="1"/>
        </p:nvSpPr>
        <p:spPr>
          <a:xfrm rot="234511">
            <a:off x="1381812" y="4087052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4F7974-0735-4EFD-9EDB-468984CE0706}"/>
              </a:ext>
            </a:extLst>
          </p:cNvPr>
          <p:cNvSpPr/>
          <p:nvPr userDrawn="1"/>
        </p:nvSpPr>
        <p:spPr>
          <a:xfrm rot="248037">
            <a:off x="5212577" y="3620918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287B5-B3E9-425D-B0D2-A3FC7F4BB63D}"/>
              </a:ext>
            </a:extLst>
          </p:cNvPr>
          <p:cNvSpPr/>
          <p:nvPr userDrawn="1"/>
        </p:nvSpPr>
        <p:spPr>
          <a:xfrm rot="21355208">
            <a:off x="4779217" y="4084979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7BA3F5-E62D-4F98-AE00-92DB87E45BBF}"/>
              </a:ext>
            </a:extLst>
          </p:cNvPr>
          <p:cNvSpPr/>
          <p:nvPr userDrawn="1"/>
        </p:nvSpPr>
        <p:spPr>
          <a:xfrm rot="21230948">
            <a:off x="7314586" y="4711020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FE7AD9-9D89-481D-9756-6FDE1B293C10}"/>
              </a:ext>
            </a:extLst>
          </p:cNvPr>
          <p:cNvSpPr/>
          <p:nvPr userDrawn="1"/>
        </p:nvSpPr>
        <p:spPr>
          <a:xfrm rot="281106">
            <a:off x="6881226" y="5175081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C8EA62-610E-423B-9A62-AAE990ECE8AE}"/>
              </a:ext>
            </a:extLst>
          </p:cNvPr>
          <p:cNvSpPr/>
          <p:nvPr userDrawn="1"/>
        </p:nvSpPr>
        <p:spPr>
          <a:xfrm rot="21334681">
            <a:off x="2543567" y="5177252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AA32B7-D987-4D3D-BC6C-ED317123CBB4}"/>
              </a:ext>
            </a:extLst>
          </p:cNvPr>
          <p:cNvSpPr/>
          <p:nvPr userDrawn="1"/>
        </p:nvSpPr>
        <p:spPr>
          <a:xfrm rot="501234">
            <a:off x="3358493" y="5373730"/>
            <a:ext cx="14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1C262-826A-43D1-BCC7-4492CA0CE8FE}"/>
              </a:ext>
            </a:extLst>
          </p:cNvPr>
          <p:cNvSpPr txBox="1"/>
          <p:nvPr userDrawn="1"/>
        </p:nvSpPr>
        <p:spPr>
          <a:xfrm>
            <a:off x="333412" y="1471181"/>
            <a:ext cx="43062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>
                <a:latin typeface="+mn-lt"/>
                <a:ea typeface="Dotum" panose="020B0600000101010101" pitchFamily="34" charset="-127"/>
              </a:rPr>
              <a:t>You have a pack of cards in front of you.</a:t>
            </a:r>
          </a:p>
          <a:p>
            <a:pPr lvl="0"/>
            <a:endParaRPr lang="en-GB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dirty="0">
                <a:latin typeface="+mn-lt"/>
                <a:ea typeface="Dotum" panose="020B0600000101010101" pitchFamily="34" charset="-127"/>
              </a:rPr>
              <a:t>Every card has a card with the same answer.</a:t>
            </a:r>
          </a:p>
          <a:p>
            <a:pPr lvl="0"/>
            <a:endParaRPr lang="en-GB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dirty="0">
                <a:latin typeface="+mn-lt"/>
                <a:ea typeface="Dotum" panose="020B0600000101010101" pitchFamily="34" charset="-127"/>
              </a:rPr>
              <a:t>You just need to match them up!</a:t>
            </a:r>
          </a:p>
          <a:p>
            <a:endParaRPr lang="en-GB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849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32033" y="366251"/>
            <a:ext cx="2667210" cy="872503"/>
          </a:xfrm>
          <a:custGeom>
            <a:avLst/>
            <a:gdLst>
              <a:gd name="connsiteX0" fmla="*/ 0 w 2667210"/>
              <a:gd name="connsiteY0" fmla="*/ 0 h 872503"/>
              <a:gd name="connsiteX1" fmla="*/ 613458 w 2667210"/>
              <a:gd name="connsiteY1" fmla="*/ 0 h 872503"/>
              <a:gd name="connsiteX2" fmla="*/ 1280261 w 2667210"/>
              <a:gd name="connsiteY2" fmla="*/ 0 h 872503"/>
              <a:gd name="connsiteX3" fmla="*/ 1920391 w 2667210"/>
              <a:gd name="connsiteY3" fmla="*/ 0 h 872503"/>
              <a:gd name="connsiteX4" fmla="*/ 2667210 w 2667210"/>
              <a:gd name="connsiteY4" fmla="*/ 0 h 872503"/>
              <a:gd name="connsiteX5" fmla="*/ 2667210 w 2667210"/>
              <a:gd name="connsiteY5" fmla="*/ 427526 h 872503"/>
              <a:gd name="connsiteX6" fmla="*/ 2667210 w 2667210"/>
              <a:gd name="connsiteY6" fmla="*/ 872503 h 872503"/>
              <a:gd name="connsiteX7" fmla="*/ 1947063 w 2667210"/>
              <a:gd name="connsiteY7" fmla="*/ 872503 h 872503"/>
              <a:gd name="connsiteX8" fmla="*/ 1226917 w 2667210"/>
              <a:gd name="connsiteY8" fmla="*/ 872503 h 872503"/>
              <a:gd name="connsiteX9" fmla="*/ 613458 w 2667210"/>
              <a:gd name="connsiteY9" fmla="*/ 872503 h 872503"/>
              <a:gd name="connsiteX10" fmla="*/ 0 w 2667210"/>
              <a:gd name="connsiteY10" fmla="*/ 872503 h 872503"/>
              <a:gd name="connsiteX11" fmla="*/ 0 w 2667210"/>
              <a:gd name="connsiteY11" fmla="*/ 418801 h 872503"/>
              <a:gd name="connsiteX12" fmla="*/ 0 w 2667210"/>
              <a:gd name="connsiteY12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210" h="872503" fill="none" extrusionOk="0">
                <a:moveTo>
                  <a:pt x="0" y="0"/>
                </a:moveTo>
                <a:cubicBezTo>
                  <a:pt x="254243" y="10988"/>
                  <a:pt x="484355" y="-27329"/>
                  <a:pt x="613458" y="0"/>
                </a:cubicBezTo>
                <a:cubicBezTo>
                  <a:pt x="742561" y="27329"/>
                  <a:pt x="1070801" y="-33173"/>
                  <a:pt x="1280261" y="0"/>
                </a:cubicBezTo>
                <a:cubicBezTo>
                  <a:pt x="1489721" y="33173"/>
                  <a:pt x="1646589" y="-20549"/>
                  <a:pt x="1920391" y="0"/>
                </a:cubicBezTo>
                <a:cubicBezTo>
                  <a:pt x="2194193" y="20549"/>
                  <a:pt x="2295556" y="-21282"/>
                  <a:pt x="2667210" y="0"/>
                </a:cubicBezTo>
                <a:cubicBezTo>
                  <a:pt x="2662352" y="188835"/>
                  <a:pt x="2647871" y="240770"/>
                  <a:pt x="2667210" y="427526"/>
                </a:cubicBezTo>
                <a:cubicBezTo>
                  <a:pt x="2686549" y="614282"/>
                  <a:pt x="2671745" y="690668"/>
                  <a:pt x="2667210" y="872503"/>
                </a:cubicBezTo>
                <a:cubicBezTo>
                  <a:pt x="2461651" y="873585"/>
                  <a:pt x="2247060" y="885855"/>
                  <a:pt x="1947063" y="872503"/>
                </a:cubicBezTo>
                <a:cubicBezTo>
                  <a:pt x="1647066" y="859151"/>
                  <a:pt x="1540601" y="898061"/>
                  <a:pt x="1226917" y="872503"/>
                </a:cubicBezTo>
                <a:cubicBezTo>
                  <a:pt x="913233" y="846945"/>
                  <a:pt x="749604" y="854993"/>
                  <a:pt x="613458" y="872503"/>
                </a:cubicBezTo>
                <a:cubicBezTo>
                  <a:pt x="477312" y="890013"/>
                  <a:pt x="218570" y="871398"/>
                  <a:pt x="0" y="872503"/>
                </a:cubicBezTo>
                <a:cubicBezTo>
                  <a:pt x="-20947" y="750112"/>
                  <a:pt x="-12315" y="525743"/>
                  <a:pt x="0" y="418801"/>
                </a:cubicBezTo>
                <a:cubicBezTo>
                  <a:pt x="12315" y="311859"/>
                  <a:pt x="-10541" y="162309"/>
                  <a:pt x="0" y="0"/>
                </a:cubicBezTo>
                <a:close/>
              </a:path>
              <a:path w="2667210" h="872503" stroke="0" extrusionOk="0">
                <a:moveTo>
                  <a:pt x="0" y="0"/>
                </a:moveTo>
                <a:cubicBezTo>
                  <a:pt x="220727" y="-33920"/>
                  <a:pt x="506384" y="-7144"/>
                  <a:pt x="720147" y="0"/>
                </a:cubicBezTo>
                <a:cubicBezTo>
                  <a:pt x="933910" y="7144"/>
                  <a:pt x="1206776" y="7523"/>
                  <a:pt x="1386949" y="0"/>
                </a:cubicBezTo>
                <a:cubicBezTo>
                  <a:pt x="1567122" y="-7523"/>
                  <a:pt x="1874299" y="-28338"/>
                  <a:pt x="2000408" y="0"/>
                </a:cubicBezTo>
                <a:cubicBezTo>
                  <a:pt x="2126517" y="28338"/>
                  <a:pt x="2532438" y="-20394"/>
                  <a:pt x="2667210" y="0"/>
                </a:cubicBezTo>
                <a:cubicBezTo>
                  <a:pt x="2646254" y="175627"/>
                  <a:pt x="2658424" y="241012"/>
                  <a:pt x="2667210" y="453702"/>
                </a:cubicBezTo>
                <a:cubicBezTo>
                  <a:pt x="2675996" y="666392"/>
                  <a:pt x="2669315" y="673822"/>
                  <a:pt x="2667210" y="872503"/>
                </a:cubicBezTo>
                <a:cubicBezTo>
                  <a:pt x="2476461" y="870359"/>
                  <a:pt x="2341929" y="855741"/>
                  <a:pt x="2080424" y="872503"/>
                </a:cubicBezTo>
                <a:cubicBezTo>
                  <a:pt x="1818919" y="889265"/>
                  <a:pt x="1663884" y="901249"/>
                  <a:pt x="1386949" y="872503"/>
                </a:cubicBezTo>
                <a:cubicBezTo>
                  <a:pt x="1110015" y="843757"/>
                  <a:pt x="1019189" y="886839"/>
                  <a:pt x="800163" y="872503"/>
                </a:cubicBezTo>
                <a:cubicBezTo>
                  <a:pt x="581137" y="858167"/>
                  <a:pt x="174489" y="863278"/>
                  <a:pt x="0" y="872503"/>
                </a:cubicBezTo>
                <a:cubicBezTo>
                  <a:pt x="-16243" y="721739"/>
                  <a:pt x="-12026" y="584958"/>
                  <a:pt x="0" y="444977"/>
                </a:cubicBezTo>
                <a:cubicBezTo>
                  <a:pt x="12026" y="304996"/>
                  <a:pt x="11070" y="1687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Snap!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24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Rally Coach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A96812-C25B-4C0D-B7AB-FD172ECBE5C9}"/>
              </a:ext>
            </a:extLst>
          </p:cNvPr>
          <p:cNvSpPr txBox="1"/>
          <p:nvPr userDrawn="1"/>
        </p:nvSpPr>
        <p:spPr>
          <a:xfrm>
            <a:off x="3781887" y="202486"/>
            <a:ext cx="3581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1800" b="1" dirty="0">
                <a:latin typeface="+mn-lt"/>
                <a:ea typeface="Dotum" panose="020B0600000101010101" pitchFamily="34" charset="-127"/>
              </a:rPr>
              <a:t>1.</a:t>
            </a:r>
            <a:r>
              <a:rPr lang="en-GB" sz="1800" dirty="0">
                <a:latin typeface="+mn-lt"/>
                <a:ea typeface="Dotum" panose="020B0600000101010101" pitchFamily="34" charset="-127"/>
              </a:rPr>
              <a:t> Partner A solves the first question</a:t>
            </a:r>
          </a:p>
          <a:p>
            <a:pPr marL="0" indent="0">
              <a:buNone/>
            </a:pPr>
            <a:r>
              <a:rPr lang="en-GB" sz="1800" b="1" dirty="0">
                <a:latin typeface="+mn-lt"/>
                <a:ea typeface="Dotum" panose="020B0600000101010101" pitchFamily="34" charset="-127"/>
              </a:rPr>
              <a:t>2.</a:t>
            </a:r>
            <a:r>
              <a:rPr lang="en-GB" sz="1800" dirty="0">
                <a:latin typeface="+mn-lt"/>
                <a:ea typeface="Dotum" panose="020B0600000101010101" pitchFamily="34" charset="-127"/>
              </a:rPr>
              <a:t> Partner B watches and listens,  </a:t>
            </a:r>
          </a:p>
          <a:p>
            <a:pPr marL="0" indent="0">
              <a:buNone/>
            </a:pPr>
            <a:r>
              <a:rPr lang="en-GB" sz="1800" dirty="0">
                <a:latin typeface="+mn-lt"/>
                <a:ea typeface="Dotum" panose="020B0600000101010101" pitchFamily="34" charset="-127"/>
              </a:rPr>
              <a:t>    checks and coaches if needed.</a:t>
            </a:r>
          </a:p>
          <a:p>
            <a:pPr marL="0" indent="0">
              <a:buNone/>
            </a:pPr>
            <a:r>
              <a:rPr lang="en-GB" sz="1800" b="1" dirty="0">
                <a:latin typeface="+mn-lt"/>
                <a:ea typeface="Dotum" panose="020B0600000101010101" pitchFamily="34" charset="-127"/>
              </a:rPr>
              <a:t>3.</a:t>
            </a:r>
            <a:r>
              <a:rPr lang="en-GB" sz="1800" dirty="0">
                <a:latin typeface="+mn-lt"/>
                <a:ea typeface="Dotum" panose="020B0600000101010101" pitchFamily="34" charset="-127"/>
              </a:rPr>
              <a:t> Swap roles for 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614270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Showdown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7B2C08-DFF7-4AFD-BE2E-1D6C2F41D1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7691" y="4451457"/>
            <a:ext cx="3667634" cy="1758455"/>
          </a:xfrm>
          <a:prstGeom prst="rect">
            <a:avLst/>
          </a:prstGeom>
        </p:spPr>
      </p:pic>
      <p:pic>
        <p:nvPicPr>
          <p:cNvPr id="12" name="Google Shape;67;p15">
            <a:extLst>
              <a:ext uri="{FF2B5EF4-FFF2-40B4-BE49-F238E27FC236}">
                <a16:creationId xmlns:a16="http://schemas.microsoft.com/office/drawing/2014/main" id="{AFE35BCA-FB60-4A8C-B3F1-8C43C36A948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7080" t="5525" b="4925"/>
          <a:stretch/>
        </p:blipFill>
        <p:spPr>
          <a:xfrm rot="-602986">
            <a:off x="6866352" y="297058"/>
            <a:ext cx="936316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F918C4-54A7-492E-AFBE-045C5772E004}"/>
              </a:ext>
            </a:extLst>
          </p:cNvPr>
          <p:cNvSpPr txBox="1"/>
          <p:nvPr userDrawn="1"/>
        </p:nvSpPr>
        <p:spPr>
          <a:xfrm>
            <a:off x="240115" y="1367387"/>
            <a:ext cx="86109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You have a pack of number cards for your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+mn-lt"/>
              <a:ea typeface="Dotum" panose="020B0600000101010101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Student 1 becomes the Sheriff.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     They pick up the top card and read it to the group.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     The other group members write the answer on their mini whiteboard.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+mn-lt"/>
              <a:ea typeface="Dotum" panose="020B0600000101010101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When group members are finished, put your board face down and give the quiz master a thumbs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+mn-lt"/>
              <a:ea typeface="Dotum" panose="020B0600000101010101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When everyone is finished, the Sheriff calls ‘showdown’ and the students reveal their answers.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+mn-lt"/>
              <a:ea typeface="Dotum" panose="020B0600000101010101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The Sheriff checks the answers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     congratulates/coaches.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+mn-lt"/>
              <a:ea typeface="Dotum" panose="020B0600000101010101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  <a:ea typeface="Dotum" panose="020B0600000101010101" pitchFamily="34" charset="-127"/>
              </a:rPr>
              <a:t>Rotate the Sheriff each turn.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861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Quiz </a:t>
            </a:r>
            <a:r>
              <a:rPr lang="en-GB" sz="3200" b="1" u="none" dirty="0" err="1">
                <a:latin typeface="+mn-lt"/>
              </a:rPr>
              <a:t>Quiz</a:t>
            </a:r>
            <a:r>
              <a:rPr lang="en-GB" sz="3200" b="1" u="none" dirty="0">
                <a:latin typeface="+mn-lt"/>
              </a:rPr>
              <a:t> Trade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38B39-83CB-4B0C-BB40-42E8C836D628}"/>
              </a:ext>
            </a:extLst>
          </p:cNvPr>
          <p:cNvSpPr txBox="1"/>
          <p:nvPr userDrawn="1"/>
        </p:nvSpPr>
        <p:spPr>
          <a:xfrm>
            <a:off x="240116" y="1527857"/>
            <a:ext cx="761009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  <a:ea typeface="Dotum" panose="020B0600000101010101" pitchFamily="34" charset="-127"/>
              </a:rPr>
              <a:t>You are going to be given a question card with a Question and an Answer on it. </a:t>
            </a:r>
          </a:p>
          <a:p>
            <a:endParaRPr lang="en-GB" sz="1800" dirty="0">
              <a:latin typeface="+mn-lt"/>
              <a:ea typeface="Dotum" panose="020B0600000101010101" pitchFamily="34" charset="-127"/>
            </a:endParaRPr>
          </a:p>
          <a:p>
            <a:r>
              <a:rPr lang="en-GB" sz="1800" dirty="0">
                <a:latin typeface="+mn-lt"/>
                <a:ea typeface="Dotum" panose="020B0600000101010101" pitchFamily="34" charset="-127"/>
              </a:rPr>
              <a:t>You will then walk around the room to find a partner.</a:t>
            </a:r>
          </a:p>
          <a:p>
            <a:endParaRPr lang="en-GB" sz="18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1800" b="1" dirty="0">
                <a:latin typeface="+mn-lt"/>
                <a:ea typeface="Dotum" panose="020B0600000101010101" pitchFamily="34" charset="-127"/>
              </a:rPr>
              <a:t>QUIZ</a:t>
            </a:r>
            <a:r>
              <a:rPr lang="en-GB" sz="1800" dirty="0">
                <a:latin typeface="+mn-lt"/>
                <a:ea typeface="Dotum" panose="020B0600000101010101" pitchFamily="34" charset="-127"/>
              </a:rPr>
              <a:t> - 	Partner A asks the question to Partner B. </a:t>
            </a:r>
          </a:p>
          <a:p>
            <a:pPr lvl="0"/>
            <a:r>
              <a:rPr lang="en-GB" sz="1800" dirty="0">
                <a:latin typeface="+mn-lt"/>
                <a:ea typeface="Dotum" panose="020B0600000101010101" pitchFamily="34" charset="-127"/>
              </a:rPr>
              <a:t>		Partner B answers. </a:t>
            </a:r>
          </a:p>
          <a:p>
            <a:pPr lvl="0"/>
            <a:r>
              <a:rPr lang="en-GB" sz="1800" dirty="0">
                <a:latin typeface="+mn-lt"/>
                <a:ea typeface="Dotum" panose="020B0600000101010101" pitchFamily="34" charset="-127"/>
              </a:rPr>
              <a:t>		Partner A praises their answer and coaches them if needed.</a:t>
            </a:r>
          </a:p>
          <a:p>
            <a:pPr lvl="0"/>
            <a:endParaRPr lang="en-GB" sz="18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1800" b="1" dirty="0">
                <a:latin typeface="+mn-lt"/>
                <a:ea typeface="Dotum" panose="020B0600000101010101" pitchFamily="34" charset="-127"/>
              </a:rPr>
              <a:t>QUIZ</a:t>
            </a:r>
            <a:r>
              <a:rPr lang="en-GB" sz="1800" dirty="0">
                <a:latin typeface="+mn-lt"/>
                <a:ea typeface="Dotum" panose="020B0600000101010101" pitchFamily="34" charset="-127"/>
              </a:rPr>
              <a:t> - 	Switch roles and Partner B asks Partner A their question,</a:t>
            </a:r>
          </a:p>
          <a:p>
            <a:pPr lvl="0"/>
            <a:r>
              <a:rPr lang="en-GB" sz="1800" dirty="0">
                <a:latin typeface="+mn-lt"/>
                <a:ea typeface="Dotum" panose="020B0600000101010101" pitchFamily="34" charset="-127"/>
              </a:rPr>
              <a:t>		again praising and coaching where necessary.</a:t>
            </a:r>
          </a:p>
          <a:p>
            <a:pPr lvl="0"/>
            <a:endParaRPr lang="en-GB" sz="18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1800" b="1" dirty="0">
                <a:latin typeface="+mn-lt"/>
                <a:ea typeface="Dotum" panose="020B0600000101010101" pitchFamily="34" charset="-127"/>
              </a:rPr>
              <a:t>TRADE</a:t>
            </a:r>
            <a:r>
              <a:rPr lang="en-GB" sz="1800" dirty="0">
                <a:latin typeface="+mn-lt"/>
                <a:ea typeface="Dotum" panose="020B0600000101010101" pitchFamily="34" charset="-127"/>
              </a:rPr>
              <a:t> – Thank each other, </a:t>
            </a:r>
            <a:r>
              <a:rPr lang="en-GB" sz="1800" b="1" dirty="0">
                <a:latin typeface="+mn-lt"/>
                <a:ea typeface="Dotum" panose="020B0600000101010101" pitchFamily="34" charset="-127"/>
              </a:rPr>
              <a:t>swap cards </a:t>
            </a:r>
            <a:r>
              <a:rPr lang="en-GB" sz="1800" dirty="0">
                <a:latin typeface="+mn-lt"/>
                <a:ea typeface="Dotum" panose="020B0600000101010101" pitchFamily="34" charset="-127"/>
              </a:rPr>
              <a:t>and find a new partner.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785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Pairs Compare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26C123-FC70-46A0-A873-5ADC7428A57C}"/>
              </a:ext>
            </a:extLst>
          </p:cNvPr>
          <p:cNvSpPr/>
          <p:nvPr userDrawn="1"/>
        </p:nvSpPr>
        <p:spPr>
          <a:xfrm>
            <a:off x="240116" y="1326088"/>
            <a:ext cx="8588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  <a:ea typeface="Dotum" panose="020B0600000101010101" pitchFamily="34" charset="-127"/>
              </a:rPr>
              <a:t>There are questions around the room in three difficulty ratings:</a:t>
            </a:r>
          </a:p>
          <a:p>
            <a:r>
              <a:rPr lang="en-GB" sz="1800" dirty="0">
                <a:latin typeface="+mn-lt"/>
                <a:ea typeface="Dotum" panose="020B0600000101010101" pitchFamily="34" charset="-127"/>
              </a:rPr>
              <a:t>Standard, Challenge and Super Challenge.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AFEC4-5020-4F65-BDD2-A1CC78F5EDE1}"/>
              </a:ext>
            </a:extLst>
          </p:cNvPr>
          <p:cNvSpPr/>
          <p:nvPr userDrawn="1"/>
        </p:nvSpPr>
        <p:spPr>
          <a:xfrm>
            <a:off x="541535" y="2065244"/>
            <a:ext cx="8247355" cy="568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Take a question from the wall. Bring it back to your desk and answer it in your book.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F24C5-58BC-4D1E-AD7B-97A24308BB36}"/>
              </a:ext>
            </a:extLst>
          </p:cNvPr>
          <p:cNvSpPr/>
          <p:nvPr userDrawn="1"/>
        </p:nvSpPr>
        <p:spPr>
          <a:xfrm>
            <a:off x="534593" y="2845232"/>
            <a:ext cx="8247355" cy="568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Write your answer and your name on the back of the question.</a:t>
            </a: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DB936E72-7666-49D9-B28A-588529D5EABB}"/>
              </a:ext>
            </a:extLst>
          </p:cNvPr>
          <p:cNvSpPr/>
          <p:nvPr userDrawn="1"/>
        </p:nvSpPr>
        <p:spPr>
          <a:xfrm>
            <a:off x="1802167" y="3611905"/>
            <a:ext cx="5539666" cy="436113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Is there an answer on the back already?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88C726-96BB-4528-B8F3-9DF70F587D8A}"/>
              </a:ext>
            </a:extLst>
          </p:cNvPr>
          <p:cNvSpPr/>
          <p:nvPr userDrawn="1"/>
        </p:nvSpPr>
        <p:spPr>
          <a:xfrm>
            <a:off x="541536" y="5596744"/>
            <a:ext cx="8247355" cy="568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Put the question back on the wall.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14545E-C523-4E00-86A8-EA42C937A213}"/>
              </a:ext>
            </a:extLst>
          </p:cNvPr>
          <p:cNvCxnSpPr>
            <a:cxnSpLocks/>
            <a:stCxn id="30" idx="2"/>
          </p:cNvCxnSpPr>
          <p:nvPr userDrawn="1"/>
        </p:nvCxnSpPr>
        <p:spPr>
          <a:xfrm>
            <a:off x="4930567" y="5271280"/>
            <a:ext cx="0" cy="325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98763B-269E-420C-A4C3-05F256FC9202}"/>
              </a:ext>
            </a:extLst>
          </p:cNvPr>
          <p:cNvCxnSpPr>
            <a:cxnSpLocks/>
            <a:stCxn id="11" idx="1"/>
          </p:cNvCxnSpPr>
          <p:nvPr userDrawn="1"/>
        </p:nvCxnSpPr>
        <p:spPr>
          <a:xfrm flipH="1">
            <a:off x="1091953" y="3829962"/>
            <a:ext cx="710214" cy="741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8A38F2DD-479B-4F9B-ABD7-6169DD2575B1}"/>
              </a:ext>
            </a:extLst>
          </p:cNvPr>
          <p:cNvSpPr/>
          <p:nvPr userDrawn="1"/>
        </p:nvSpPr>
        <p:spPr>
          <a:xfrm>
            <a:off x="1149658" y="4046383"/>
            <a:ext cx="896644" cy="305794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Yes</a:t>
            </a:r>
          </a:p>
        </p:txBody>
      </p:sp>
      <p:sp>
        <p:nvSpPr>
          <p:cNvPr id="23" name="Flowchart: Off-page Connector 22">
            <a:extLst>
              <a:ext uri="{FF2B5EF4-FFF2-40B4-BE49-F238E27FC236}">
                <a16:creationId xmlns:a16="http://schemas.microsoft.com/office/drawing/2014/main" id="{2ABC22EE-3B0F-430A-8014-49F092A9A283}"/>
              </a:ext>
            </a:extLst>
          </p:cNvPr>
          <p:cNvSpPr/>
          <p:nvPr userDrawn="1"/>
        </p:nvSpPr>
        <p:spPr>
          <a:xfrm>
            <a:off x="324428" y="4589962"/>
            <a:ext cx="1577221" cy="436113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Do you agree?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452DCF-AD6F-4F11-8002-31643FEDE63E}"/>
              </a:ext>
            </a:extLst>
          </p:cNvPr>
          <p:cNvCxnSpPr>
            <a:cxnSpLocks/>
          </p:cNvCxnSpPr>
          <p:nvPr userDrawn="1"/>
        </p:nvCxnSpPr>
        <p:spPr>
          <a:xfrm>
            <a:off x="1047566" y="5010482"/>
            <a:ext cx="562991" cy="586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id="{2FAC1550-C6B4-4C60-8E3B-6901481CEF91}"/>
              </a:ext>
            </a:extLst>
          </p:cNvPr>
          <p:cNvSpPr/>
          <p:nvPr userDrawn="1"/>
        </p:nvSpPr>
        <p:spPr>
          <a:xfrm>
            <a:off x="749425" y="5168743"/>
            <a:ext cx="896644" cy="305794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Yes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E5019C-42AD-495A-878B-1B6A60BBF055}"/>
              </a:ext>
            </a:extLst>
          </p:cNvPr>
          <p:cNvCxnSpPr>
            <a:cxnSpLocks/>
            <a:stCxn id="23" idx="3"/>
          </p:cNvCxnSpPr>
          <p:nvPr userDrawn="1"/>
        </p:nvCxnSpPr>
        <p:spPr>
          <a:xfrm flipV="1">
            <a:off x="1901649" y="4589962"/>
            <a:ext cx="1119897" cy="218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A7B0ED9-940D-4248-8C61-76846A2955B2}"/>
              </a:ext>
            </a:extLst>
          </p:cNvPr>
          <p:cNvSpPr/>
          <p:nvPr userDrawn="1"/>
        </p:nvSpPr>
        <p:spPr>
          <a:xfrm>
            <a:off x="3021546" y="4246519"/>
            <a:ext cx="3818042" cy="1024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Find that student and work together to come up with an agreed solution and change the incorrect answer.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F7E0D2-076A-4810-8D03-014018CCE43C}"/>
              </a:ext>
            </a:extLst>
          </p:cNvPr>
          <p:cNvCxnSpPr>
            <a:cxnSpLocks/>
            <a:stCxn id="11" idx="3"/>
          </p:cNvCxnSpPr>
          <p:nvPr userDrawn="1"/>
        </p:nvCxnSpPr>
        <p:spPr>
          <a:xfrm>
            <a:off x="7341833" y="3829962"/>
            <a:ext cx="909220" cy="1766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98F89F35-4A4C-40F3-94ED-3DD28F8475F4}"/>
              </a:ext>
            </a:extLst>
          </p:cNvPr>
          <p:cNvSpPr/>
          <p:nvPr userDrawn="1"/>
        </p:nvSpPr>
        <p:spPr>
          <a:xfrm>
            <a:off x="7217797" y="4474409"/>
            <a:ext cx="896644" cy="305794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No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F2E036A8-62BE-4F6A-9969-F5482174C22E}"/>
              </a:ext>
            </a:extLst>
          </p:cNvPr>
          <p:cNvSpPr/>
          <p:nvPr userDrawn="1"/>
        </p:nvSpPr>
        <p:spPr>
          <a:xfrm>
            <a:off x="1955572" y="4568598"/>
            <a:ext cx="896644" cy="305794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9B52C17-3511-4A1A-8F56-DFCD58390B50}"/>
              </a:ext>
            </a:extLst>
          </p:cNvPr>
          <p:cNvCxnSpPr>
            <a:endCxn id="5" idx="1"/>
          </p:cNvCxnSpPr>
          <p:nvPr userDrawn="1"/>
        </p:nvCxnSpPr>
        <p:spPr>
          <a:xfrm>
            <a:off x="240116" y="2349330"/>
            <a:ext cx="3014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3986ED-7BFA-4054-82FF-634B4B84A7DE}"/>
              </a:ext>
            </a:extLst>
          </p:cNvPr>
          <p:cNvCxnSpPr/>
          <p:nvPr userDrawn="1"/>
        </p:nvCxnSpPr>
        <p:spPr>
          <a:xfrm>
            <a:off x="240116" y="2349330"/>
            <a:ext cx="0" cy="3531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E80220-D064-4EF9-A24F-E505288D70E9}"/>
              </a:ext>
            </a:extLst>
          </p:cNvPr>
          <p:cNvCxnSpPr>
            <a:endCxn id="15" idx="1"/>
          </p:cNvCxnSpPr>
          <p:nvPr userDrawn="1"/>
        </p:nvCxnSpPr>
        <p:spPr>
          <a:xfrm>
            <a:off x="240116" y="5880830"/>
            <a:ext cx="301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34092FA-0EB7-4869-B276-27DEC4DDA424}"/>
              </a:ext>
            </a:extLst>
          </p:cNvPr>
          <p:cNvCxnSpPr>
            <a:stCxn id="5" idx="2"/>
            <a:endCxn id="8" idx="0"/>
          </p:cNvCxnSpPr>
          <p:nvPr userDrawn="1"/>
        </p:nvCxnSpPr>
        <p:spPr>
          <a:xfrm flipH="1">
            <a:off x="4658271" y="2633416"/>
            <a:ext cx="0" cy="211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0572602-76CE-4450-9BAD-6C59AB9A2486}"/>
              </a:ext>
            </a:extLst>
          </p:cNvPr>
          <p:cNvCxnSpPr/>
          <p:nvPr userDrawn="1"/>
        </p:nvCxnSpPr>
        <p:spPr>
          <a:xfrm flipH="1">
            <a:off x="4665212" y="3400089"/>
            <a:ext cx="0" cy="211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8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529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Show and Tell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8D292D-F25A-40B0-A485-F78DCB1CACBD}"/>
              </a:ext>
            </a:extLst>
          </p:cNvPr>
          <p:cNvSpPr/>
          <p:nvPr userDrawn="1"/>
        </p:nvSpPr>
        <p:spPr>
          <a:xfrm>
            <a:off x="558784" y="1397113"/>
            <a:ext cx="8167965" cy="2455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Question</a:t>
            </a:r>
          </a:p>
          <a:p>
            <a:pPr algn="ctr"/>
            <a:endParaRPr lang="en-GB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6B02996-8904-48BD-9652-C841534C02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61" y="1840238"/>
            <a:ext cx="7865155" cy="18972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QUESTION]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CA118-8400-40AA-B6EC-0D5469A81A5D}"/>
              </a:ext>
            </a:extLst>
          </p:cNvPr>
          <p:cNvSpPr txBox="1"/>
          <p:nvPr userDrawn="1"/>
        </p:nvSpPr>
        <p:spPr>
          <a:xfrm>
            <a:off x="512099" y="4079686"/>
            <a:ext cx="61988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In your groups, list as many possible solutions as you can. </a:t>
            </a: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We will need proof!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Now pick your BEST ONE.</a:t>
            </a: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Bonus points if no other team has your answer.</a:t>
            </a:r>
          </a:p>
          <a:p>
            <a:endParaRPr lang="en-GB" sz="2000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747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Fan ‘n’ Pick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CA118-8400-40AA-B6EC-0D5469A81A5D}"/>
              </a:ext>
            </a:extLst>
          </p:cNvPr>
          <p:cNvSpPr txBox="1"/>
          <p:nvPr userDrawn="1"/>
        </p:nvSpPr>
        <p:spPr>
          <a:xfrm>
            <a:off x="240116" y="1417437"/>
            <a:ext cx="86281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In your groups you have a pack of cards.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1 fans out the cards and says “Pick a card! Any card.”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2 picks a card and reads out the question.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3 thinks. They answer the question. (Student 2 gives help if necessary.)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4 comments on Student 3’s answer. “Great job!” “Perfect!” </a:t>
            </a: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“I think is should be ½ of that shouldn’t it?”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2 confirms the answer.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1 passes the cards to student 2 and rotate the roles!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18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Fan ‘n’ Pick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CA118-8400-40AA-B6EC-0D5469A81A5D}"/>
              </a:ext>
            </a:extLst>
          </p:cNvPr>
          <p:cNvSpPr txBox="1"/>
          <p:nvPr userDrawn="1"/>
        </p:nvSpPr>
        <p:spPr>
          <a:xfrm>
            <a:off x="240116" y="1417437"/>
            <a:ext cx="86281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In your groups you have a pack of cards.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1 fans out the cards and says “Pick a card! Any card.”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2 picks a card and reads out the question.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3 thinks. They answer the question. (Student 2 gives help if necessary.)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4 comments on Student 3’s answer. “Great job!” “Perfect!” “I think is should be ½ of that shouldn’t it?”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2 confirms the answer.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Student 1 passes the cards to student 2 and rotate the roles!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7613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Find the fiction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CA118-8400-40AA-B6EC-0D5469A81A5D}"/>
              </a:ext>
            </a:extLst>
          </p:cNvPr>
          <p:cNvSpPr txBox="1"/>
          <p:nvPr userDrawn="1"/>
        </p:nvSpPr>
        <p:spPr>
          <a:xfrm>
            <a:off x="240116" y="1417437"/>
            <a:ext cx="86281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Write down 2 true statements from today’s lesson and one false statement IN A RANDOM ORDER!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Swap books with your partner.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Put a cross next to their fiction.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Swap books and congratulate / correct your partner.</a:t>
            </a:r>
          </a:p>
        </p:txBody>
      </p:sp>
    </p:spTree>
    <p:extLst>
      <p:ext uri="{BB962C8B-B14F-4D97-AF65-F5344CB8AC3E}">
        <p14:creationId xmlns:p14="http://schemas.microsoft.com/office/powerpoint/2010/main" val="1858773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Instant star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CA118-8400-40AA-B6EC-0D5469A81A5D}"/>
              </a:ext>
            </a:extLst>
          </p:cNvPr>
          <p:cNvSpPr txBox="1"/>
          <p:nvPr userDrawn="1"/>
        </p:nvSpPr>
        <p:spPr>
          <a:xfrm>
            <a:off x="240116" y="1417437"/>
            <a:ext cx="8628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In your groups, number yourselves from 1 to 4.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A question will appear on the board for you to solve.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You must answer independently in your book.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I will call out a random number from 1 to 4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The student with that number must show and explain their working out to the rest of the group.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I will then reveal the answer on the board.</a:t>
            </a:r>
          </a:p>
          <a:p>
            <a:pPr lvl="0"/>
            <a:endParaRPr lang="en-GB" sz="2000" dirty="0">
              <a:latin typeface="+mn-lt"/>
              <a:ea typeface="Dotum" panose="020B0600000101010101" pitchFamily="34" charset="-127"/>
            </a:endParaRP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Praise / coach each other.</a:t>
            </a:r>
          </a:p>
        </p:txBody>
      </p:sp>
    </p:spTree>
    <p:extLst>
      <p:ext uri="{BB962C8B-B14F-4D97-AF65-F5344CB8AC3E}">
        <p14:creationId xmlns:p14="http://schemas.microsoft.com/office/powerpoint/2010/main" val="942083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Instant star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CEE3D-0DE7-4A05-BF88-A921CB2E7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5931" y="1731673"/>
            <a:ext cx="8368577" cy="4198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299340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Jot thoughts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F3809F-E744-479D-AAA3-94C88B62E541}"/>
              </a:ext>
            </a:extLst>
          </p:cNvPr>
          <p:cNvSpPr txBox="1"/>
          <p:nvPr userDrawn="1"/>
        </p:nvSpPr>
        <p:spPr>
          <a:xfrm>
            <a:off x="350956" y="4119074"/>
            <a:ext cx="8628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In your group, you need to think of as many answers as you can. </a:t>
            </a: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Each answer is written on a new post it note. Make sure you are discussing and sharing answers so they are all correct and you have no duplicates.</a:t>
            </a:r>
          </a:p>
          <a:p>
            <a:pPr lvl="0"/>
            <a:r>
              <a:rPr lang="en-GB" sz="2000" dirty="0">
                <a:latin typeface="+mn-lt"/>
                <a:ea typeface="Dotum" panose="020B0600000101010101" pitchFamily="34" charset="-127"/>
              </a:rPr>
              <a:t>Stick each post it note on the desk – you need to try to cover the whole desk!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54C39-8CF7-40B7-BF8E-8D763FC43E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418" y="1455852"/>
            <a:ext cx="8529811" cy="23137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[Question]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223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52599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One stray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109C14-7323-4009-BC9C-71B319326EA1}"/>
              </a:ext>
            </a:extLst>
          </p:cNvPr>
          <p:cNvSpPr txBox="1"/>
          <p:nvPr userDrawn="1"/>
        </p:nvSpPr>
        <p:spPr>
          <a:xfrm>
            <a:off x="355526" y="1553592"/>
            <a:ext cx="7723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Dotum" panose="020B0600000101010101" pitchFamily="34" charset="-127"/>
                <a:cs typeface="+mn-cs"/>
              </a:rPr>
              <a:t>In your groups, number yourselves from 1 to 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Dotum" panose="020B0600000101010101" pitchFamily="34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Dotum" panose="020B0600000101010101" pitchFamily="34" charset="-127"/>
                <a:cs typeface="+mn-cs"/>
              </a:rPr>
              <a:t>I will call out a random number from 1 to 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Dotum" panose="020B0600000101010101" pitchFamily="34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Dotum" panose="020B0600000101010101" pitchFamily="34" charset="-127"/>
                <a:cs typeface="+mn-cs"/>
              </a:rPr>
              <a:t>That person must stand up while the rest of the team stay seated but raise their hands.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Dotum" panose="020B0600000101010101" pitchFamily="34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Dotum" panose="020B0600000101010101" pitchFamily="34" charset="-127"/>
                <a:cs typeface="+mn-cs"/>
              </a:rPr>
              <a:t>Standing students stray to a team that has their hands up.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Dotum" panose="020B0600000101010101" pitchFamily="34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Dotum" panose="020B0600000101010101" pitchFamily="34" charset="-127"/>
                <a:cs typeface="+mn-cs"/>
              </a:rPr>
              <a:t>Teams lower their hands when a new team member joins them.</a:t>
            </a:r>
          </a:p>
          <a:p>
            <a:pPr lvl="0"/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058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2;p13">
            <a:extLst>
              <a:ext uri="{FF2B5EF4-FFF2-40B4-BE49-F238E27FC236}">
                <a16:creationId xmlns:a16="http://schemas.microsoft.com/office/drawing/2014/main" id="{929907F4-A197-408E-A991-FC71D84B55F1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Odd One Out</a:t>
            </a:r>
            <a:endParaRPr sz="3200" b="1" u="none" dirty="0">
              <a:latin typeface="+mn-lt"/>
            </a:endParaRPr>
          </a:p>
        </p:txBody>
      </p:sp>
      <p:pic>
        <p:nvPicPr>
          <p:cNvPr id="1026" name="Picture 2" descr="Teamwork Group Work Collaboration Clip Art, PNG, 600x600px ...">
            <a:extLst>
              <a:ext uri="{FF2B5EF4-FFF2-40B4-BE49-F238E27FC236}">
                <a16:creationId xmlns:a16="http://schemas.microsoft.com/office/drawing/2014/main" id="{21246F2B-45B5-4AE5-AE71-38CAA87A9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500" l="10000" r="90000">
                        <a14:foregroundMark x1="25244" y1="8167" x2="27927" y2="7667"/>
                        <a14:foregroundMark x1="68293" y1="7167" x2="70122" y2="7000"/>
                        <a14:foregroundMark x1="25854" y1="5833" x2="27195" y2="5833"/>
                        <a14:foregroundMark x1="69634" y1="5000" x2="70854" y2="5000"/>
                        <a14:foregroundMark x1="26220" y1="93167" x2="28659" y2="87833"/>
                        <a14:foregroundMark x1="70610" y1="93500" x2="72561" y2="94000"/>
                        <a14:foregroundMark x1="25488" y1="95500" x2="25732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08" y="191389"/>
            <a:ext cx="1374292" cy="1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72BA63-1E1C-4C69-8F62-95266485DBE7}"/>
              </a:ext>
            </a:extLst>
          </p:cNvPr>
          <p:cNvSpPr/>
          <p:nvPr userDrawn="1"/>
        </p:nvSpPr>
        <p:spPr>
          <a:xfrm>
            <a:off x="240116" y="2299317"/>
            <a:ext cx="432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E1231-E744-4FAC-8B5E-829B7EA2B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983" y="2437438"/>
            <a:ext cx="4083729" cy="15308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text]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57B75-4EFD-42E7-B8DB-2C9E8D5E7E68}"/>
              </a:ext>
            </a:extLst>
          </p:cNvPr>
          <p:cNvSpPr/>
          <p:nvPr userDrawn="1"/>
        </p:nvSpPr>
        <p:spPr>
          <a:xfrm>
            <a:off x="4610936" y="2299317"/>
            <a:ext cx="432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67EFE7D-E981-4152-A924-80CD0A308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4803" y="2437438"/>
            <a:ext cx="4083729" cy="15308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BA0C9A-6369-402C-9179-FE9C50E6750C}"/>
              </a:ext>
            </a:extLst>
          </p:cNvPr>
          <p:cNvSpPr/>
          <p:nvPr userDrawn="1"/>
        </p:nvSpPr>
        <p:spPr>
          <a:xfrm>
            <a:off x="240116" y="4155372"/>
            <a:ext cx="432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47E9A74-D69F-427F-ACC3-CAE6A057B1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983" y="4293493"/>
            <a:ext cx="4083729" cy="15308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C235FD-84C3-4388-A7C0-303BCFA475AC}"/>
              </a:ext>
            </a:extLst>
          </p:cNvPr>
          <p:cNvSpPr/>
          <p:nvPr userDrawn="1"/>
        </p:nvSpPr>
        <p:spPr>
          <a:xfrm>
            <a:off x="4610936" y="4155372"/>
            <a:ext cx="4320000" cy="18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1BAA4B5-46D0-4A62-8D87-719D3BC12D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4803" y="4293493"/>
            <a:ext cx="4083729" cy="15308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text]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10B577-D46B-44CD-BBC9-9076CB7A9B7B}"/>
              </a:ext>
            </a:extLst>
          </p:cNvPr>
          <p:cNvSpPr/>
          <p:nvPr userDrawn="1"/>
        </p:nvSpPr>
        <p:spPr>
          <a:xfrm>
            <a:off x="269335" y="2326205"/>
            <a:ext cx="3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  <a:ea typeface="Dotum" panose="020B0600000101010101" pitchFamily="34" charset="-127"/>
              </a:rPr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875E92-D0BA-4A9D-A9B5-00C0C3703C03}"/>
              </a:ext>
            </a:extLst>
          </p:cNvPr>
          <p:cNvSpPr/>
          <p:nvPr userDrawn="1"/>
        </p:nvSpPr>
        <p:spPr>
          <a:xfrm>
            <a:off x="8543884" y="2327432"/>
            <a:ext cx="3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  <a:ea typeface="Dotum" panose="020B0600000101010101" pitchFamily="34" charset="-127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9560D9-8E0A-4FA9-8160-E3FAC2D49B9B}"/>
              </a:ext>
            </a:extLst>
          </p:cNvPr>
          <p:cNvSpPr/>
          <p:nvPr userDrawn="1"/>
        </p:nvSpPr>
        <p:spPr>
          <a:xfrm>
            <a:off x="266888" y="4181669"/>
            <a:ext cx="3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  <a:ea typeface="Dotum" panose="020B0600000101010101" pitchFamily="34" charset="-127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3C9ACC-BAA9-4745-A2F1-437BBDBF7A14}"/>
              </a:ext>
            </a:extLst>
          </p:cNvPr>
          <p:cNvSpPr/>
          <p:nvPr userDrawn="1"/>
        </p:nvSpPr>
        <p:spPr>
          <a:xfrm>
            <a:off x="8543884" y="4192826"/>
            <a:ext cx="3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  <a:ea typeface="Dotum" panose="020B0600000101010101" pitchFamily="34" charset="-12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B8697-7786-4F66-9E25-77174EFCB879}"/>
              </a:ext>
            </a:extLst>
          </p:cNvPr>
          <p:cNvSpPr txBox="1"/>
          <p:nvPr userDrawn="1"/>
        </p:nvSpPr>
        <p:spPr>
          <a:xfrm>
            <a:off x="266888" y="1402875"/>
            <a:ext cx="5464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1800" b="0" dirty="0">
                <a:latin typeface="+mn-lt"/>
                <a:ea typeface="Dotum" panose="020B0600000101010101" pitchFamily="34" charset="-127"/>
              </a:rPr>
              <a:t>Which of the following do you think is the odd one out? </a:t>
            </a:r>
          </a:p>
          <a:p>
            <a:pPr marL="0" indent="0">
              <a:buNone/>
            </a:pPr>
            <a:r>
              <a:rPr lang="en-GB" sz="1800" b="0" dirty="0">
                <a:latin typeface="+mn-lt"/>
                <a:ea typeface="Dotum" panose="020B0600000101010101" pitchFamily="34" charset="-127"/>
              </a:rPr>
              <a:t>You must be able to justify your answer.</a:t>
            </a:r>
          </a:p>
          <a:p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130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;p13">
            <a:extLst>
              <a:ext uri="{FF2B5EF4-FFF2-40B4-BE49-F238E27FC236}">
                <a16:creationId xmlns:a16="http://schemas.microsoft.com/office/drawing/2014/main" id="{81320ECC-5C34-4A3D-A2B3-CDB66EB66918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rgbClr val="FFD5D5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Silent Debate</a:t>
            </a:r>
            <a:endParaRPr sz="3200" b="1" u="none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B5D00-1337-47C6-BDA7-198065782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960"/>
          <a:stretch/>
        </p:blipFill>
        <p:spPr>
          <a:xfrm>
            <a:off x="6992414" y="3748596"/>
            <a:ext cx="1934805" cy="2501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6EC7AF-254C-4CC2-BB96-BCA1680B1A91}"/>
              </a:ext>
            </a:extLst>
          </p:cNvPr>
          <p:cNvSpPr txBox="1"/>
          <p:nvPr userDrawn="1"/>
        </p:nvSpPr>
        <p:spPr>
          <a:xfrm>
            <a:off x="310718" y="1674674"/>
            <a:ext cx="8616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ea typeface="Dotum" panose="020B0600000101010101" pitchFamily="34" charset="-127"/>
              </a:rPr>
              <a:t>You will be given a problem - you have to solve it!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  <a:ea typeface="Dotum" panose="020B0600000101010101" pitchFamily="34" charset="-12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ea typeface="Dotum" panose="020B0600000101010101" pitchFamily="34" charset="-127"/>
              </a:rPr>
              <a:t>Take it in turns to write one step of the working out before passing back to your partner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  <a:ea typeface="Dotum" panose="020B0600000101010101" pitchFamily="34" charset="-12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ea typeface="Dotum" panose="020B0600000101010101" pitchFamily="34" charset="-127"/>
              </a:rPr>
              <a:t>The person who gets the final answer loses!!!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  <a:ea typeface="Dotum" panose="020B0600000101010101" pitchFamily="34" charset="-12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  <a:ea typeface="Dotum" panose="020B0600000101010101" pitchFamily="34" charset="-12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ea typeface="Dotum" panose="020B0600000101010101" pitchFamily="34" charset="-127"/>
              </a:rPr>
              <a:t>If your partner makes a mistake, you can go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dirty="0">
                <a:latin typeface="+mn-lt"/>
                <a:ea typeface="Dotum" panose="020B0600000101010101" pitchFamily="34" charset="-127"/>
              </a:rPr>
              <a:t>    back and correct it on your move!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dirty="0">
                <a:latin typeface="+mn-lt"/>
                <a:ea typeface="Dotum" panose="020B0600000101010101" pitchFamily="34" charset="-127"/>
              </a:rPr>
              <a:t>    (or add further working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9C0FB-7FF7-43E0-8835-03323C6D1713}"/>
              </a:ext>
            </a:extLst>
          </p:cNvPr>
          <p:cNvSpPr txBox="1"/>
          <p:nvPr userDrawn="1"/>
        </p:nvSpPr>
        <p:spPr>
          <a:xfrm rot="21215015">
            <a:off x="4490974" y="5181759"/>
            <a:ext cx="294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atin typeface="+mn-lt"/>
                <a:ea typeface="Dotum" panose="020B0600000101010101" pitchFamily="34" charset="-127"/>
              </a:rPr>
              <a:t>NO SPEAKING!!!</a:t>
            </a:r>
          </a:p>
        </p:txBody>
      </p:sp>
    </p:spTree>
    <p:extLst>
      <p:ext uri="{BB962C8B-B14F-4D97-AF65-F5344CB8AC3E}">
        <p14:creationId xmlns:p14="http://schemas.microsoft.com/office/powerpoint/2010/main" val="96700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rgbClr val="828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;p13">
            <a:extLst>
              <a:ext uri="{FF2B5EF4-FFF2-40B4-BE49-F238E27FC236}">
                <a16:creationId xmlns:a16="http://schemas.microsoft.com/office/drawing/2014/main" id="{8972663B-3944-42F4-AF47-5E88BC4D7A77}"/>
              </a:ext>
            </a:extLst>
          </p:cNvPr>
          <p:cNvSpPr/>
          <p:nvPr userDrawn="1"/>
        </p:nvSpPr>
        <p:spPr>
          <a:xfrm rot="21350497">
            <a:off x="302505" y="309363"/>
            <a:ext cx="2171224" cy="492280"/>
          </a:xfrm>
          <a:custGeom>
            <a:avLst/>
            <a:gdLst>
              <a:gd name="connsiteX0" fmla="*/ 0 w 2171224"/>
              <a:gd name="connsiteY0" fmla="*/ 0 h 492280"/>
              <a:gd name="connsiteX1" fmla="*/ 499382 w 2171224"/>
              <a:gd name="connsiteY1" fmla="*/ 0 h 492280"/>
              <a:gd name="connsiteX2" fmla="*/ 1020475 w 2171224"/>
              <a:gd name="connsiteY2" fmla="*/ 0 h 492280"/>
              <a:gd name="connsiteX3" fmla="*/ 1519857 w 2171224"/>
              <a:gd name="connsiteY3" fmla="*/ 0 h 492280"/>
              <a:gd name="connsiteX4" fmla="*/ 2171224 w 2171224"/>
              <a:gd name="connsiteY4" fmla="*/ 0 h 492280"/>
              <a:gd name="connsiteX5" fmla="*/ 2171224 w 2171224"/>
              <a:gd name="connsiteY5" fmla="*/ 492280 h 492280"/>
              <a:gd name="connsiteX6" fmla="*/ 1628418 w 2171224"/>
              <a:gd name="connsiteY6" fmla="*/ 492280 h 492280"/>
              <a:gd name="connsiteX7" fmla="*/ 1129036 w 2171224"/>
              <a:gd name="connsiteY7" fmla="*/ 492280 h 492280"/>
              <a:gd name="connsiteX8" fmla="*/ 651367 w 2171224"/>
              <a:gd name="connsiteY8" fmla="*/ 492280 h 492280"/>
              <a:gd name="connsiteX9" fmla="*/ 0 w 2171224"/>
              <a:gd name="connsiteY9" fmla="*/ 492280 h 492280"/>
              <a:gd name="connsiteX10" fmla="*/ 0 w 2171224"/>
              <a:gd name="connsiteY10" fmla="*/ 0 h 49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224" h="492280" fill="none" extrusionOk="0">
                <a:moveTo>
                  <a:pt x="0" y="0"/>
                </a:moveTo>
                <a:cubicBezTo>
                  <a:pt x="134791" y="17396"/>
                  <a:pt x="255141" y="-6005"/>
                  <a:pt x="499382" y="0"/>
                </a:cubicBezTo>
                <a:cubicBezTo>
                  <a:pt x="743623" y="6005"/>
                  <a:pt x="798202" y="-6434"/>
                  <a:pt x="1020475" y="0"/>
                </a:cubicBezTo>
                <a:cubicBezTo>
                  <a:pt x="1242748" y="6434"/>
                  <a:pt x="1391797" y="-13191"/>
                  <a:pt x="1519857" y="0"/>
                </a:cubicBezTo>
                <a:cubicBezTo>
                  <a:pt x="1647917" y="13191"/>
                  <a:pt x="1980259" y="-16642"/>
                  <a:pt x="2171224" y="0"/>
                </a:cubicBezTo>
                <a:cubicBezTo>
                  <a:pt x="2188888" y="186594"/>
                  <a:pt x="2195778" y="290586"/>
                  <a:pt x="2171224" y="492280"/>
                </a:cubicBezTo>
                <a:cubicBezTo>
                  <a:pt x="1949132" y="470513"/>
                  <a:pt x="1762644" y="500276"/>
                  <a:pt x="1628418" y="492280"/>
                </a:cubicBezTo>
                <a:cubicBezTo>
                  <a:pt x="1494192" y="484284"/>
                  <a:pt x="1374897" y="474238"/>
                  <a:pt x="1129036" y="492280"/>
                </a:cubicBezTo>
                <a:cubicBezTo>
                  <a:pt x="883175" y="510322"/>
                  <a:pt x="791266" y="498255"/>
                  <a:pt x="651367" y="492280"/>
                </a:cubicBezTo>
                <a:cubicBezTo>
                  <a:pt x="511468" y="486305"/>
                  <a:pt x="199584" y="468172"/>
                  <a:pt x="0" y="492280"/>
                </a:cubicBezTo>
                <a:cubicBezTo>
                  <a:pt x="20824" y="347308"/>
                  <a:pt x="6059" y="147175"/>
                  <a:pt x="0" y="0"/>
                </a:cubicBezTo>
                <a:close/>
              </a:path>
              <a:path w="2171224" h="492280" stroke="0" extrusionOk="0">
                <a:moveTo>
                  <a:pt x="0" y="0"/>
                </a:moveTo>
                <a:cubicBezTo>
                  <a:pt x="279319" y="-9615"/>
                  <a:pt x="343803" y="-10088"/>
                  <a:pt x="586230" y="0"/>
                </a:cubicBezTo>
                <a:cubicBezTo>
                  <a:pt x="828657" y="10088"/>
                  <a:pt x="940594" y="6052"/>
                  <a:pt x="1129036" y="0"/>
                </a:cubicBezTo>
                <a:cubicBezTo>
                  <a:pt x="1317478" y="-6052"/>
                  <a:pt x="1396359" y="-19062"/>
                  <a:pt x="1628418" y="0"/>
                </a:cubicBezTo>
                <a:cubicBezTo>
                  <a:pt x="1860477" y="19062"/>
                  <a:pt x="1954095" y="-19335"/>
                  <a:pt x="2171224" y="0"/>
                </a:cubicBezTo>
                <a:cubicBezTo>
                  <a:pt x="2163985" y="186008"/>
                  <a:pt x="2187064" y="266150"/>
                  <a:pt x="2171224" y="492280"/>
                </a:cubicBezTo>
                <a:cubicBezTo>
                  <a:pt x="2023817" y="491753"/>
                  <a:pt x="1852569" y="481980"/>
                  <a:pt x="1628418" y="492280"/>
                </a:cubicBezTo>
                <a:cubicBezTo>
                  <a:pt x="1404267" y="502580"/>
                  <a:pt x="1292766" y="512400"/>
                  <a:pt x="1063900" y="492280"/>
                </a:cubicBezTo>
                <a:cubicBezTo>
                  <a:pt x="835034" y="472160"/>
                  <a:pt x="641064" y="501289"/>
                  <a:pt x="499382" y="492280"/>
                </a:cubicBezTo>
                <a:cubicBezTo>
                  <a:pt x="357700" y="483271"/>
                  <a:pt x="166033" y="496028"/>
                  <a:pt x="0" y="492280"/>
                </a:cubicBezTo>
                <a:cubicBezTo>
                  <a:pt x="-10788" y="378438"/>
                  <a:pt x="23412" y="127953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none" dirty="0">
                <a:latin typeface="+mn-lt"/>
                <a:ea typeface="Dotum" panose="020B0600000101010101" pitchFamily="34" charset="-127"/>
              </a:rPr>
              <a:t>Key information</a:t>
            </a:r>
            <a:endParaRPr sz="2000" b="1" u="none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82D12-809E-4F7C-8384-03AA38B084B2}"/>
              </a:ext>
            </a:extLst>
          </p:cNvPr>
          <p:cNvSpPr txBox="1"/>
          <p:nvPr userDrawn="1"/>
        </p:nvSpPr>
        <p:spPr>
          <a:xfrm>
            <a:off x="2672178" y="302312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  <a:ea typeface="Dotum" panose="020B0600000101010101" pitchFamily="34" charset="-127"/>
              </a:rPr>
              <a:t>Copy this down into your books</a:t>
            </a:r>
          </a:p>
        </p:txBody>
      </p:sp>
    </p:spTree>
    <p:extLst>
      <p:ext uri="{BB962C8B-B14F-4D97-AF65-F5344CB8AC3E}">
        <p14:creationId xmlns:p14="http://schemas.microsoft.com/office/powerpoint/2010/main" val="2638576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;p13">
            <a:extLst>
              <a:ext uri="{FF2B5EF4-FFF2-40B4-BE49-F238E27FC236}">
                <a16:creationId xmlns:a16="http://schemas.microsoft.com/office/drawing/2014/main" id="{81320ECC-5C34-4A3D-A2B3-CDB66EB66918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rgbClr val="FFD5D5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Silent Debate</a:t>
            </a:r>
            <a:endParaRPr sz="3200" b="1" u="none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B5D00-1337-47C6-BDA7-198065782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960"/>
          <a:stretch/>
        </p:blipFill>
        <p:spPr>
          <a:xfrm>
            <a:off x="6992414" y="3748596"/>
            <a:ext cx="1934805" cy="2501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89C0FB-7FF7-43E0-8835-03323C6D1713}"/>
              </a:ext>
            </a:extLst>
          </p:cNvPr>
          <p:cNvSpPr txBox="1"/>
          <p:nvPr userDrawn="1"/>
        </p:nvSpPr>
        <p:spPr>
          <a:xfrm rot="21215015">
            <a:off x="4490974" y="5181759"/>
            <a:ext cx="294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atin typeface="+mn-lt"/>
                <a:ea typeface="Dotum" panose="020B0600000101010101" pitchFamily="34" charset="-127"/>
              </a:rPr>
              <a:t>NO SPEAKING!!!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07E8D-69EC-4D86-8863-C7770CD056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6" y="1580225"/>
            <a:ext cx="8309499" cy="1340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problem]</a:t>
            </a:r>
          </a:p>
        </p:txBody>
      </p:sp>
    </p:spTree>
    <p:extLst>
      <p:ext uri="{BB962C8B-B14F-4D97-AF65-F5344CB8AC3E}">
        <p14:creationId xmlns:p14="http://schemas.microsoft.com/office/powerpoint/2010/main" val="257009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FEC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C35C8-8279-4D56-A8A4-C66715E99CF0}"/>
              </a:ext>
            </a:extLst>
          </p:cNvPr>
          <p:cNvSpPr/>
          <p:nvPr userDrawn="1"/>
        </p:nvSpPr>
        <p:spPr>
          <a:xfrm>
            <a:off x="558784" y="1397113"/>
            <a:ext cx="8167965" cy="4632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Dotum" panose="020B0600000101010101" pitchFamily="34" charset="-127"/>
            </a:endParaRPr>
          </a:p>
          <a:p>
            <a:pPr algn="l"/>
            <a:r>
              <a:rPr lang="en-GB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Topic:</a:t>
            </a:r>
          </a:p>
          <a:p>
            <a:pPr algn="l"/>
            <a:endParaRPr lang="en-GB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Dotum" panose="020B0600000101010101" pitchFamily="34" charset="-127"/>
            </a:endParaRPr>
          </a:p>
          <a:p>
            <a:pPr algn="l"/>
            <a:endParaRPr lang="en-GB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Dotum" panose="020B0600000101010101" pitchFamily="34" charset="-127"/>
            </a:endParaRPr>
          </a:p>
          <a:p>
            <a:pPr algn="l"/>
            <a:r>
              <a:rPr lang="en-GB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Hegarty clip number(s):</a:t>
            </a:r>
          </a:p>
          <a:p>
            <a:pPr algn="l"/>
            <a:endParaRPr lang="en-GB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Dotum" panose="020B0600000101010101" pitchFamily="34" charset="-127"/>
            </a:endParaRPr>
          </a:p>
          <a:p>
            <a:pPr algn="l"/>
            <a:endParaRPr lang="en-GB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Dotum" panose="020B0600000101010101" pitchFamily="34" charset="-127"/>
            </a:endParaRPr>
          </a:p>
          <a:p>
            <a:pPr algn="l"/>
            <a:r>
              <a:rPr lang="en-GB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Set:</a:t>
            </a:r>
          </a:p>
          <a:p>
            <a:pPr algn="l"/>
            <a:endParaRPr lang="en-GB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Dotum" panose="020B0600000101010101" pitchFamily="34" charset="-127"/>
            </a:endParaRPr>
          </a:p>
          <a:p>
            <a:pPr algn="l"/>
            <a:endParaRPr lang="en-GB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Dotum" panose="020B0600000101010101" pitchFamily="34" charset="-127"/>
            </a:endParaRPr>
          </a:p>
          <a:p>
            <a:pPr algn="l"/>
            <a:r>
              <a:rPr lang="en-GB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Dotum" panose="020B0600000101010101" pitchFamily="34" charset="-127"/>
              </a:rPr>
              <a:t>Due:</a:t>
            </a:r>
          </a:p>
        </p:txBody>
      </p:sp>
      <p:sp>
        <p:nvSpPr>
          <p:cNvPr id="3" name="Google Shape;52;p13">
            <a:extLst>
              <a:ext uri="{FF2B5EF4-FFF2-40B4-BE49-F238E27FC236}">
                <a16:creationId xmlns:a16="http://schemas.microsoft.com/office/drawing/2014/main" id="{ACACF1C4-3C6B-4F9F-A7D4-1CEF46D1BE65}"/>
              </a:ext>
            </a:extLst>
          </p:cNvPr>
          <p:cNvSpPr/>
          <p:nvPr userDrawn="1"/>
        </p:nvSpPr>
        <p:spPr>
          <a:xfrm rot="21442776">
            <a:off x="258275" y="294162"/>
            <a:ext cx="3417080" cy="872503"/>
          </a:xfrm>
          <a:custGeom>
            <a:avLst/>
            <a:gdLst>
              <a:gd name="connsiteX0" fmla="*/ 0 w 3417080"/>
              <a:gd name="connsiteY0" fmla="*/ 0 h 872503"/>
              <a:gd name="connsiteX1" fmla="*/ 615074 w 3417080"/>
              <a:gd name="connsiteY1" fmla="*/ 0 h 872503"/>
              <a:gd name="connsiteX2" fmla="*/ 1366832 w 3417080"/>
              <a:gd name="connsiteY2" fmla="*/ 0 h 872503"/>
              <a:gd name="connsiteX3" fmla="*/ 2016077 w 3417080"/>
              <a:gd name="connsiteY3" fmla="*/ 0 h 872503"/>
              <a:gd name="connsiteX4" fmla="*/ 2631152 w 3417080"/>
              <a:gd name="connsiteY4" fmla="*/ 0 h 872503"/>
              <a:gd name="connsiteX5" fmla="*/ 3417080 w 3417080"/>
              <a:gd name="connsiteY5" fmla="*/ 0 h 872503"/>
              <a:gd name="connsiteX6" fmla="*/ 3417080 w 3417080"/>
              <a:gd name="connsiteY6" fmla="*/ 436252 h 872503"/>
              <a:gd name="connsiteX7" fmla="*/ 3417080 w 3417080"/>
              <a:gd name="connsiteY7" fmla="*/ 872503 h 872503"/>
              <a:gd name="connsiteX8" fmla="*/ 2733664 w 3417080"/>
              <a:gd name="connsiteY8" fmla="*/ 872503 h 872503"/>
              <a:gd name="connsiteX9" fmla="*/ 1981906 w 3417080"/>
              <a:gd name="connsiteY9" fmla="*/ 872503 h 872503"/>
              <a:gd name="connsiteX10" fmla="*/ 1230149 w 3417080"/>
              <a:gd name="connsiteY10" fmla="*/ 872503 h 872503"/>
              <a:gd name="connsiteX11" fmla="*/ 0 w 3417080"/>
              <a:gd name="connsiteY11" fmla="*/ 872503 h 872503"/>
              <a:gd name="connsiteX12" fmla="*/ 0 w 3417080"/>
              <a:gd name="connsiteY12" fmla="*/ 453702 h 872503"/>
              <a:gd name="connsiteX13" fmla="*/ 0 w 3417080"/>
              <a:gd name="connsiteY13" fmla="*/ 0 h 87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7080" h="872503" fill="none" extrusionOk="0">
                <a:moveTo>
                  <a:pt x="0" y="0"/>
                </a:moveTo>
                <a:cubicBezTo>
                  <a:pt x="149123" y="25963"/>
                  <a:pt x="339376" y="22037"/>
                  <a:pt x="615074" y="0"/>
                </a:cubicBezTo>
                <a:cubicBezTo>
                  <a:pt x="890772" y="-22037"/>
                  <a:pt x="1035914" y="6610"/>
                  <a:pt x="1366832" y="0"/>
                </a:cubicBezTo>
                <a:cubicBezTo>
                  <a:pt x="1697750" y="-6610"/>
                  <a:pt x="1878338" y="-24893"/>
                  <a:pt x="2016077" y="0"/>
                </a:cubicBezTo>
                <a:cubicBezTo>
                  <a:pt x="2153816" y="24893"/>
                  <a:pt x="2459230" y="24797"/>
                  <a:pt x="2631152" y="0"/>
                </a:cubicBezTo>
                <a:cubicBezTo>
                  <a:pt x="2803074" y="-24797"/>
                  <a:pt x="3249169" y="-26113"/>
                  <a:pt x="3417080" y="0"/>
                </a:cubicBezTo>
                <a:cubicBezTo>
                  <a:pt x="3407659" y="123751"/>
                  <a:pt x="3436113" y="308996"/>
                  <a:pt x="3417080" y="436252"/>
                </a:cubicBezTo>
                <a:cubicBezTo>
                  <a:pt x="3398047" y="563508"/>
                  <a:pt x="3395845" y="737592"/>
                  <a:pt x="3417080" y="872503"/>
                </a:cubicBezTo>
                <a:cubicBezTo>
                  <a:pt x="3234037" y="896339"/>
                  <a:pt x="2953706" y="883122"/>
                  <a:pt x="2733664" y="872503"/>
                </a:cubicBezTo>
                <a:cubicBezTo>
                  <a:pt x="2513622" y="861884"/>
                  <a:pt x="2338457" y="867424"/>
                  <a:pt x="1981906" y="872503"/>
                </a:cubicBezTo>
                <a:cubicBezTo>
                  <a:pt x="1625355" y="877582"/>
                  <a:pt x="1594970" y="838133"/>
                  <a:pt x="1230149" y="872503"/>
                </a:cubicBezTo>
                <a:cubicBezTo>
                  <a:pt x="865328" y="906873"/>
                  <a:pt x="391579" y="899009"/>
                  <a:pt x="0" y="872503"/>
                </a:cubicBezTo>
                <a:cubicBezTo>
                  <a:pt x="3455" y="786059"/>
                  <a:pt x="-2645" y="608283"/>
                  <a:pt x="0" y="453702"/>
                </a:cubicBezTo>
                <a:cubicBezTo>
                  <a:pt x="2645" y="299121"/>
                  <a:pt x="9546" y="163281"/>
                  <a:pt x="0" y="0"/>
                </a:cubicBezTo>
                <a:close/>
              </a:path>
              <a:path w="3417080" h="872503" stroke="0" extrusionOk="0">
                <a:moveTo>
                  <a:pt x="0" y="0"/>
                </a:moveTo>
                <a:cubicBezTo>
                  <a:pt x="220316" y="31502"/>
                  <a:pt x="466207" y="-9180"/>
                  <a:pt x="751758" y="0"/>
                </a:cubicBezTo>
                <a:cubicBezTo>
                  <a:pt x="1037309" y="9180"/>
                  <a:pt x="1218018" y="-14826"/>
                  <a:pt x="1435174" y="0"/>
                </a:cubicBezTo>
                <a:cubicBezTo>
                  <a:pt x="1652330" y="14826"/>
                  <a:pt x="1917160" y="-8659"/>
                  <a:pt x="2050248" y="0"/>
                </a:cubicBezTo>
                <a:cubicBezTo>
                  <a:pt x="2183336" y="8659"/>
                  <a:pt x="2454816" y="30731"/>
                  <a:pt x="2733664" y="0"/>
                </a:cubicBezTo>
                <a:cubicBezTo>
                  <a:pt x="3012512" y="-30731"/>
                  <a:pt x="3138644" y="20287"/>
                  <a:pt x="3417080" y="0"/>
                </a:cubicBezTo>
                <a:cubicBezTo>
                  <a:pt x="3430710" y="128686"/>
                  <a:pt x="3419185" y="220120"/>
                  <a:pt x="3417080" y="418801"/>
                </a:cubicBezTo>
                <a:cubicBezTo>
                  <a:pt x="3414975" y="617482"/>
                  <a:pt x="3406150" y="755387"/>
                  <a:pt x="3417080" y="872503"/>
                </a:cubicBezTo>
                <a:cubicBezTo>
                  <a:pt x="3244513" y="881814"/>
                  <a:pt x="3097349" y="898342"/>
                  <a:pt x="2836176" y="872503"/>
                </a:cubicBezTo>
                <a:cubicBezTo>
                  <a:pt x="2575003" y="846664"/>
                  <a:pt x="2493383" y="851515"/>
                  <a:pt x="2255273" y="872503"/>
                </a:cubicBezTo>
                <a:cubicBezTo>
                  <a:pt x="2017163" y="893491"/>
                  <a:pt x="1920453" y="842969"/>
                  <a:pt x="1606028" y="872503"/>
                </a:cubicBezTo>
                <a:cubicBezTo>
                  <a:pt x="1291603" y="902037"/>
                  <a:pt x="1095686" y="864219"/>
                  <a:pt x="956782" y="872503"/>
                </a:cubicBezTo>
                <a:cubicBezTo>
                  <a:pt x="817878" y="880787"/>
                  <a:pt x="465554" y="877923"/>
                  <a:pt x="0" y="872503"/>
                </a:cubicBezTo>
                <a:cubicBezTo>
                  <a:pt x="-13899" y="767048"/>
                  <a:pt x="13677" y="662895"/>
                  <a:pt x="0" y="453702"/>
                </a:cubicBezTo>
                <a:cubicBezTo>
                  <a:pt x="-13677" y="244509"/>
                  <a:pt x="1331" y="153321"/>
                  <a:pt x="0" y="0"/>
                </a:cubicBezTo>
                <a:close/>
              </a:path>
            </a:pathLst>
          </a:custGeom>
          <a:solidFill>
            <a:srgbClr val="FFEB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dirty="0">
                <a:latin typeface="+mn-lt"/>
              </a:rPr>
              <a:t>Homework</a:t>
            </a:r>
            <a:endParaRPr sz="3200" b="1" u="none" dirty="0">
              <a:latin typeface="+mn-lt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042492E-5B26-42AC-A4FF-0DE43C4B7C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2061" y="1839920"/>
            <a:ext cx="6836315" cy="974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[insert]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540A07-E4A5-4540-91BE-8D29A3D887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8269" y="2906336"/>
            <a:ext cx="4544395" cy="422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[insert]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1DE3EEC-5F75-492B-9EB7-BB84E2663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958" y="5102507"/>
            <a:ext cx="4544395" cy="422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B95CF-D6E9-4587-A6DB-0A4ED216407D}"/>
              </a:ext>
            </a:extLst>
          </p:cNvPr>
          <p:cNvSpPr txBox="1"/>
          <p:nvPr userDrawn="1"/>
        </p:nvSpPr>
        <p:spPr>
          <a:xfrm>
            <a:off x="1162975" y="3976105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FA44E8C-3F2F-40EA-AF75-E8438AA99A4D}" type="datetime2">
              <a:rPr lang="en-GB" sz="2400" smtClean="0">
                <a:latin typeface="+mn-lt"/>
                <a:ea typeface="Dotum" panose="020B0600000101010101" pitchFamily="34" charset="-127"/>
              </a:rPr>
              <a:t>Saturday, 04 February 2023</a:t>
            </a:fld>
            <a:endParaRPr lang="en-GB" sz="2400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21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BD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4B02B-92AF-40C7-A2DD-68FF7112657D}"/>
              </a:ext>
            </a:extLst>
          </p:cNvPr>
          <p:cNvSpPr/>
          <p:nvPr userDrawn="1"/>
        </p:nvSpPr>
        <p:spPr>
          <a:xfrm>
            <a:off x="251999" y="275208"/>
            <a:ext cx="8586731" cy="5859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2A69010-B0D5-4422-8779-E3561625A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983" y="954780"/>
            <a:ext cx="8318378" cy="501101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Question]</a:t>
            </a:r>
          </a:p>
        </p:txBody>
      </p:sp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648BA38A-377C-4A4A-8F46-22ECCEA6F607}"/>
              </a:ext>
            </a:extLst>
          </p:cNvPr>
          <p:cNvSpPr/>
          <p:nvPr userDrawn="1"/>
        </p:nvSpPr>
        <p:spPr>
          <a:xfrm rot="21350497">
            <a:off x="321775" y="368854"/>
            <a:ext cx="1020109" cy="492280"/>
          </a:xfrm>
          <a:custGeom>
            <a:avLst/>
            <a:gdLst>
              <a:gd name="connsiteX0" fmla="*/ 0 w 1020109"/>
              <a:gd name="connsiteY0" fmla="*/ 0 h 492280"/>
              <a:gd name="connsiteX1" fmla="*/ 510055 w 1020109"/>
              <a:gd name="connsiteY1" fmla="*/ 0 h 492280"/>
              <a:gd name="connsiteX2" fmla="*/ 1020109 w 1020109"/>
              <a:gd name="connsiteY2" fmla="*/ 0 h 492280"/>
              <a:gd name="connsiteX3" fmla="*/ 1020109 w 1020109"/>
              <a:gd name="connsiteY3" fmla="*/ 492280 h 492280"/>
              <a:gd name="connsiteX4" fmla="*/ 499853 w 1020109"/>
              <a:gd name="connsiteY4" fmla="*/ 492280 h 492280"/>
              <a:gd name="connsiteX5" fmla="*/ 0 w 1020109"/>
              <a:gd name="connsiteY5" fmla="*/ 492280 h 492280"/>
              <a:gd name="connsiteX6" fmla="*/ 0 w 1020109"/>
              <a:gd name="connsiteY6" fmla="*/ 0 h 49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109" h="492280" fill="none" extrusionOk="0">
                <a:moveTo>
                  <a:pt x="0" y="0"/>
                </a:moveTo>
                <a:cubicBezTo>
                  <a:pt x="143785" y="-22704"/>
                  <a:pt x="322636" y="5942"/>
                  <a:pt x="510055" y="0"/>
                </a:cubicBezTo>
                <a:cubicBezTo>
                  <a:pt x="697475" y="-5942"/>
                  <a:pt x="871964" y="-18459"/>
                  <a:pt x="1020109" y="0"/>
                </a:cubicBezTo>
                <a:cubicBezTo>
                  <a:pt x="1013559" y="150571"/>
                  <a:pt x="1034118" y="289979"/>
                  <a:pt x="1020109" y="492280"/>
                </a:cubicBezTo>
                <a:cubicBezTo>
                  <a:pt x="822449" y="514321"/>
                  <a:pt x="680464" y="499724"/>
                  <a:pt x="499853" y="492280"/>
                </a:cubicBezTo>
                <a:cubicBezTo>
                  <a:pt x="319242" y="484836"/>
                  <a:pt x="105682" y="469595"/>
                  <a:pt x="0" y="492280"/>
                </a:cubicBezTo>
                <a:cubicBezTo>
                  <a:pt x="21035" y="366243"/>
                  <a:pt x="-11781" y="148793"/>
                  <a:pt x="0" y="0"/>
                </a:cubicBezTo>
                <a:close/>
              </a:path>
              <a:path w="1020109" h="492280" stroke="0" extrusionOk="0">
                <a:moveTo>
                  <a:pt x="0" y="0"/>
                </a:moveTo>
                <a:cubicBezTo>
                  <a:pt x="163907" y="-10941"/>
                  <a:pt x="303350" y="22251"/>
                  <a:pt x="530457" y="0"/>
                </a:cubicBezTo>
                <a:cubicBezTo>
                  <a:pt x="757564" y="-22251"/>
                  <a:pt x="886053" y="23680"/>
                  <a:pt x="1020109" y="0"/>
                </a:cubicBezTo>
                <a:cubicBezTo>
                  <a:pt x="1012888" y="186081"/>
                  <a:pt x="1040976" y="274124"/>
                  <a:pt x="1020109" y="492280"/>
                </a:cubicBezTo>
                <a:cubicBezTo>
                  <a:pt x="895143" y="470119"/>
                  <a:pt x="637735" y="480980"/>
                  <a:pt x="499853" y="492280"/>
                </a:cubicBezTo>
                <a:cubicBezTo>
                  <a:pt x="361971" y="503580"/>
                  <a:pt x="106993" y="493562"/>
                  <a:pt x="0" y="492280"/>
                </a:cubicBezTo>
                <a:cubicBezTo>
                  <a:pt x="2757" y="374967"/>
                  <a:pt x="1332" y="108572"/>
                  <a:pt x="0" y="0"/>
                </a:cubicBezTo>
                <a:close/>
              </a:path>
            </a:pathLst>
          </a:custGeom>
          <a:solidFill>
            <a:srgbClr val="E5FFF4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none" dirty="0">
                <a:latin typeface="+mn-lt"/>
                <a:ea typeface="Dotum" panose="020B0600000101010101" pitchFamily="34" charset="-127"/>
              </a:rPr>
              <a:t>I do</a:t>
            </a:r>
            <a:endParaRPr sz="2000" b="1" u="none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45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BD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4B02B-92AF-40C7-A2DD-68FF7112657D}"/>
              </a:ext>
            </a:extLst>
          </p:cNvPr>
          <p:cNvSpPr/>
          <p:nvPr userDrawn="1"/>
        </p:nvSpPr>
        <p:spPr>
          <a:xfrm>
            <a:off x="251999" y="275208"/>
            <a:ext cx="8586731" cy="5859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2A69010-B0D5-4422-8779-E3561625A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983" y="954780"/>
            <a:ext cx="8318378" cy="501101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Question]</a:t>
            </a:r>
          </a:p>
        </p:txBody>
      </p:sp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648BA38A-377C-4A4A-8F46-22ECCEA6F607}"/>
              </a:ext>
            </a:extLst>
          </p:cNvPr>
          <p:cNvSpPr/>
          <p:nvPr userDrawn="1"/>
        </p:nvSpPr>
        <p:spPr>
          <a:xfrm rot="21350497">
            <a:off x="321775" y="368854"/>
            <a:ext cx="1020109" cy="492280"/>
          </a:xfrm>
          <a:custGeom>
            <a:avLst/>
            <a:gdLst>
              <a:gd name="connsiteX0" fmla="*/ 0 w 1020109"/>
              <a:gd name="connsiteY0" fmla="*/ 0 h 492280"/>
              <a:gd name="connsiteX1" fmla="*/ 510055 w 1020109"/>
              <a:gd name="connsiteY1" fmla="*/ 0 h 492280"/>
              <a:gd name="connsiteX2" fmla="*/ 1020109 w 1020109"/>
              <a:gd name="connsiteY2" fmla="*/ 0 h 492280"/>
              <a:gd name="connsiteX3" fmla="*/ 1020109 w 1020109"/>
              <a:gd name="connsiteY3" fmla="*/ 492280 h 492280"/>
              <a:gd name="connsiteX4" fmla="*/ 499853 w 1020109"/>
              <a:gd name="connsiteY4" fmla="*/ 492280 h 492280"/>
              <a:gd name="connsiteX5" fmla="*/ 0 w 1020109"/>
              <a:gd name="connsiteY5" fmla="*/ 492280 h 492280"/>
              <a:gd name="connsiteX6" fmla="*/ 0 w 1020109"/>
              <a:gd name="connsiteY6" fmla="*/ 0 h 49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109" h="492280" fill="none" extrusionOk="0">
                <a:moveTo>
                  <a:pt x="0" y="0"/>
                </a:moveTo>
                <a:cubicBezTo>
                  <a:pt x="143785" y="-22704"/>
                  <a:pt x="322636" y="5942"/>
                  <a:pt x="510055" y="0"/>
                </a:cubicBezTo>
                <a:cubicBezTo>
                  <a:pt x="697475" y="-5942"/>
                  <a:pt x="871964" y="-18459"/>
                  <a:pt x="1020109" y="0"/>
                </a:cubicBezTo>
                <a:cubicBezTo>
                  <a:pt x="1013559" y="150571"/>
                  <a:pt x="1034118" y="289979"/>
                  <a:pt x="1020109" y="492280"/>
                </a:cubicBezTo>
                <a:cubicBezTo>
                  <a:pt x="822449" y="514321"/>
                  <a:pt x="680464" y="499724"/>
                  <a:pt x="499853" y="492280"/>
                </a:cubicBezTo>
                <a:cubicBezTo>
                  <a:pt x="319242" y="484836"/>
                  <a:pt x="105682" y="469595"/>
                  <a:pt x="0" y="492280"/>
                </a:cubicBezTo>
                <a:cubicBezTo>
                  <a:pt x="21035" y="366243"/>
                  <a:pt x="-11781" y="148793"/>
                  <a:pt x="0" y="0"/>
                </a:cubicBezTo>
                <a:close/>
              </a:path>
              <a:path w="1020109" h="492280" stroke="0" extrusionOk="0">
                <a:moveTo>
                  <a:pt x="0" y="0"/>
                </a:moveTo>
                <a:cubicBezTo>
                  <a:pt x="163907" y="-10941"/>
                  <a:pt x="303350" y="22251"/>
                  <a:pt x="530457" y="0"/>
                </a:cubicBezTo>
                <a:cubicBezTo>
                  <a:pt x="757564" y="-22251"/>
                  <a:pt x="886053" y="23680"/>
                  <a:pt x="1020109" y="0"/>
                </a:cubicBezTo>
                <a:cubicBezTo>
                  <a:pt x="1012888" y="186081"/>
                  <a:pt x="1040976" y="274124"/>
                  <a:pt x="1020109" y="492280"/>
                </a:cubicBezTo>
                <a:cubicBezTo>
                  <a:pt x="895143" y="470119"/>
                  <a:pt x="637735" y="480980"/>
                  <a:pt x="499853" y="492280"/>
                </a:cubicBezTo>
                <a:cubicBezTo>
                  <a:pt x="361971" y="503580"/>
                  <a:pt x="106993" y="493562"/>
                  <a:pt x="0" y="492280"/>
                </a:cubicBezTo>
                <a:cubicBezTo>
                  <a:pt x="2757" y="374967"/>
                  <a:pt x="1332" y="108572"/>
                  <a:pt x="0" y="0"/>
                </a:cubicBezTo>
                <a:close/>
              </a:path>
            </a:pathLst>
          </a:custGeom>
          <a:solidFill>
            <a:srgbClr val="E5FFF4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none" dirty="0">
                <a:latin typeface="+mn-lt"/>
                <a:ea typeface="Dotum" panose="020B0600000101010101" pitchFamily="34" charset="-127"/>
              </a:rPr>
              <a:t>You do</a:t>
            </a:r>
            <a:endParaRPr sz="2000" b="1" u="none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6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BD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4B02B-92AF-40C7-A2DD-68FF7112657D}"/>
              </a:ext>
            </a:extLst>
          </p:cNvPr>
          <p:cNvSpPr/>
          <p:nvPr userDrawn="1"/>
        </p:nvSpPr>
        <p:spPr>
          <a:xfrm>
            <a:off x="252000" y="275208"/>
            <a:ext cx="4320000" cy="5859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2A69010-B0D5-4422-8779-E3561625A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983" y="954781"/>
            <a:ext cx="4083729" cy="123800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Question]</a:t>
            </a:r>
          </a:p>
        </p:txBody>
      </p:sp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648BA38A-377C-4A4A-8F46-22ECCEA6F607}"/>
              </a:ext>
            </a:extLst>
          </p:cNvPr>
          <p:cNvSpPr/>
          <p:nvPr userDrawn="1"/>
        </p:nvSpPr>
        <p:spPr>
          <a:xfrm rot="21350497">
            <a:off x="321775" y="368854"/>
            <a:ext cx="1020109" cy="492280"/>
          </a:xfrm>
          <a:custGeom>
            <a:avLst/>
            <a:gdLst>
              <a:gd name="connsiteX0" fmla="*/ 0 w 1020109"/>
              <a:gd name="connsiteY0" fmla="*/ 0 h 492280"/>
              <a:gd name="connsiteX1" fmla="*/ 510055 w 1020109"/>
              <a:gd name="connsiteY1" fmla="*/ 0 h 492280"/>
              <a:gd name="connsiteX2" fmla="*/ 1020109 w 1020109"/>
              <a:gd name="connsiteY2" fmla="*/ 0 h 492280"/>
              <a:gd name="connsiteX3" fmla="*/ 1020109 w 1020109"/>
              <a:gd name="connsiteY3" fmla="*/ 492280 h 492280"/>
              <a:gd name="connsiteX4" fmla="*/ 499853 w 1020109"/>
              <a:gd name="connsiteY4" fmla="*/ 492280 h 492280"/>
              <a:gd name="connsiteX5" fmla="*/ 0 w 1020109"/>
              <a:gd name="connsiteY5" fmla="*/ 492280 h 492280"/>
              <a:gd name="connsiteX6" fmla="*/ 0 w 1020109"/>
              <a:gd name="connsiteY6" fmla="*/ 0 h 49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109" h="492280" fill="none" extrusionOk="0">
                <a:moveTo>
                  <a:pt x="0" y="0"/>
                </a:moveTo>
                <a:cubicBezTo>
                  <a:pt x="143785" y="-22704"/>
                  <a:pt x="322636" y="5942"/>
                  <a:pt x="510055" y="0"/>
                </a:cubicBezTo>
                <a:cubicBezTo>
                  <a:pt x="697475" y="-5942"/>
                  <a:pt x="871964" y="-18459"/>
                  <a:pt x="1020109" y="0"/>
                </a:cubicBezTo>
                <a:cubicBezTo>
                  <a:pt x="1013559" y="150571"/>
                  <a:pt x="1034118" y="289979"/>
                  <a:pt x="1020109" y="492280"/>
                </a:cubicBezTo>
                <a:cubicBezTo>
                  <a:pt x="822449" y="514321"/>
                  <a:pt x="680464" y="499724"/>
                  <a:pt x="499853" y="492280"/>
                </a:cubicBezTo>
                <a:cubicBezTo>
                  <a:pt x="319242" y="484836"/>
                  <a:pt x="105682" y="469595"/>
                  <a:pt x="0" y="492280"/>
                </a:cubicBezTo>
                <a:cubicBezTo>
                  <a:pt x="21035" y="366243"/>
                  <a:pt x="-11781" y="148793"/>
                  <a:pt x="0" y="0"/>
                </a:cubicBezTo>
                <a:close/>
              </a:path>
              <a:path w="1020109" h="492280" stroke="0" extrusionOk="0">
                <a:moveTo>
                  <a:pt x="0" y="0"/>
                </a:moveTo>
                <a:cubicBezTo>
                  <a:pt x="163907" y="-10941"/>
                  <a:pt x="303350" y="22251"/>
                  <a:pt x="530457" y="0"/>
                </a:cubicBezTo>
                <a:cubicBezTo>
                  <a:pt x="757564" y="-22251"/>
                  <a:pt x="886053" y="23680"/>
                  <a:pt x="1020109" y="0"/>
                </a:cubicBezTo>
                <a:cubicBezTo>
                  <a:pt x="1012888" y="186081"/>
                  <a:pt x="1040976" y="274124"/>
                  <a:pt x="1020109" y="492280"/>
                </a:cubicBezTo>
                <a:cubicBezTo>
                  <a:pt x="895143" y="470119"/>
                  <a:pt x="637735" y="480980"/>
                  <a:pt x="499853" y="492280"/>
                </a:cubicBezTo>
                <a:cubicBezTo>
                  <a:pt x="361971" y="503580"/>
                  <a:pt x="106993" y="493562"/>
                  <a:pt x="0" y="492280"/>
                </a:cubicBezTo>
                <a:cubicBezTo>
                  <a:pt x="2757" y="374967"/>
                  <a:pt x="1332" y="108572"/>
                  <a:pt x="0" y="0"/>
                </a:cubicBezTo>
                <a:close/>
              </a:path>
            </a:pathLst>
          </a:custGeom>
          <a:solidFill>
            <a:srgbClr val="E5FFF4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none" dirty="0">
                <a:latin typeface="+mn-lt"/>
                <a:ea typeface="Dotum" panose="020B0600000101010101" pitchFamily="34" charset="-127"/>
              </a:rPr>
              <a:t>I do</a:t>
            </a:r>
            <a:endParaRPr sz="2000" b="1" u="none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DB71D-9E7C-4B06-84B4-A26DE625E2DB}"/>
              </a:ext>
            </a:extLst>
          </p:cNvPr>
          <p:cNvSpPr/>
          <p:nvPr userDrawn="1"/>
        </p:nvSpPr>
        <p:spPr>
          <a:xfrm>
            <a:off x="4625269" y="275208"/>
            <a:ext cx="4320000" cy="5859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8AA63C-A2B7-4BA1-96B4-FA2B60260E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7252" y="954781"/>
            <a:ext cx="4083729" cy="123800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GB" dirty="0"/>
              <a:t>[Insert Question]</a:t>
            </a:r>
          </a:p>
        </p:txBody>
      </p:sp>
      <p:sp>
        <p:nvSpPr>
          <p:cNvPr id="7" name="Google Shape;52;p13">
            <a:extLst>
              <a:ext uri="{FF2B5EF4-FFF2-40B4-BE49-F238E27FC236}">
                <a16:creationId xmlns:a16="http://schemas.microsoft.com/office/drawing/2014/main" id="{493DBCB8-9FE7-41A5-9F3D-FC45F8F29503}"/>
              </a:ext>
            </a:extLst>
          </p:cNvPr>
          <p:cNvSpPr/>
          <p:nvPr userDrawn="1"/>
        </p:nvSpPr>
        <p:spPr>
          <a:xfrm rot="21350497">
            <a:off x="4695044" y="368854"/>
            <a:ext cx="1020109" cy="492280"/>
          </a:xfrm>
          <a:custGeom>
            <a:avLst/>
            <a:gdLst>
              <a:gd name="connsiteX0" fmla="*/ 0 w 1020109"/>
              <a:gd name="connsiteY0" fmla="*/ 0 h 492280"/>
              <a:gd name="connsiteX1" fmla="*/ 510055 w 1020109"/>
              <a:gd name="connsiteY1" fmla="*/ 0 h 492280"/>
              <a:gd name="connsiteX2" fmla="*/ 1020109 w 1020109"/>
              <a:gd name="connsiteY2" fmla="*/ 0 h 492280"/>
              <a:gd name="connsiteX3" fmla="*/ 1020109 w 1020109"/>
              <a:gd name="connsiteY3" fmla="*/ 492280 h 492280"/>
              <a:gd name="connsiteX4" fmla="*/ 499853 w 1020109"/>
              <a:gd name="connsiteY4" fmla="*/ 492280 h 492280"/>
              <a:gd name="connsiteX5" fmla="*/ 0 w 1020109"/>
              <a:gd name="connsiteY5" fmla="*/ 492280 h 492280"/>
              <a:gd name="connsiteX6" fmla="*/ 0 w 1020109"/>
              <a:gd name="connsiteY6" fmla="*/ 0 h 49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109" h="492280" fill="none" extrusionOk="0">
                <a:moveTo>
                  <a:pt x="0" y="0"/>
                </a:moveTo>
                <a:cubicBezTo>
                  <a:pt x="143785" y="-22704"/>
                  <a:pt x="322636" y="5942"/>
                  <a:pt x="510055" y="0"/>
                </a:cubicBezTo>
                <a:cubicBezTo>
                  <a:pt x="697475" y="-5942"/>
                  <a:pt x="871964" y="-18459"/>
                  <a:pt x="1020109" y="0"/>
                </a:cubicBezTo>
                <a:cubicBezTo>
                  <a:pt x="1013559" y="150571"/>
                  <a:pt x="1034118" y="289979"/>
                  <a:pt x="1020109" y="492280"/>
                </a:cubicBezTo>
                <a:cubicBezTo>
                  <a:pt x="822449" y="514321"/>
                  <a:pt x="680464" y="499724"/>
                  <a:pt x="499853" y="492280"/>
                </a:cubicBezTo>
                <a:cubicBezTo>
                  <a:pt x="319242" y="484836"/>
                  <a:pt x="105682" y="469595"/>
                  <a:pt x="0" y="492280"/>
                </a:cubicBezTo>
                <a:cubicBezTo>
                  <a:pt x="21035" y="366243"/>
                  <a:pt x="-11781" y="148793"/>
                  <a:pt x="0" y="0"/>
                </a:cubicBezTo>
                <a:close/>
              </a:path>
              <a:path w="1020109" h="492280" stroke="0" extrusionOk="0">
                <a:moveTo>
                  <a:pt x="0" y="0"/>
                </a:moveTo>
                <a:cubicBezTo>
                  <a:pt x="163907" y="-10941"/>
                  <a:pt x="303350" y="22251"/>
                  <a:pt x="530457" y="0"/>
                </a:cubicBezTo>
                <a:cubicBezTo>
                  <a:pt x="757564" y="-22251"/>
                  <a:pt x="886053" y="23680"/>
                  <a:pt x="1020109" y="0"/>
                </a:cubicBezTo>
                <a:cubicBezTo>
                  <a:pt x="1012888" y="186081"/>
                  <a:pt x="1040976" y="274124"/>
                  <a:pt x="1020109" y="492280"/>
                </a:cubicBezTo>
                <a:cubicBezTo>
                  <a:pt x="895143" y="470119"/>
                  <a:pt x="637735" y="480980"/>
                  <a:pt x="499853" y="492280"/>
                </a:cubicBezTo>
                <a:cubicBezTo>
                  <a:pt x="361971" y="503580"/>
                  <a:pt x="106993" y="493562"/>
                  <a:pt x="0" y="492280"/>
                </a:cubicBezTo>
                <a:cubicBezTo>
                  <a:pt x="2757" y="374967"/>
                  <a:pt x="1332" y="108572"/>
                  <a:pt x="0" y="0"/>
                </a:cubicBezTo>
                <a:close/>
              </a:path>
            </a:pathLst>
          </a:custGeom>
          <a:solidFill>
            <a:srgbClr val="E5FFF4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none" dirty="0">
                <a:latin typeface="+mn-lt"/>
                <a:ea typeface="Dotum" panose="020B0600000101010101" pitchFamily="34" charset="-127"/>
              </a:rPr>
              <a:t>You do</a:t>
            </a:r>
            <a:endParaRPr sz="2000" b="1" u="none" dirty="0">
              <a:latin typeface="+mn-lt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539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7993814" y="210643"/>
            <a:ext cx="936316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292964" y="301840"/>
            <a:ext cx="7137647" cy="3719744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latin typeface="+mn-lt"/>
                <a:ea typeface="Dotum" panose="020B0600000101010101" pitchFamily="34" charset="-127"/>
              </a:rPr>
              <a:t>Question</a:t>
            </a:r>
            <a:endParaRPr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5" name="Google Shape;52;p13">
            <a:extLst>
              <a:ext uri="{FF2B5EF4-FFF2-40B4-BE49-F238E27FC236}">
                <a16:creationId xmlns:a16="http://schemas.microsoft.com/office/drawing/2014/main" id="{88E7FC4D-8006-4AE6-8389-81F7298B9872}"/>
              </a:ext>
            </a:extLst>
          </p:cNvPr>
          <p:cNvSpPr/>
          <p:nvPr userDrawn="1"/>
        </p:nvSpPr>
        <p:spPr>
          <a:xfrm>
            <a:off x="292964" y="4128116"/>
            <a:ext cx="2052000" cy="20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latin typeface="+mn-lt"/>
                <a:ea typeface="Dotum" panose="020B0600000101010101" pitchFamily="34" charset="-127"/>
              </a:rPr>
              <a:t>A</a:t>
            </a:r>
            <a:endParaRPr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9B3AD-379B-40D9-B9A2-117FCD25A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430" y="1384964"/>
            <a:ext cx="611671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6D9FD77-82AC-4EB1-B886-B2C9303E4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312" y="4545367"/>
            <a:ext cx="1957304" cy="1553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17" name="Google Shape;52;p13">
            <a:extLst>
              <a:ext uri="{FF2B5EF4-FFF2-40B4-BE49-F238E27FC236}">
                <a16:creationId xmlns:a16="http://schemas.microsoft.com/office/drawing/2014/main" id="{DE543870-9B55-4450-826A-B1169C1CACBA}"/>
              </a:ext>
            </a:extLst>
          </p:cNvPr>
          <p:cNvSpPr/>
          <p:nvPr userDrawn="1"/>
        </p:nvSpPr>
        <p:spPr>
          <a:xfrm>
            <a:off x="2466732" y="4128116"/>
            <a:ext cx="2052000" cy="2052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latin typeface="+mn-lt"/>
                <a:ea typeface="Dotum" panose="020B0600000101010101" pitchFamily="34" charset="-127"/>
              </a:rPr>
              <a:t>B</a:t>
            </a:r>
            <a:endParaRPr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0936847-FDD7-4AB2-8DC8-D9A9FD955A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4080" y="4545367"/>
            <a:ext cx="1957304" cy="1553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19" name="Google Shape;52;p13">
            <a:extLst>
              <a:ext uri="{FF2B5EF4-FFF2-40B4-BE49-F238E27FC236}">
                <a16:creationId xmlns:a16="http://schemas.microsoft.com/office/drawing/2014/main" id="{6EE5601E-BC15-4C19-AAE0-A973EC3D78E6}"/>
              </a:ext>
            </a:extLst>
          </p:cNvPr>
          <p:cNvSpPr/>
          <p:nvPr userDrawn="1"/>
        </p:nvSpPr>
        <p:spPr>
          <a:xfrm>
            <a:off x="4661217" y="4128116"/>
            <a:ext cx="2052000" cy="2052000"/>
          </a:xfrm>
          <a:prstGeom prst="rect">
            <a:avLst/>
          </a:prstGeom>
          <a:solidFill>
            <a:srgbClr val="CCEC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latin typeface="+mn-lt"/>
                <a:ea typeface="Dotum" panose="020B0600000101010101" pitchFamily="34" charset="-127"/>
              </a:rPr>
              <a:t>C</a:t>
            </a:r>
            <a:endParaRPr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583012A1-2E79-429B-873F-3C9C608C7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8565" y="4545367"/>
            <a:ext cx="1957304" cy="1553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21" name="Google Shape;52;p13">
            <a:extLst>
              <a:ext uri="{FF2B5EF4-FFF2-40B4-BE49-F238E27FC236}">
                <a16:creationId xmlns:a16="http://schemas.microsoft.com/office/drawing/2014/main" id="{94680032-2031-4403-A67E-3D231EBE332B}"/>
              </a:ext>
            </a:extLst>
          </p:cNvPr>
          <p:cNvSpPr/>
          <p:nvPr userDrawn="1"/>
        </p:nvSpPr>
        <p:spPr>
          <a:xfrm>
            <a:off x="6855702" y="4128116"/>
            <a:ext cx="2052000" cy="2052000"/>
          </a:xfrm>
          <a:prstGeom prst="rect">
            <a:avLst/>
          </a:prstGeom>
          <a:solidFill>
            <a:srgbClr val="FECEEB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latin typeface="+mn-lt"/>
                <a:ea typeface="Dotum" panose="020B0600000101010101" pitchFamily="34" charset="-127"/>
              </a:rPr>
              <a:t>D</a:t>
            </a:r>
            <a:endParaRPr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967654F-9D4B-4C49-AEE7-60F79ACC79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3050" y="4545367"/>
            <a:ext cx="1957304" cy="1553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7462653" y="1061798"/>
            <a:ext cx="1589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0" dirty="0">
                <a:latin typeface="+mn-lt"/>
                <a:ea typeface="Dotum" panose="020B0600000101010101" pitchFamily="34" charset="-127"/>
              </a:rPr>
              <a:t>Remember:</a:t>
            </a:r>
          </a:p>
          <a:p>
            <a:pPr algn="l"/>
            <a:r>
              <a:rPr lang="en-GB" i="0" dirty="0">
                <a:latin typeface="+mn-lt"/>
                <a:ea typeface="Dotum" panose="020B0600000101010101" pitchFamily="34" charset="-127"/>
              </a:rPr>
              <a:t>Write your answer clearly on your whiteboard and don’t </a:t>
            </a:r>
          </a:p>
          <a:p>
            <a:pPr algn="l"/>
            <a:r>
              <a:rPr lang="en-GB" i="0" dirty="0">
                <a:latin typeface="+mn-lt"/>
                <a:ea typeface="Dotum" panose="020B0600000101010101" pitchFamily="34" charset="-127"/>
              </a:rPr>
              <a:t>lift it up until I give the signal to</a:t>
            </a:r>
          </a:p>
        </p:txBody>
      </p:sp>
    </p:spTree>
    <p:extLst>
      <p:ext uri="{BB962C8B-B14F-4D97-AF65-F5344CB8AC3E}">
        <p14:creationId xmlns:p14="http://schemas.microsoft.com/office/powerpoint/2010/main" val="110665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7993814" y="210643"/>
            <a:ext cx="936316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292964" y="301839"/>
            <a:ext cx="7137647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latin typeface="+mn-lt"/>
                <a:ea typeface="Dotum" panose="020B0600000101010101" pitchFamily="34" charset="-127"/>
              </a:rPr>
              <a:t>Question</a:t>
            </a:r>
            <a:endParaRPr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9B3AD-379B-40D9-B9A2-117FCD25A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430" y="1384964"/>
            <a:ext cx="6116713" cy="4323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n-lt"/>
                <a:ea typeface="Dotum" panose="020B0600000101010101" pitchFamily="34" charset="-127"/>
              </a:defRPr>
            </a:lvl1pPr>
          </a:lstStyle>
          <a:p>
            <a:pPr lvl="0"/>
            <a:r>
              <a:rPr lang="en-US" dirty="0"/>
              <a:t>[Insert]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7462653" y="1061798"/>
            <a:ext cx="1589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0" dirty="0">
                <a:latin typeface="+mn-lt"/>
                <a:ea typeface="Dotum" panose="020B0600000101010101" pitchFamily="34" charset="-127"/>
              </a:rPr>
              <a:t>Remember:</a:t>
            </a:r>
          </a:p>
          <a:p>
            <a:pPr algn="l"/>
            <a:r>
              <a:rPr lang="en-GB" i="0" dirty="0">
                <a:latin typeface="+mn-lt"/>
                <a:ea typeface="Dotum" panose="020B0600000101010101" pitchFamily="34" charset="-127"/>
              </a:rPr>
              <a:t>Write your answer clearly on your whiteboard and don’t </a:t>
            </a:r>
          </a:p>
          <a:p>
            <a:pPr algn="l"/>
            <a:r>
              <a:rPr lang="en-GB" i="0" dirty="0">
                <a:latin typeface="+mn-lt"/>
                <a:ea typeface="Dotum" panose="020B0600000101010101" pitchFamily="34" charset="-127"/>
              </a:rPr>
              <a:t>lift it up until I give the signal to</a:t>
            </a:r>
          </a:p>
        </p:txBody>
      </p:sp>
    </p:spTree>
    <p:extLst>
      <p:ext uri="{BB962C8B-B14F-4D97-AF65-F5344CB8AC3E}">
        <p14:creationId xmlns:p14="http://schemas.microsoft.com/office/powerpoint/2010/main" val="205818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2;p13">
            <a:extLst>
              <a:ext uri="{FF2B5EF4-FFF2-40B4-BE49-F238E27FC236}">
                <a16:creationId xmlns:a16="http://schemas.microsoft.com/office/drawing/2014/main" id="{2B40246E-8944-4993-9DBB-F938F6E91C1A}"/>
              </a:ext>
            </a:extLst>
          </p:cNvPr>
          <p:cNvSpPr/>
          <p:nvPr userDrawn="1"/>
        </p:nvSpPr>
        <p:spPr>
          <a:xfrm>
            <a:off x="99300" y="85200"/>
            <a:ext cx="8945400" cy="6209068"/>
          </a:xfrm>
          <a:custGeom>
            <a:avLst/>
            <a:gdLst>
              <a:gd name="connsiteX0" fmla="*/ 0 w 8945400"/>
              <a:gd name="connsiteY0" fmla="*/ 0 h 6209068"/>
              <a:gd name="connsiteX1" fmla="*/ 688108 w 8945400"/>
              <a:gd name="connsiteY1" fmla="*/ 0 h 6209068"/>
              <a:gd name="connsiteX2" fmla="*/ 1555123 w 8945400"/>
              <a:gd name="connsiteY2" fmla="*/ 0 h 6209068"/>
              <a:gd name="connsiteX3" fmla="*/ 2064323 w 8945400"/>
              <a:gd name="connsiteY3" fmla="*/ 0 h 6209068"/>
              <a:gd name="connsiteX4" fmla="*/ 2662977 w 8945400"/>
              <a:gd name="connsiteY4" fmla="*/ 0 h 6209068"/>
              <a:gd name="connsiteX5" fmla="*/ 3351084 w 8945400"/>
              <a:gd name="connsiteY5" fmla="*/ 0 h 6209068"/>
              <a:gd name="connsiteX6" fmla="*/ 4128646 w 8945400"/>
              <a:gd name="connsiteY6" fmla="*/ 0 h 6209068"/>
              <a:gd name="connsiteX7" fmla="*/ 4906208 w 8945400"/>
              <a:gd name="connsiteY7" fmla="*/ 0 h 6209068"/>
              <a:gd name="connsiteX8" fmla="*/ 5325954 w 8945400"/>
              <a:gd name="connsiteY8" fmla="*/ 0 h 6209068"/>
              <a:gd name="connsiteX9" fmla="*/ 5924607 w 8945400"/>
              <a:gd name="connsiteY9" fmla="*/ 0 h 6209068"/>
              <a:gd name="connsiteX10" fmla="*/ 6702169 w 8945400"/>
              <a:gd name="connsiteY10" fmla="*/ 0 h 6209068"/>
              <a:gd name="connsiteX11" fmla="*/ 7569185 w 8945400"/>
              <a:gd name="connsiteY11" fmla="*/ 0 h 6209068"/>
              <a:gd name="connsiteX12" fmla="*/ 8945400 w 8945400"/>
              <a:gd name="connsiteY12" fmla="*/ 0 h 6209068"/>
              <a:gd name="connsiteX13" fmla="*/ 8945400 w 8945400"/>
              <a:gd name="connsiteY13" fmla="*/ 565715 h 6209068"/>
              <a:gd name="connsiteX14" fmla="*/ 8945400 w 8945400"/>
              <a:gd name="connsiteY14" fmla="*/ 1069339 h 6209068"/>
              <a:gd name="connsiteX15" fmla="*/ 8945400 w 8945400"/>
              <a:gd name="connsiteY15" fmla="*/ 1759236 h 6209068"/>
              <a:gd name="connsiteX16" fmla="*/ 8945400 w 8945400"/>
              <a:gd name="connsiteY16" fmla="*/ 2449132 h 6209068"/>
              <a:gd name="connsiteX17" fmla="*/ 8945400 w 8945400"/>
              <a:gd name="connsiteY17" fmla="*/ 3201120 h 6209068"/>
              <a:gd name="connsiteX18" fmla="*/ 8945400 w 8945400"/>
              <a:gd name="connsiteY18" fmla="*/ 3704744 h 6209068"/>
              <a:gd name="connsiteX19" fmla="*/ 8945400 w 8945400"/>
              <a:gd name="connsiteY19" fmla="*/ 4456731 h 6209068"/>
              <a:gd name="connsiteX20" fmla="*/ 8945400 w 8945400"/>
              <a:gd name="connsiteY20" fmla="*/ 5084537 h 6209068"/>
              <a:gd name="connsiteX21" fmla="*/ 8945400 w 8945400"/>
              <a:gd name="connsiteY21" fmla="*/ 5588161 h 6209068"/>
              <a:gd name="connsiteX22" fmla="*/ 8945400 w 8945400"/>
              <a:gd name="connsiteY22" fmla="*/ 6209068 h 6209068"/>
              <a:gd name="connsiteX23" fmla="*/ 8525654 w 8945400"/>
              <a:gd name="connsiteY23" fmla="*/ 6209068 h 6209068"/>
              <a:gd name="connsiteX24" fmla="*/ 8105909 w 8945400"/>
              <a:gd name="connsiteY24" fmla="*/ 6209068 h 6209068"/>
              <a:gd name="connsiteX25" fmla="*/ 7686163 w 8945400"/>
              <a:gd name="connsiteY25" fmla="*/ 6209068 h 6209068"/>
              <a:gd name="connsiteX26" fmla="*/ 6819147 w 8945400"/>
              <a:gd name="connsiteY26" fmla="*/ 6209068 h 6209068"/>
              <a:gd name="connsiteX27" fmla="*/ 6309948 w 8945400"/>
              <a:gd name="connsiteY27" fmla="*/ 6209068 h 6209068"/>
              <a:gd name="connsiteX28" fmla="*/ 5800748 w 8945400"/>
              <a:gd name="connsiteY28" fmla="*/ 6209068 h 6209068"/>
              <a:gd name="connsiteX29" fmla="*/ 5112640 w 8945400"/>
              <a:gd name="connsiteY29" fmla="*/ 6209068 h 6209068"/>
              <a:gd name="connsiteX30" fmla="*/ 4603440 w 8945400"/>
              <a:gd name="connsiteY30" fmla="*/ 6209068 h 6209068"/>
              <a:gd name="connsiteX31" fmla="*/ 4094241 w 8945400"/>
              <a:gd name="connsiteY31" fmla="*/ 6209068 h 6209068"/>
              <a:gd name="connsiteX32" fmla="*/ 3227225 w 8945400"/>
              <a:gd name="connsiteY32" fmla="*/ 6209068 h 6209068"/>
              <a:gd name="connsiteX33" fmla="*/ 2539117 w 8945400"/>
              <a:gd name="connsiteY33" fmla="*/ 6209068 h 6209068"/>
              <a:gd name="connsiteX34" fmla="*/ 2119372 w 8945400"/>
              <a:gd name="connsiteY34" fmla="*/ 6209068 h 6209068"/>
              <a:gd name="connsiteX35" fmla="*/ 1610172 w 8945400"/>
              <a:gd name="connsiteY35" fmla="*/ 6209068 h 6209068"/>
              <a:gd name="connsiteX36" fmla="*/ 832610 w 8945400"/>
              <a:gd name="connsiteY36" fmla="*/ 6209068 h 6209068"/>
              <a:gd name="connsiteX37" fmla="*/ 0 w 8945400"/>
              <a:gd name="connsiteY37" fmla="*/ 6209068 h 6209068"/>
              <a:gd name="connsiteX38" fmla="*/ 0 w 8945400"/>
              <a:gd name="connsiteY38" fmla="*/ 5457081 h 6209068"/>
              <a:gd name="connsiteX39" fmla="*/ 0 w 8945400"/>
              <a:gd name="connsiteY39" fmla="*/ 4767184 h 6209068"/>
              <a:gd name="connsiteX40" fmla="*/ 0 w 8945400"/>
              <a:gd name="connsiteY40" fmla="*/ 3953107 h 6209068"/>
              <a:gd name="connsiteX41" fmla="*/ 0 w 8945400"/>
              <a:gd name="connsiteY41" fmla="*/ 3201120 h 6209068"/>
              <a:gd name="connsiteX42" fmla="*/ 0 w 8945400"/>
              <a:gd name="connsiteY42" fmla="*/ 2511223 h 6209068"/>
              <a:gd name="connsiteX43" fmla="*/ 0 w 8945400"/>
              <a:gd name="connsiteY43" fmla="*/ 1821327 h 6209068"/>
              <a:gd name="connsiteX44" fmla="*/ 0 w 8945400"/>
              <a:gd name="connsiteY44" fmla="*/ 1131430 h 6209068"/>
              <a:gd name="connsiteX45" fmla="*/ 0 w 8945400"/>
              <a:gd name="connsiteY45" fmla="*/ 0 h 620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45400" h="6209068" fill="none" extrusionOk="0">
                <a:moveTo>
                  <a:pt x="0" y="0"/>
                </a:moveTo>
                <a:cubicBezTo>
                  <a:pt x="172049" y="20274"/>
                  <a:pt x="448004" y="-28175"/>
                  <a:pt x="688108" y="0"/>
                </a:cubicBezTo>
                <a:cubicBezTo>
                  <a:pt x="928212" y="28175"/>
                  <a:pt x="1181053" y="8594"/>
                  <a:pt x="1555123" y="0"/>
                </a:cubicBezTo>
                <a:cubicBezTo>
                  <a:pt x="1929193" y="-8594"/>
                  <a:pt x="1833791" y="-14396"/>
                  <a:pt x="2064323" y="0"/>
                </a:cubicBezTo>
                <a:cubicBezTo>
                  <a:pt x="2294855" y="14396"/>
                  <a:pt x="2417514" y="-3782"/>
                  <a:pt x="2662977" y="0"/>
                </a:cubicBezTo>
                <a:cubicBezTo>
                  <a:pt x="2908440" y="3782"/>
                  <a:pt x="3160062" y="-25851"/>
                  <a:pt x="3351084" y="0"/>
                </a:cubicBezTo>
                <a:cubicBezTo>
                  <a:pt x="3542106" y="25851"/>
                  <a:pt x="3868743" y="6385"/>
                  <a:pt x="4128646" y="0"/>
                </a:cubicBezTo>
                <a:cubicBezTo>
                  <a:pt x="4388549" y="-6385"/>
                  <a:pt x="4697393" y="8461"/>
                  <a:pt x="4906208" y="0"/>
                </a:cubicBezTo>
                <a:cubicBezTo>
                  <a:pt x="5115023" y="-8461"/>
                  <a:pt x="5198395" y="-4640"/>
                  <a:pt x="5325954" y="0"/>
                </a:cubicBezTo>
                <a:cubicBezTo>
                  <a:pt x="5453513" y="4640"/>
                  <a:pt x="5734564" y="8905"/>
                  <a:pt x="5924607" y="0"/>
                </a:cubicBezTo>
                <a:cubicBezTo>
                  <a:pt x="6114650" y="-8905"/>
                  <a:pt x="6402801" y="-10328"/>
                  <a:pt x="6702169" y="0"/>
                </a:cubicBezTo>
                <a:cubicBezTo>
                  <a:pt x="7001537" y="10328"/>
                  <a:pt x="7289706" y="37855"/>
                  <a:pt x="7569185" y="0"/>
                </a:cubicBezTo>
                <a:cubicBezTo>
                  <a:pt x="7848664" y="-37855"/>
                  <a:pt x="8297145" y="17142"/>
                  <a:pt x="8945400" y="0"/>
                </a:cubicBezTo>
                <a:cubicBezTo>
                  <a:pt x="8919831" y="235903"/>
                  <a:pt x="8952870" y="317368"/>
                  <a:pt x="8945400" y="565715"/>
                </a:cubicBezTo>
                <a:cubicBezTo>
                  <a:pt x="8937930" y="814063"/>
                  <a:pt x="8966715" y="925633"/>
                  <a:pt x="8945400" y="1069339"/>
                </a:cubicBezTo>
                <a:cubicBezTo>
                  <a:pt x="8924085" y="1213045"/>
                  <a:pt x="8942851" y="1431484"/>
                  <a:pt x="8945400" y="1759236"/>
                </a:cubicBezTo>
                <a:cubicBezTo>
                  <a:pt x="8947949" y="2086988"/>
                  <a:pt x="8968551" y="2196948"/>
                  <a:pt x="8945400" y="2449132"/>
                </a:cubicBezTo>
                <a:cubicBezTo>
                  <a:pt x="8922249" y="2701316"/>
                  <a:pt x="8965270" y="3015441"/>
                  <a:pt x="8945400" y="3201120"/>
                </a:cubicBezTo>
                <a:cubicBezTo>
                  <a:pt x="8925530" y="3386799"/>
                  <a:pt x="8921951" y="3487780"/>
                  <a:pt x="8945400" y="3704744"/>
                </a:cubicBezTo>
                <a:cubicBezTo>
                  <a:pt x="8968849" y="3921708"/>
                  <a:pt x="8911194" y="4290111"/>
                  <a:pt x="8945400" y="4456731"/>
                </a:cubicBezTo>
                <a:cubicBezTo>
                  <a:pt x="8979606" y="4623351"/>
                  <a:pt x="8963323" y="4923980"/>
                  <a:pt x="8945400" y="5084537"/>
                </a:cubicBezTo>
                <a:cubicBezTo>
                  <a:pt x="8927477" y="5245094"/>
                  <a:pt x="8941313" y="5414784"/>
                  <a:pt x="8945400" y="5588161"/>
                </a:cubicBezTo>
                <a:cubicBezTo>
                  <a:pt x="8949487" y="5761538"/>
                  <a:pt x="8923438" y="6012535"/>
                  <a:pt x="8945400" y="6209068"/>
                </a:cubicBezTo>
                <a:cubicBezTo>
                  <a:pt x="8788380" y="6200792"/>
                  <a:pt x="8681040" y="6213508"/>
                  <a:pt x="8525654" y="6209068"/>
                </a:cubicBezTo>
                <a:cubicBezTo>
                  <a:pt x="8370268" y="6204628"/>
                  <a:pt x="8262761" y="6200821"/>
                  <a:pt x="8105909" y="6209068"/>
                </a:cubicBezTo>
                <a:cubicBezTo>
                  <a:pt x="7949057" y="6217315"/>
                  <a:pt x="7790636" y="6200284"/>
                  <a:pt x="7686163" y="6209068"/>
                </a:cubicBezTo>
                <a:cubicBezTo>
                  <a:pt x="7581690" y="6217852"/>
                  <a:pt x="7231048" y="6237946"/>
                  <a:pt x="6819147" y="6209068"/>
                </a:cubicBezTo>
                <a:cubicBezTo>
                  <a:pt x="6407246" y="6180190"/>
                  <a:pt x="6463726" y="6199671"/>
                  <a:pt x="6309948" y="6209068"/>
                </a:cubicBezTo>
                <a:cubicBezTo>
                  <a:pt x="6156170" y="6218465"/>
                  <a:pt x="5973596" y="6205101"/>
                  <a:pt x="5800748" y="6209068"/>
                </a:cubicBezTo>
                <a:cubicBezTo>
                  <a:pt x="5627900" y="6213035"/>
                  <a:pt x="5282219" y="6225814"/>
                  <a:pt x="5112640" y="6209068"/>
                </a:cubicBezTo>
                <a:cubicBezTo>
                  <a:pt x="4943061" y="6192322"/>
                  <a:pt x="4756388" y="6213273"/>
                  <a:pt x="4603440" y="6209068"/>
                </a:cubicBezTo>
                <a:cubicBezTo>
                  <a:pt x="4450492" y="6204863"/>
                  <a:pt x="4282352" y="6213402"/>
                  <a:pt x="4094241" y="6209068"/>
                </a:cubicBezTo>
                <a:cubicBezTo>
                  <a:pt x="3906130" y="6204734"/>
                  <a:pt x="3543557" y="6201098"/>
                  <a:pt x="3227225" y="6209068"/>
                </a:cubicBezTo>
                <a:cubicBezTo>
                  <a:pt x="2910893" y="6217038"/>
                  <a:pt x="2853764" y="6215926"/>
                  <a:pt x="2539117" y="6209068"/>
                </a:cubicBezTo>
                <a:cubicBezTo>
                  <a:pt x="2224470" y="6202210"/>
                  <a:pt x="2308221" y="6215247"/>
                  <a:pt x="2119372" y="6209068"/>
                </a:cubicBezTo>
                <a:cubicBezTo>
                  <a:pt x="1930523" y="6202889"/>
                  <a:pt x="1746201" y="6220738"/>
                  <a:pt x="1610172" y="6209068"/>
                </a:cubicBezTo>
                <a:cubicBezTo>
                  <a:pt x="1474143" y="6197398"/>
                  <a:pt x="988263" y="6218171"/>
                  <a:pt x="832610" y="6209068"/>
                </a:cubicBezTo>
                <a:cubicBezTo>
                  <a:pt x="676957" y="6199965"/>
                  <a:pt x="291485" y="6181374"/>
                  <a:pt x="0" y="6209068"/>
                </a:cubicBezTo>
                <a:cubicBezTo>
                  <a:pt x="1374" y="5935346"/>
                  <a:pt x="15604" y="5669469"/>
                  <a:pt x="0" y="5457081"/>
                </a:cubicBezTo>
                <a:cubicBezTo>
                  <a:pt x="-15604" y="5244693"/>
                  <a:pt x="22139" y="5076851"/>
                  <a:pt x="0" y="4767184"/>
                </a:cubicBezTo>
                <a:cubicBezTo>
                  <a:pt x="-22139" y="4457517"/>
                  <a:pt x="25132" y="4179357"/>
                  <a:pt x="0" y="3953107"/>
                </a:cubicBezTo>
                <a:cubicBezTo>
                  <a:pt x="-25132" y="3726857"/>
                  <a:pt x="-32797" y="3538023"/>
                  <a:pt x="0" y="3201120"/>
                </a:cubicBezTo>
                <a:cubicBezTo>
                  <a:pt x="32797" y="2864217"/>
                  <a:pt x="-17437" y="2737524"/>
                  <a:pt x="0" y="2511223"/>
                </a:cubicBezTo>
                <a:cubicBezTo>
                  <a:pt x="17437" y="2284922"/>
                  <a:pt x="26628" y="2111364"/>
                  <a:pt x="0" y="1821327"/>
                </a:cubicBezTo>
                <a:cubicBezTo>
                  <a:pt x="-26628" y="1531290"/>
                  <a:pt x="3337" y="1463429"/>
                  <a:pt x="0" y="1131430"/>
                </a:cubicBezTo>
                <a:cubicBezTo>
                  <a:pt x="-3337" y="799431"/>
                  <a:pt x="55754" y="273709"/>
                  <a:pt x="0" y="0"/>
                </a:cubicBezTo>
                <a:close/>
              </a:path>
              <a:path w="8945400" h="6209068" stroke="0" extrusionOk="0">
                <a:moveTo>
                  <a:pt x="0" y="0"/>
                </a:moveTo>
                <a:cubicBezTo>
                  <a:pt x="362329" y="-17942"/>
                  <a:pt x="627657" y="-18155"/>
                  <a:pt x="867016" y="0"/>
                </a:cubicBezTo>
                <a:cubicBezTo>
                  <a:pt x="1106375" y="18155"/>
                  <a:pt x="1238413" y="33341"/>
                  <a:pt x="1555123" y="0"/>
                </a:cubicBezTo>
                <a:cubicBezTo>
                  <a:pt x="1871833" y="-33341"/>
                  <a:pt x="1960148" y="-3929"/>
                  <a:pt x="2064323" y="0"/>
                </a:cubicBezTo>
                <a:cubicBezTo>
                  <a:pt x="2168498" y="3929"/>
                  <a:pt x="2548967" y="30744"/>
                  <a:pt x="2752431" y="0"/>
                </a:cubicBezTo>
                <a:cubicBezTo>
                  <a:pt x="2955895" y="-30744"/>
                  <a:pt x="3431398" y="19076"/>
                  <a:pt x="3619446" y="0"/>
                </a:cubicBezTo>
                <a:cubicBezTo>
                  <a:pt x="3807494" y="-19076"/>
                  <a:pt x="3983937" y="-16347"/>
                  <a:pt x="4128646" y="0"/>
                </a:cubicBezTo>
                <a:cubicBezTo>
                  <a:pt x="4273355" y="16347"/>
                  <a:pt x="4449052" y="-8575"/>
                  <a:pt x="4548392" y="0"/>
                </a:cubicBezTo>
                <a:cubicBezTo>
                  <a:pt x="4647732" y="8575"/>
                  <a:pt x="5031259" y="-28679"/>
                  <a:pt x="5236500" y="0"/>
                </a:cubicBezTo>
                <a:cubicBezTo>
                  <a:pt x="5441741" y="28679"/>
                  <a:pt x="5763958" y="-33222"/>
                  <a:pt x="5924607" y="0"/>
                </a:cubicBezTo>
                <a:cubicBezTo>
                  <a:pt x="6085256" y="33222"/>
                  <a:pt x="6540542" y="-37308"/>
                  <a:pt x="6702169" y="0"/>
                </a:cubicBezTo>
                <a:cubicBezTo>
                  <a:pt x="6863796" y="37308"/>
                  <a:pt x="7052042" y="-11798"/>
                  <a:pt x="7300823" y="0"/>
                </a:cubicBezTo>
                <a:cubicBezTo>
                  <a:pt x="7549604" y="11798"/>
                  <a:pt x="7589867" y="11613"/>
                  <a:pt x="7720568" y="0"/>
                </a:cubicBezTo>
                <a:cubicBezTo>
                  <a:pt x="7851269" y="-11613"/>
                  <a:pt x="8053014" y="16870"/>
                  <a:pt x="8229768" y="0"/>
                </a:cubicBezTo>
                <a:cubicBezTo>
                  <a:pt x="8406522" y="-16870"/>
                  <a:pt x="8638569" y="25636"/>
                  <a:pt x="8945400" y="0"/>
                </a:cubicBezTo>
                <a:cubicBezTo>
                  <a:pt x="8943310" y="195625"/>
                  <a:pt x="8957497" y="306857"/>
                  <a:pt x="8945400" y="565715"/>
                </a:cubicBezTo>
                <a:cubicBezTo>
                  <a:pt x="8933303" y="824574"/>
                  <a:pt x="8912063" y="977606"/>
                  <a:pt x="8945400" y="1255612"/>
                </a:cubicBezTo>
                <a:cubicBezTo>
                  <a:pt x="8978737" y="1533618"/>
                  <a:pt x="8931929" y="1596605"/>
                  <a:pt x="8945400" y="1883417"/>
                </a:cubicBezTo>
                <a:cubicBezTo>
                  <a:pt x="8958871" y="2170229"/>
                  <a:pt x="8957660" y="2528269"/>
                  <a:pt x="8945400" y="2697495"/>
                </a:cubicBezTo>
                <a:cubicBezTo>
                  <a:pt x="8933140" y="2866721"/>
                  <a:pt x="8921877" y="3090806"/>
                  <a:pt x="8945400" y="3325301"/>
                </a:cubicBezTo>
                <a:cubicBezTo>
                  <a:pt x="8968923" y="3559796"/>
                  <a:pt x="8945104" y="3681201"/>
                  <a:pt x="8945400" y="3891016"/>
                </a:cubicBezTo>
                <a:cubicBezTo>
                  <a:pt x="8945696" y="4100832"/>
                  <a:pt x="8915972" y="4262708"/>
                  <a:pt x="8945400" y="4518822"/>
                </a:cubicBezTo>
                <a:cubicBezTo>
                  <a:pt x="8974828" y="4774936"/>
                  <a:pt x="8964677" y="4969414"/>
                  <a:pt x="8945400" y="5208718"/>
                </a:cubicBezTo>
                <a:cubicBezTo>
                  <a:pt x="8926123" y="5448022"/>
                  <a:pt x="8942012" y="5825198"/>
                  <a:pt x="8945400" y="6209068"/>
                </a:cubicBezTo>
                <a:cubicBezTo>
                  <a:pt x="8660908" y="6207765"/>
                  <a:pt x="8609418" y="6209731"/>
                  <a:pt x="8346746" y="6209068"/>
                </a:cubicBezTo>
                <a:cubicBezTo>
                  <a:pt x="8084074" y="6208405"/>
                  <a:pt x="7926854" y="6192448"/>
                  <a:pt x="7569185" y="6209068"/>
                </a:cubicBezTo>
                <a:cubicBezTo>
                  <a:pt x="7211516" y="6225688"/>
                  <a:pt x="7087101" y="6174943"/>
                  <a:pt x="6702169" y="6209068"/>
                </a:cubicBezTo>
                <a:cubicBezTo>
                  <a:pt x="6317237" y="6243193"/>
                  <a:pt x="6451052" y="6203611"/>
                  <a:pt x="6282423" y="6209068"/>
                </a:cubicBezTo>
                <a:cubicBezTo>
                  <a:pt x="6113794" y="6214525"/>
                  <a:pt x="5958138" y="6204865"/>
                  <a:pt x="5862678" y="6209068"/>
                </a:cubicBezTo>
                <a:cubicBezTo>
                  <a:pt x="5767218" y="6213271"/>
                  <a:pt x="5542557" y="6226828"/>
                  <a:pt x="5264024" y="6209068"/>
                </a:cubicBezTo>
                <a:cubicBezTo>
                  <a:pt x="4985491" y="6191308"/>
                  <a:pt x="4855133" y="6228848"/>
                  <a:pt x="4575916" y="6209068"/>
                </a:cubicBezTo>
                <a:cubicBezTo>
                  <a:pt x="4296699" y="6189288"/>
                  <a:pt x="4238896" y="6187201"/>
                  <a:pt x="3977262" y="6209068"/>
                </a:cubicBezTo>
                <a:cubicBezTo>
                  <a:pt x="3715628" y="6230935"/>
                  <a:pt x="3497530" y="6186483"/>
                  <a:pt x="3199701" y="6209068"/>
                </a:cubicBezTo>
                <a:cubicBezTo>
                  <a:pt x="2901872" y="6231653"/>
                  <a:pt x="2765749" y="6210561"/>
                  <a:pt x="2332685" y="6209068"/>
                </a:cubicBezTo>
                <a:cubicBezTo>
                  <a:pt x="1899621" y="6207575"/>
                  <a:pt x="1929300" y="6227987"/>
                  <a:pt x="1644577" y="6209068"/>
                </a:cubicBezTo>
                <a:cubicBezTo>
                  <a:pt x="1359854" y="6190149"/>
                  <a:pt x="1240900" y="6205661"/>
                  <a:pt x="1045924" y="6209068"/>
                </a:cubicBezTo>
                <a:cubicBezTo>
                  <a:pt x="850948" y="6212475"/>
                  <a:pt x="313811" y="6237944"/>
                  <a:pt x="0" y="6209068"/>
                </a:cubicBezTo>
                <a:cubicBezTo>
                  <a:pt x="-34875" y="6019268"/>
                  <a:pt x="8537" y="5650814"/>
                  <a:pt x="0" y="5457081"/>
                </a:cubicBezTo>
                <a:cubicBezTo>
                  <a:pt x="-8537" y="5263348"/>
                  <a:pt x="16450" y="4880879"/>
                  <a:pt x="0" y="4643003"/>
                </a:cubicBezTo>
                <a:cubicBezTo>
                  <a:pt x="-16450" y="4405127"/>
                  <a:pt x="-2975" y="4303765"/>
                  <a:pt x="0" y="4139379"/>
                </a:cubicBezTo>
                <a:cubicBezTo>
                  <a:pt x="2975" y="3974993"/>
                  <a:pt x="-10906" y="3777459"/>
                  <a:pt x="0" y="3635754"/>
                </a:cubicBezTo>
                <a:cubicBezTo>
                  <a:pt x="10906" y="3494050"/>
                  <a:pt x="7319" y="3288630"/>
                  <a:pt x="0" y="3132130"/>
                </a:cubicBezTo>
                <a:cubicBezTo>
                  <a:pt x="-7319" y="2975630"/>
                  <a:pt x="-17813" y="2682457"/>
                  <a:pt x="0" y="2380143"/>
                </a:cubicBezTo>
                <a:cubicBezTo>
                  <a:pt x="17813" y="2077829"/>
                  <a:pt x="-5626" y="2012358"/>
                  <a:pt x="0" y="1876518"/>
                </a:cubicBezTo>
                <a:cubicBezTo>
                  <a:pt x="5626" y="1740678"/>
                  <a:pt x="-18834" y="1540317"/>
                  <a:pt x="0" y="1372894"/>
                </a:cubicBezTo>
                <a:cubicBezTo>
                  <a:pt x="18834" y="1205471"/>
                  <a:pt x="7237" y="994604"/>
                  <a:pt x="0" y="869270"/>
                </a:cubicBezTo>
                <a:cubicBezTo>
                  <a:pt x="-7237" y="743936"/>
                  <a:pt x="-37173" y="4010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9" name="Google Shape;52;p13">
            <a:extLst>
              <a:ext uri="{FF2B5EF4-FFF2-40B4-BE49-F238E27FC236}">
                <a16:creationId xmlns:a16="http://schemas.microsoft.com/office/drawing/2014/main" id="{A0EA99A4-8172-48B8-BFDC-287D5E2601C8}"/>
              </a:ext>
            </a:extLst>
          </p:cNvPr>
          <p:cNvSpPr/>
          <p:nvPr userDrawn="1"/>
        </p:nvSpPr>
        <p:spPr>
          <a:xfrm>
            <a:off x="108835" y="6356412"/>
            <a:ext cx="7978722" cy="418730"/>
          </a:xfrm>
          <a:custGeom>
            <a:avLst/>
            <a:gdLst>
              <a:gd name="connsiteX0" fmla="*/ 0 w 7978722"/>
              <a:gd name="connsiteY0" fmla="*/ 0 h 418730"/>
              <a:gd name="connsiteX1" fmla="*/ 824468 w 7978722"/>
              <a:gd name="connsiteY1" fmla="*/ 0 h 418730"/>
              <a:gd name="connsiteX2" fmla="*/ 1569149 w 7978722"/>
              <a:gd name="connsiteY2" fmla="*/ 0 h 418730"/>
              <a:gd name="connsiteX3" fmla="*/ 1994681 w 7978722"/>
              <a:gd name="connsiteY3" fmla="*/ 0 h 418730"/>
              <a:gd name="connsiteX4" fmla="*/ 2819148 w 7978722"/>
              <a:gd name="connsiteY4" fmla="*/ 0 h 418730"/>
              <a:gd name="connsiteX5" fmla="*/ 3484042 w 7978722"/>
              <a:gd name="connsiteY5" fmla="*/ 0 h 418730"/>
              <a:gd name="connsiteX6" fmla="*/ 4069148 w 7978722"/>
              <a:gd name="connsiteY6" fmla="*/ 0 h 418730"/>
              <a:gd name="connsiteX7" fmla="*/ 4893616 w 7978722"/>
              <a:gd name="connsiteY7" fmla="*/ 0 h 418730"/>
              <a:gd name="connsiteX8" fmla="*/ 5319148 w 7978722"/>
              <a:gd name="connsiteY8" fmla="*/ 0 h 418730"/>
              <a:gd name="connsiteX9" fmla="*/ 5824467 w 7978722"/>
              <a:gd name="connsiteY9" fmla="*/ 0 h 418730"/>
              <a:gd name="connsiteX10" fmla="*/ 6489361 w 7978722"/>
              <a:gd name="connsiteY10" fmla="*/ 0 h 418730"/>
              <a:gd name="connsiteX11" fmla="*/ 7074467 w 7978722"/>
              <a:gd name="connsiteY11" fmla="*/ 0 h 418730"/>
              <a:gd name="connsiteX12" fmla="*/ 7978722 w 7978722"/>
              <a:gd name="connsiteY12" fmla="*/ 0 h 418730"/>
              <a:gd name="connsiteX13" fmla="*/ 7978722 w 7978722"/>
              <a:gd name="connsiteY13" fmla="*/ 418730 h 418730"/>
              <a:gd name="connsiteX14" fmla="*/ 7234041 w 7978722"/>
              <a:gd name="connsiteY14" fmla="*/ 418730 h 418730"/>
              <a:gd name="connsiteX15" fmla="*/ 6489361 w 7978722"/>
              <a:gd name="connsiteY15" fmla="*/ 418730 h 418730"/>
              <a:gd name="connsiteX16" fmla="*/ 6063829 w 7978722"/>
              <a:gd name="connsiteY16" fmla="*/ 418730 h 418730"/>
              <a:gd name="connsiteX17" fmla="*/ 5638297 w 7978722"/>
              <a:gd name="connsiteY17" fmla="*/ 418730 h 418730"/>
              <a:gd name="connsiteX18" fmla="*/ 5212765 w 7978722"/>
              <a:gd name="connsiteY18" fmla="*/ 418730 h 418730"/>
              <a:gd name="connsiteX19" fmla="*/ 4627659 w 7978722"/>
              <a:gd name="connsiteY19" fmla="*/ 418730 h 418730"/>
              <a:gd name="connsiteX20" fmla="*/ 3962765 w 7978722"/>
              <a:gd name="connsiteY20" fmla="*/ 418730 h 418730"/>
              <a:gd name="connsiteX21" fmla="*/ 3297872 w 7978722"/>
              <a:gd name="connsiteY21" fmla="*/ 418730 h 418730"/>
              <a:gd name="connsiteX22" fmla="*/ 2632978 w 7978722"/>
              <a:gd name="connsiteY22" fmla="*/ 418730 h 418730"/>
              <a:gd name="connsiteX23" fmla="*/ 1968085 w 7978722"/>
              <a:gd name="connsiteY23" fmla="*/ 418730 h 418730"/>
              <a:gd name="connsiteX24" fmla="*/ 1143617 w 7978722"/>
              <a:gd name="connsiteY24" fmla="*/ 418730 h 418730"/>
              <a:gd name="connsiteX25" fmla="*/ 0 w 7978722"/>
              <a:gd name="connsiteY25" fmla="*/ 418730 h 418730"/>
              <a:gd name="connsiteX26" fmla="*/ 0 w 7978722"/>
              <a:gd name="connsiteY26" fmla="*/ 0 h 41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978722" h="418730" fill="none" extrusionOk="0">
                <a:moveTo>
                  <a:pt x="0" y="0"/>
                </a:moveTo>
                <a:cubicBezTo>
                  <a:pt x="390133" y="89"/>
                  <a:pt x="583286" y="-16017"/>
                  <a:pt x="824468" y="0"/>
                </a:cubicBezTo>
                <a:cubicBezTo>
                  <a:pt x="1065650" y="16017"/>
                  <a:pt x="1321640" y="25801"/>
                  <a:pt x="1569149" y="0"/>
                </a:cubicBezTo>
                <a:cubicBezTo>
                  <a:pt x="1816658" y="-25801"/>
                  <a:pt x="1830305" y="-17642"/>
                  <a:pt x="1994681" y="0"/>
                </a:cubicBezTo>
                <a:cubicBezTo>
                  <a:pt x="2159057" y="17642"/>
                  <a:pt x="2493038" y="17064"/>
                  <a:pt x="2819148" y="0"/>
                </a:cubicBezTo>
                <a:cubicBezTo>
                  <a:pt x="3145258" y="-17064"/>
                  <a:pt x="3156233" y="-12241"/>
                  <a:pt x="3484042" y="0"/>
                </a:cubicBezTo>
                <a:cubicBezTo>
                  <a:pt x="3811851" y="12241"/>
                  <a:pt x="3888254" y="-4338"/>
                  <a:pt x="4069148" y="0"/>
                </a:cubicBezTo>
                <a:cubicBezTo>
                  <a:pt x="4250042" y="4338"/>
                  <a:pt x="4720270" y="-26845"/>
                  <a:pt x="4893616" y="0"/>
                </a:cubicBezTo>
                <a:cubicBezTo>
                  <a:pt x="5066962" y="26845"/>
                  <a:pt x="5124366" y="13530"/>
                  <a:pt x="5319148" y="0"/>
                </a:cubicBezTo>
                <a:cubicBezTo>
                  <a:pt x="5513930" y="-13530"/>
                  <a:pt x="5679383" y="-17683"/>
                  <a:pt x="5824467" y="0"/>
                </a:cubicBezTo>
                <a:cubicBezTo>
                  <a:pt x="5969551" y="17683"/>
                  <a:pt x="6237217" y="14864"/>
                  <a:pt x="6489361" y="0"/>
                </a:cubicBezTo>
                <a:cubicBezTo>
                  <a:pt x="6741505" y="-14864"/>
                  <a:pt x="6841507" y="-10331"/>
                  <a:pt x="7074467" y="0"/>
                </a:cubicBezTo>
                <a:cubicBezTo>
                  <a:pt x="7307427" y="10331"/>
                  <a:pt x="7730667" y="-33584"/>
                  <a:pt x="7978722" y="0"/>
                </a:cubicBezTo>
                <a:cubicBezTo>
                  <a:pt x="7990993" y="205964"/>
                  <a:pt x="7961373" y="232099"/>
                  <a:pt x="7978722" y="418730"/>
                </a:cubicBezTo>
                <a:cubicBezTo>
                  <a:pt x="7613462" y="433975"/>
                  <a:pt x="7503112" y="441762"/>
                  <a:pt x="7234041" y="418730"/>
                </a:cubicBezTo>
                <a:cubicBezTo>
                  <a:pt x="6964970" y="395698"/>
                  <a:pt x="6724568" y="435626"/>
                  <a:pt x="6489361" y="418730"/>
                </a:cubicBezTo>
                <a:cubicBezTo>
                  <a:pt x="6254154" y="401834"/>
                  <a:pt x="6178661" y="407971"/>
                  <a:pt x="6063829" y="418730"/>
                </a:cubicBezTo>
                <a:cubicBezTo>
                  <a:pt x="5948997" y="429489"/>
                  <a:pt x="5752712" y="431299"/>
                  <a:pt x="5638297" y="418730"/>
                </a:cubicBezTo>
                <a:cubicBezTo>
                  <a:pt x="5523882" y="406161"/>
                  <a:pt x="5322733" y="429196"/>
                  <a:pt x="5212765" y="418730"/>
                </a:cubicBezTo>
                <a:cubicBezTo>
                  <a:pt x="5102797" y="408264"/>
                  <a:pt x="4782575" y="410709"/>
                  <a:pt x="4627659" y="418730"/>
                </a:cubicBezTo>
                <a:cubicBezTo>
                  <a:pt x="4472743" y="426751"/>
                  <a:pt x="4162051" y="444661"/>
                  <a:pt x="3962765" y="418730"/>
                </a:cubicBezTo>
                <a:cubicBezTo>
                  <a:pt x="3763479" y="392799"/>
                  <a:pt x="3442320" y="403359"/>
                  <a:pt x="3297872" y="418730"/>
                </a:cubicBezTo>
                <a:cubicBezTo>
                  <a:pt x="3153424" y="434101"/>
                  <a:pt x="2848736" y="430538"/>
                  <a:pt x="2632978" y="418730"/>
                </a:cubicBezTo>
                <a:cubicBezTo>
                  <a:pt x="2417220" y="406922"/>
                  <a:pt x="2106335" y="401312"/>
                  <a:pt x="1968085" y="418730"/>
                </a:cubicBezTo>
                <a:cubicBezTo>
                  <a:pt x="1829835" y="436148"/>
                  <a:pt x="1343601" y="378999"/>
                  <a:pt x="1143617" y="418730"/>
                </a:cubicBezTo>
                <a:cubicBezTo>
                  <a:pt x="943633" y="458461"/>
                  <a:pt x="571795" y="443958"/>
                  <a:pt x="0" y="418730"/>
                </a:cubicBezTo>
                <a:cubicBezTo>
                  <a:pt x="-7462" y="251564"/>
                  <a:pt x="2477" y="176629"/>
                  <a:pt x="0" y="0"/>
                </a:cubicBezTo>
                <a:close/>
              </a:path>
              <a:path w="7978722" h="418730" stroke="0" extrusionOk="0">
                <a:moveTo>
                  <a:pt x="0" y="0"/>
                </a:moveTo>
                <a:cubicBezTo>
                  <a:pt x="313782" y="-13582"/>
                  <a:pt x="487710" y="26341"/>
                  <a:pt x="824468" y="0"/>
                </a:cubicBezTo>
                <a:cubicBezTo>
                  <a:pt x="1161226" y="-26341"/>
                  <a:pt x="1198437" y="-20287"/>
                  <a:pt x="1489361" y="0"/>
                </a:cubicBezTo>
                <a:cubicBezTo>
                  <a:pt x="1780285" y="20287"/>
                  <a:pt x="1824714" y="14410"/>
                  <a:pt x="1994680" y="0"/>
                </a:cubicBezTo>
                <a:cubicBezTo>
                  <a:pt x="2164646" y="-14410"/>
                  <a:pt x="2363311" y="-3811"/>
                  <a:pt x="2659574" y="0"/>
                </a:cubicBezTo>
                <a:cubicBezTo>
                  <a:pt x="2955837" y="3811"/>
                  <a:pt x="3183583" y="3364"/>
                  <a:pt x="3484042" y="0"/>
                </a:cubicBezTo>
                <a:cubicBezTo>
                  <a:pt x="3784501" y="-3364"/>
                  <a:pt x="3778881" y="12127"/>
                  <a:pt x="3989361" y="0"/>
                </a:cubicBezTo>
                <a:cubicBezTo>
                  <a:pt x="4199841" y="-12127"/>
                  <a:pt x="4324484" y="12110"/>
                  <a:pt x="4414893" y="0"/>
                </a:cubicBezTo>
                <a:cubicBezTo>
                  <a:pt x="4505302" y="-12110"/>
                  <a:pt x="4764828" y="33126"/>
                  <a:pt x="5079786" y="0"/>
                </a:cubicBezTo>
                <a:cubicBezTo>
                  <a:pt x="5394744" y="-33126"/>
                  <a:pt x="5579842" y="-10470"/>
                  <a:pt x="5744680" y="0"/>
                </a:cubicBezTo>
                <a:cubicBezTo>
                  <a:pt x="5909518" y="10470"/>
                  <a:pt x="6183159" y="27132"/>
                  <a:pt x="6489361" y="0"/>
                </a:cubicBezTo>
                <a:cubicBezTo>
                  <a:pt x="6795563" y="-27132"/>
                  <a:pt x="6932102" y="-10205"/>
                  <a:pt x="7074467" y="0"/>
                </a:cubicBezTo>
                <a:cubicBezTo>
                  <a:pt x="7216832" y="10205"/>
                  <a:pt x="7696227" y="26152"/>
                  <a:pt x="7978722" y="0"/>
                </a:cubicBezTo>
                <a:cubicBezTo>
                  <a:pt x="7968807" y="109592"/>
                  <a:pt x="7965706" y="240766"/>
                  <a:pt x="7978722" y="418730"/>
                </a:cubicBezTo>
                <a:cubicBezTo>
                  <a:pt x="7807740" y="406499"/>
                  <a:pt x="7602535" y="420432"/>
                  <a:pt x="7393616" y="418730"/>
                </a:cubicBezTo>
                <a:cubicBezTo>
                  <a:pt x="7184697" y="417028"/>
                  <a:pt x="6998960" y="441952"/>
                  <a:pt x="6648935" y="418730"/>
                </a:cubicBezTo>
                <a:cubicBezTo>
                  <a:pt x="6298910" y="395508"/>
                  <a:pt x="6065433" y="448954"/>
                  <a:pt x="5824467" y="418730"/>
                </a:cubicBezTo>
                <a:cubicBezTo>
                  <a:pt x="5583501" y="388506"/>
                  <a:pt x="5348622" y="382957"/>
                  <a:pt x="5079786" y="418730"/>
                </a:cubicBezTo>
                <a:cubicBezTo>
                  <a:pt x="4810950" y="454503"/>
                  <a:pt x="4594506" y="448492"/>
                  <a:pt x="4414893" y="418730"/>
                </a:cubicBezTo>
                <a:cubicBezTo>
                  <a:pt x="4235280" y="388968"/>
                  <a:pt x="4193751" y="438254"/>
                  <a:pt x="3989361" y="418730"/>
                </a:cubicBezTo>
                <a:cubicBezTo>
                  <a:pt x="3784971" y="399206"/>
                  <a:pt x="3580844" y="412174"/>
                  <a:pt x="3324467" y="418730"/>
                </a:cubicBezTo>
                <a:cubicBezTo>
                  <a:pt x="3068090" y="425286"/>
                  <a:pt x="2695355" y="436886"/>
                  <a:pt x="2500000" y="418730"/>
                </a:cubicBezTo>
                <a:cubicBezTo>
                  <a:pt x="2304645" y="400574"/>
                  <a:pt x="1912637" y="418651"/>
                  <a:pt x="1675532" y="418730"/>
                </a:cubicBezTo>
                <a:cubicBezTo>
                  <a:pt x="1438427" y="418809"/>
                  <a:pt x="1222723" y="387929"/>
                  <a:pt x="1010638" y="418730"/>
                </a:cubicBezTo>
                <a:cubicBezTo>
                  <a:pt x="798553" y="449531"/>
                  <a:pt x="211970" y="456460"/>
                  <a:pt x="0" y="418730"/>
                </a:cubicBezTo>
                <a:cubicBezTo>
                  <a:pt x="5927" y="286604"/>
                  <a:pt x="-12078" y="8444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CB769A4-20CA-4078-8B11-C751FB44A016}"/>
              </a:ext>
            </a:extLst>
          </p:cNvPr>
          <p:cNvSpPr txBox="1">
            <a:spLocks/>
          </p:cNvSpPr>
          <p:nvPr userDrawn="1"/>
        </p:nvSpPr>
        <p:spPr>
          <a:xfrm>
            <a:off x="108835" y="6356412"/>
            <a:ext cx="2350280" cy="177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1" u="none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</a:rPr>
              <a:t>What are we learning today?</a:t>
            </a:r>
            <a:endParaRPr lang="en-GB" dirty="0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74F245D-432B-4BAE-ADA3-3E58190B2D94}"/>
              </a:ext>
            </a:extLst>
          </p:cNvPr>
          <p:cNvSpPr txBox="1">
            <a:spLocks/>
          </p:cNvSpPr>
          <p:nvPr userDrawn="1"/>
        </p:nvSpPr>
        <p:spPr>
          <a:xfrm>
            <a:off x="2237173" y="6358579"/>
            <a:ext cx="5850384" cy="416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u="none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  <a:ea typeface="Dotum" panose="020B0600000101010101" pitchFamily="34" charset="-127"/>
              </a:rPr>
              <a:t>How to calculate speed, distance and time and apply this to solving problems (Including converting between different units) </a:t>
            </a:r>
            <a:endParaRPr lang="en-GB" dirty="0">
              <a:latin typeface="+mn-lt"/>
              <a:ea typeface="Dotum" panose="020B0600000101010101" pitchFamily="34" charset="-127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8136317" y="6340205"/>
            <a:ext cx="90838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703" r:id="rId4"/>
    <p:sldLayoutId id="2147483682" r:id="rId5"/>
    <p:sldLayoutId id="2147483695" r:id="rId6"/>
    <p:sldLayoutId id="2147483694" r:id="rId7"/>
    <p:sldLayoutId id="2147483679" r:id="rId8"/>
    <p:sldLayoutId id="2147483701" r:id="rId9"/>
    <p:sldLayoutId id="2147483696" r:id="rId10"/>
    <p:sldLayoutId id="2147483693" r:id="rId11"/>
    <p:sldLayoutId id="2147483706" r:id="rId12"/>
    <p:sldLayoutId id="2147483704" r:id="rId13"/>
    <p:sldLayoutId id="2147483705" r:id="rId14"/>
    <p:sldLayoutId id="2147483702" r:id="rId15"/>
    <p:sldLayoutId id="2147483715" r:id="rId16"/>
    <p:sldLayoutId id="2147483716" r:id="rId17"/>
    <p:sldLayoutId id="2147483717" r:id="rId18"/>
    <p:sldLayoutId id="2147483718" r:id="rId19"/>
    <p:sldLayoutId id="2147483688" r:id="rId20"/>
    <p:sldLayoutId id="2147483699" r:id="rId21"/>
    <p:sldLayoutId id="2147483690" r:id="rId22"/>
    <p:sldLayoutId id="2147483698" r:id="rId23"/>
    <p:sldLayoutId id="2147483689" r:id="rId24"/>
    <p:sldLayoutId id="2147483700" r:id="rId25"/>
    <p:sldLayoutId id="2147483683" r:id="rId26"/>
    <p:sldLayoutId id="2147483687" r:id="rId27"/>
    <p:sldLayoutId id="2147483684" r:id="rId28"/>
    <p:sldLayoutId id="2147483685" r:id="rId29"/>
    <p:sldLayoutId id="2147483686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691" r:id="rId38"/>
    <p:sldLayoutId id="2147483692" r:id="rId39"/>
    <p:sldLayoutId id="2147483697" r:id="rId40"/>
    <p:sldLayoutId id="214748368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_vJPKh9p4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D368C-1A3C-44D2-9516-30A14625B0B4}"/>
              </a:ext>
            </a:extLst>
          </p:cNvPr>
          <p:cNvSpPr/>
          <p:nvPr/>
        </p:nvSpPr>
        <p:spPr>
          <a:xfrm>
            <a:off x="303102" y="314703"/>
            <a:ext cx="16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  <a:ea typeface="Dotum" panose="020B0600000101010101" pitchFamily="34" charset="-127"/>
              </a:rPr>
              <a:t>What is Speed?</a:t>
            </a:r>
          </a:p>
        </p:txBody>
      </p:sp>
    </p:spTree>
    <p:extLst>
      <p:ext uri="{BB962C8B-B14F-4D97-AF65-F5344CB8AC3E}">
        <p14:creationId xmlns:p14="http://schemas.microsoft.com/office/powerpoint/2010/main" val="405391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.........</a:t>
            </a:r>
          </a:p>
          <a:p>
            <a:endParaRPr lang="en-GB" dirty="0"/>
          </a:p>
          <a:p>
            <a:r>
              <a:rPr lang="en-GB" dirty="0"/>
              <a:t>Distance = 50 miles</a:t>
            </a:r>
          </a:p>
          <a:p>
            <a:endParaRPr lang="en-GB" dirty="0"/>
          </a:p>
          <a:p>
            <a:r>
              <a:rPr lang="en-GB" dirty="0"/>
              <a:t>Time = 2 hours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87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.........</a:t>
            </a:r>
          </a:p>
          <a:p>
            <a:endParaRPr lang="en-GB" dirty="0"/>
          </a:p>
          <a:p>
            <a:r>
              <a:rPr lang="en-GB" dirty="0"/>
              <a:t>Distance = 12 m</a:t>
            </a:r>
          </a:p>
          <a:p>
            <a:endParaRPr lang="en-GB" dirty="0"/>
          </a:p>
          <a:p>
            <a:r>
              <a:rPr lang="en-GB" dirty="0"/>
              <a:t>Time = 4 seconds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78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14 km/h</a:t>
            </a:r>
          </a:p>
          <a:p>
            <a:endParaRPr lang="en-GB" dirty="0"/>
          </a:p>
          <a:p>
            <a:r>
              <a:rPr lang="en-GB" dirty="0"/>
              <a:t>Distance = .........</a:t>
            </a:r>
          </a:p>
          <a:p>
            <a:endParaRPr lang="en-GB" dirty="0"/>
          </a:p>
          <a:p>
            <a:r>
              <a:rPr lang="en-GB" dirty="0"/>
              <a:t>Time = 7 hours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43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45 mph</a:t>
            </a:r>
          </a:p>
          <a:p>
            <a:endParaRPr lang="en-GB" dirty="0"/>
          </a:p>
          <a:p>
            <a:r>
              <a:rPr lang="en-GB" dirty="0"/>
              <a:t>Distance = 135 miles</a:t>
            </a:r>
          </a:p>
          <a:p>
            <a:endParaRPr lang="en-GB" dirty="0"/>
          </a:p>
          <a:p>
            <a:r>
              <a:rPr lang="en-GB" dirty="0"/>
              <a:t>Time = .........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10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.........</a:t>
            </a:r>
          </a:p>
          <a:p>
            <a:endParaRPr lang="en-GB" dirty="0"/>
          </a:p>
          <a:p>
            <a:r>
              <a:rPr lang="en-GB" dirty="0"/>
              <a:t>Distance = 12 m</a:t>
            </a:r>
          </a:p>
          <a:p>
            <a:endParaRPr lang="en-GB" dirty="0"/>
          </a:p>
          <a:p>
            <a:r>
              <a:rPr lang="en-GB" dirty="0"/>
              <a:t>Time = 4 seconds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85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30 mph</a:t>
            </a:r>
          </a:p>
          <a:p>
            <a:endParaRPr lang="en-GB" dirty="0"/>
          </a:p>
          <a:p>
            <a:r>
              <a:rPr lang="en-GB" dirty="0"/>
              <a:t>Distance = .........</a:t>
            </a:r>
          </a:p>
          <a:p>
            <a:endParaRPr lang="en-GB" dirty="0"/>
          </a:p>
          <a:p>
            <a:r>
              <a:rPr lang="en-GB" dirty="0"/>
              <a:t>Time = 6 hours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69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.........</a:t>
            </a:r>
          </a:p>
          <a:p>
            <a:endParaRPr lang="en-GB" dirty="0"/>
          </a:p>
          <a:p>
            <a:r>
              <a:rPr lang="en-GB" dirty="0"/>
              <a:t>Distance = 60 km</a:t>
            </a:r>
          </a:p>
          <a:p>
            <a:endParaRPr lang="en-GB" dirty="0"/>
          </a:p>
          <a:p>
            <a:r>
              <a:rPr lang="en-GB" dirty="0"/>
              <a:t>Time = 3 hours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48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8 m/s</a:t>
            </a:r>
          </a:p>
          <a:p>
            <a:endParaRPr lang="en-GB" dirty="0"/>
          </a:p>
          <a:p>
            <a:r>
              <a:rPr lang="en-GB" dirty="0"/>
              <a:t>Distance = .........</a:t>
            </a:r>
          </a:p>
          <a:p>
            <a:endParaRPr lang="en-GB" dirty="0"/>
          </a:p>
          <a:p>
            <a:r>
              <a:rPr lang="en-GB" dirty="0"/>
              <a:t>Time = 12 seconds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02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25 km/h</a:t>
            </a:r>
          </a:p>
          <a:p>
            <a:endParaRPr lang="en-GB" dirty="0"/>
          </a:p>
          <a:p>
            <a:r>
              <a:rPr lang="en-GB" dirty="0"/>
              <a:t>Distance = 75 km</a:t>
            </a:r>
          </a:p>
          <a:p>
            <a:endParaRPr lang="en-GB" dirty="0"/>
          </a:p>
          <a:p>
            <a:r>
              <a:rPr lang="en-GB" dirty="0"/>
              <a:t>Time = .........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57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32 mph</a:t>
            </a:r>
          </a:p>
          <a:p>
            <a:endParaRPr lang="en-GB" dirty="0"/>
          </a:p>
          <a:p>
            <a:r>
              <a:rPr lang="en-GB" dirty="0"/>
              <a:t>Distance = .........</a:t>
            </a:r>
          </a:p>
          <a:p>
            <a:endParaRPr lang="en-GB" dirty="0"/>
          </a:p>
          <a:p>
            <a:r>
              <a:rPr lang="en-GB" dirty="0"/>
              <a:t>Time = 4 hours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97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D368C-1A3C-44D2-9516-30A14625B0B4}"/>
              </a:ext>
            </a:extLst>
          </p:cNvPr>
          <p:cNvSpPr/>
          <p:nvPr/>
        </p:nvSpPr>
        <p:spPr>
          <a:xfrm>
            <a:off x="303102" y="314703"/>
            <a:ext cx="16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  <a:ea typeface="Dotum" panose="020B0600000101010101" pitchFamily="34" charset="-127"/>
              </a:rPr>
              <a:t>What is Speed?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9D239-5D76-44EA-B0F3-000DE52566C8}"/>
              </a:ext>
            </a:extLst>
          </p:cNvPr>
          <p:cNvSpPr/>
          <p:nvPr/>
        </p:nvSpPr>
        <p:spPr>
          <a:xfrm>
            <a:off x="303102" y="767438"/>
            <a:ext cx="8494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Speed is the amount of distance covered in a certain amount of time.</a:t>
            </a:r>
          </a:p>
          <a:p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It tells us how fast or slow something is travelling.</a:t>
            </a:r>
          </a:p>
        </p:txBody>
      </p:sp>
    </p:spTree>
    <p:extLst>
      <p:ext uri="{BB962C8B-B14F-4D97-AF65-F5344CB8AC3E}">
        <p14:creationId xmlns:p14="http://schemas.microsoft.com/office/powerpoint/2010/main" val="2442408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A0A8E-BF90-45F1-8FD5-20CE9A495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Patrick rides his bike at 6 m/s for 15 seconds.</a:t>
            </a:r>
          </a:p>
          <a:p>
            <a:r>
              <a:rPr lang="en-GB" dirty="0"/>
              <a:t>How far does he travel?</a:t>
            </a:r>
          </a:p>
          <a:p>
            <a:r>
              <a:rPr lang="en-GB" dirty="0"/>
              <a:t>Give units with your answer.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25EA8-F53C-48ED-A24E-46CF0816A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7252" y="954781"/>
            <a:ext cx="4083729" cy="725319"/>
          </a:xfrm>
        </p:spPr>
        <p:txBody>
          <a:bodyPr/>
          <a:lstStyle/>
          <a:p>
            <a:r>
              <a:rPr lang="en-GB" dirty="0"/>
              <a:t>What is the average speed of a car that travels 126 miles in 3 hours?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A96AD-2210-47F7-B23C-2D7DE2423125}"/>
              </a:ext>
            </a:extLst>
          </p:cNvPr>
          <p:cNvGrpSpPr/>
          <p:nvPr/>
        </p:nvGrpSpPr>
        <p:grpSpPr>
          <a:xfrm>
            <a:off x="4828270" y="995150"/>
            <a:ext cx="3834361" cy="558567"/>
            <a:chOff x="4865756" y="2388094"/>
            <a:chExt cx="3834361" cy="17489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7C2FA6-F8F3-4BCF-8746-A6076C544F2C}"/>
                </a:ext>
              </a:extLst>
            </p:cNvPr>
            <p:cNvSpPr/>
            <p:nvPr/>
          </p:nvSpPr>
          <p:spPr>
            <a:xfrm>
              <a:off x="4865756" y="2388094"/>
              <a:ext cx="3834361" cy="1748900"/>
            </a:xfrm>
            <a:prstGeom prst="rect">
              <a:avLst/>
            </a:prstGeom>
            <a:solidFill>
              <a:srgbClr val="E1FFF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920A9050-CE38-4EA8-BA4B-90D0402176EA}"/>
                </a:ext>
              </a:extLst>
            </p:cNvPr>
            <p:cNvSpPr txBox="1">
              <a:spLocks/>
            </p:cNvSpPr>
            <p:nvPr/>
          </p:nvSpPr>
          <p:spPr>
            <a:xfrm>
              <a:off x="5912105" y="2772537"/>
              <a:ext cx="1741662" cy="37881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latin typeface="+mn-lt"/>
                </a:rPr>
                <a:t>Click to reveal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6A60C3-6BD7-4C95-BBC8-E1AFC0DABDFC}"/>
              </a:ext>
            </a:extLst>
          </p:cNvPr>
          <p:cNvGrpSpPr/>
          <p:nvPr/>
        </p:nvGrpSpPr>
        <p:grpSpPr>
          <a:xfrm>
            <a:off x="3639846" y="4466224"/>
            <a:ext cx="1935332" cy="1668390"/>
            <a:chOff x="3511749" y="3338615"/>
            <a:chExt cx="1935332" cy="16683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EF5B73-DC17-4F93-9CD0-53966D8DE3D7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136B62EC-C3E2-4DB1-9DCB-58793AD31D62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3345A99-FA73-4C0C-955E-935B6188E831}"/>
                  </a:ext>
                </a:extLst>
              </p:cNvPr>
              <p:cNvCxnSpPr>
                <a:stCxn id="15" idx="1"/>
                <a:endCxn id="15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780F7DB-0201-4352-A395-FFAA15BC2628}"/>
                  </a:ext>
                </a:extLst>
              </p:cNvPr>
              <p:cNvCxnSpPr>
                <a:stCxn id="15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726BCC-5E94-4744-818A-A97CE1A156ED}"/>
                </a:ext>
              </a:extLst>
            </p:cNvPr>
            <p:cNvSpPr txBox="1"/>
            <p:nvPr/>
          </p:nvSpPr>
          <p:spPr>
            <a:xfrm>
              <a:off x="3923930" y="4306397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DBACC6-D0EE-4DFC-B84F-60BE44683078}"/>
                </a:ext>
              </a:extLst>
            </p:cNvPr>
            <p:cNvSpPr txBox="1"/>
            <p:nvPr/>
          </p:nvSpPr>
          <p:spPr>
            <a:xfrm>
              <a:off x="4221171" y="358338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8AF33C-9135-43FF-AE00-A7D95388CC04}"/>
                </a:ext>
              </a:extLst>
            </p:cNvPr>
            <p:cNvSpPr txBox="1"/>
            <p:nvPr/>
          </p:nvSpPr>
          <p:spPr>
            <a:xfrm>
              <a:off x="4585096" y="4306397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ea typeface="Dotum" panose="020B0600000101010101" pitchFamily="34" charset="-127"/>
                </a:rPr>
                <a:t>T</a:t>
              </a: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99D87B1-45AB-4AC8-BADD-26F8EC207DB7}"/>
              </a:ext>
            </a:extLst>
          </p:cNvPr>
          <p:cNvSpPr txBox="1">
            <a:spLocks/>
          </p:cNvSpPr>
          <p:nvPr/>
        </p:nvSpPr>
        <p:spPr>
          <a:xfrm>
            <a:off x="5136707" y="1985900"/>
            <a:ext cx="3684274" cy="123790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030A0"/>
                </a:solidFill>
                <a:latin typeface="+mn-lt"/>
              </a:rPr>
              <a:t>Speed 	= Distance ÷ Time</a:t>
            </a:r>
          </a:p>
          <a:p>
            <a:r>
              <a:rPr lang="en-GB" dirty="0">
                <a:solidFill>
                  <a:srgbClr val="7030A0"/>
                </a:solidFill>
                <a:latin typeface="+mn-lt"/>
              </a:rPr>
              <a:t> 	= 126 ÷ 3</a:t>
            </a:r>
          </a:p>
          <a:p>
            <a:r>
              <a:rPr lang="en-GB" dirty="0">
                <a:solidFill>
                  <a:srgbClr val="7030A0"/>
                </a:solidFill>
                <a:latin typeface="+mn-lt"/>
              </a:rPr>
              <a:t> 	= 42 mph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D071AF-6117-4D50-BE22-AD6060A7C9A8}"/>
              </a:ext>
            </a:extLst>
          </p:cNvPr>
          <p:cNvGrpSpPr/>
          <p:nvPr/>
        </p:nvGrpSpPr>
        <p:grpSpPr>
          <a:xfrm>
            <a:off x="4828269" y="1697959"/>
            <a:ext cx="3834361" cy="1748900"/>
            <a:chOff x="4865756" y="2388094"/>
            <a:chExt cx="3834361" cy="17489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654DB7-95EB-4C58-853B-FF5B869FCD29}"/>
                </a:ext>
              </a:extLst>
            </p:cNvPr>
            <p:cNvSpPr/>
            <p:nvPr/>
          </p:nvSpPr>
          <p:spPr>
            <a:xfrm>
              <a:off x="4865756" y="2388094"/>
              <a:ext cx="3834361" cy="1748900"/>
            </a:xfrm>
            <a:prstGeom prst="rect">
              <a:avLst/>
            </a:prstGeom>
            <a:solidFill>
              <a:srgbClr val="E1FFF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 Placeholder 1">
              <a:extLst>
                <a:ext uri="{FF2B5EF4-FFF2-40B4-BE49-F238E27FC236}">
                  <a16:creationId xmlns:a16="http://schemas.microsoft.com/office/drawing/2014/main" id="{51C08E4E-6745-48E5-9180-62E30B987AE5}"/>
                </a:ext>
              </a:extLst>
            </p:cNvPr>
            <p:cNvSpPr txBox="1">
              <a:spLocks/>
            </p:cNvSpPr>
            <p:nvPr/>
          </p:nvSpPr>
          <p:spPr>
            <a:xfrm>
              <a:off x="5908285" y="3073136"/>
              <a:ext cx="1741662" cy="37881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latin typeface="+mn-lt"/>
                </a:rPr>
                <a:t>Click to reveal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4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0D2F44-C114-474E-A42A-06EDF6B3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38" y="757990"/>
            <a:ext cx="3670562" cy="53540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056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9A092F-BDAC-4709-8328-8D62CCE40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983" y="954780"/>
            <a:ext cx="4083729" cy="5082035"/>
          </a:xfrm>
        </p:spPr>
        <p:txBody>
          <a:bodyPr/>
          <a:lstStyle/>
          <a:p>
            <a:r>
              <a:rPr lang="en-GB" b="1" dirty="0"/>
              <a:t>(a) </a:t>
            </a:r>
            <a:r>
              <a:rPr lang="en-GB" dirty="0"/>
              <a:t>Convert 7m/s into km/h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(b)</a:t>
            </a:r>
            <a:r>
              <a:rPr lang="en-GB" dirty="0"/>
              <a:t> Convert 90km/h into m/s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94677-1355-40BB-9543-B85447F797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7252" y="954781"/>
            <a:ext cx="4083729" cy="5082034"/>
          </a:xfrm>
        </p:spPr>
        <p:txBody>
          <a:bodyPr/>
          <a:lstStyle/>
          <a:p>
            <a:r>
              <a:rPr lang="en-GB" b="1" dirty="0"/>
              <a:t>(a) </a:t>
            </a:r>
            <a:r>
              <a:rPr lang="en-GB" dirty="0"/>
              <a:t>Convert 9m/s into km/h</a:t>
            </a:r>
          </a:p>
          <a:p>
            <a:endParaRPr lang="en-GB" dirty="0"/>
          </a:p>
          <a:p>
            <a:pPr algn="ctr"/>
            <a:r>
              <a:rPr lang="en-GB" dirty="0">
                <a:solidFill>
                  <a:srgbClr val="7030A0"/>
                </a:solidFill>
              </a:rPr>
              <a:t>9 metres per second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540 metres per minute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32400 metres per hour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32.4 kilometres per hour</a:t>
            </a:r>
          </a:p>
          <a:p>
            <a:endParaRPr lang="en-GB" dirty="0"/>
          </a:p>
          <a:p>
            <a:r>
              <a:rPr lang="en-GB" b="1" dirty="0"/>
              <a:t>(b)</a:t>
            </a:r>
            <a:r>
              <a:rPr lang="en-GB" dirty="0"/>
              <a:t> Convert 144km/h into m/s</a:t>
            </a:r>
          </a:p>
          <a:p>
            <a:endParaRPr lang="en-GB" dirty="0"/>
          </a:p>
          <a:p>
            <a:pPr algn="ctr"/>
            <a:r>
              <a:rPr lang="en-GB" dirty="0">
                <a:solidFill>
                  <a:srgbClr val="7030A0"/>
                </a:solidFill>
              </a:rPr>
              <a:t>144 kilometres per hour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144000 metres per hour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2400 metres per minute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40 metres per second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DA070A97-16D6-4016-8414-73F257BC56AF}"/>
              </a:ext>
            </a:extLst>
          </p:cNvPr>
          <p:cNvSpPr/>
          <p:nvPr/>
        </p:nvSpPr>
        <p:spPr>
          <a:xfrm>
            <a:off x="5273336" y="1846554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7B81AD4B-DAB5-4F66-A9AC-7A86185A8973}"/>
              </a:ext>
            </a:extLst>
          </p:cNvPr>
          <p:cNvSpPr/>
          <p:nvPr/>
        </p:nvSpPr>
        <p:spPr>
          <a:xfrm flipH="1">
            <a:off x="8133425" y="1846554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BE865955-064B-4099-8F72-7E5ED0D526C0}"/>
              </a:ext>
            </a:extLst>
          </p:cNvPr>
          <p:cNvSpPr/>
          <p:nvPr/>
        </p:nvSpPr>
        <p:spPr>
          <a:xfrm>
            <a:off x="5273336" y="2246050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5E686BC0-250C-4972-8EE5-F288E8E693CD}"/>
              </a:ext>
            </a:extLst>
          </p:cNvPr>
          <p:cNvSpPr/>
          <p:nvPr/>
        </p:nvSpPr>
        <p:spPr>
          <a:xfrm flipH="1">
            <a:off x="8133425" y="2246050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AD97C60C-7669-4B5D-9EAF-686016BC889B}"/>
              </a:ext>
            </a:extLst>
          </p:cNvPr>
          <p:cNvSpPr/>
          <p:nvPr/>
        </p:nvSpPr>
        <p:spPr>
          <a:xfrm>
            <a:off x="5273336" y="2645545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9192918B-F5FE-41C8-ADC6-BD80CF54A318}"/>
              </a:ext>
            </a:extLst>
          </p:cNvPr>
          <p:cNvSpPr/>
          <p:nvPr/>
        </p:nvSpPr>
        <p:spPr>
          <a:xfrm flipH="1">
            <a:off x="8133425" y="2645545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6FF9B-1240-4085-868C-3A3F4F9ECE32}"/>
              </a:ext>
            </a:extLst>
          </p:cNvPr>
          <p:cNvSpPr txBox="1"/>
          <p:nvPr/>
        </p:nvSpPr>
        <p:spPr>
          <a:xfrm>
            <a:off x="8229058" y="1819920"/>
            <a:ext cx="6238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x 60</a:t>
            </a:r>
          </a:p>
          <a:p>
            <a:endParaRPr lang="en-GB" sz="1400" dirty="0">
              <a:solidFill>
                <a:srgbClr val="7030A0"/>
              </a:solidFill>
              <a:ea typeface="Dotum" panose="020B0600000101010101" pitchFamily="34" charset="-127"/>
            </a:endParaRPr>
          </a:p>
          <a:p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x 60</a:t>
            </a:r>
          </a:p>
          <a:p>
            <a:endParaRPr lang="en-GB" sz="1400" dirty="0">
              <a:solidFill>
                <a:srgbClr val="7030A0"/>
              </a:solidFill>
              <a:ea typeface="Dotum" panose="020B0600000101010101" pitchFamily="34" charset="-127"/>
            </a:endParaRPr>
          </a:p>
          <a:p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÷1000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8BC49-BAB1-49BB-A5B3-53772DE3F3FE}"/>
              </a:ext>
            </a:extLst>
          </p:cNvPr>
          <p:cNvSpPr txBox="1"/>
          <p:nvPr/>
        </p:nvSpPr>
        <p:spPr>
          <a:xfrm>
            <a:off x="4691231" y="1882066"/>
            <a:ext cx="66402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x 60</a:t>
            </a:r>
          </a:p>
          <a:p>
            <a:pPr algn="r"/>
            <a:endParaRPr lang="en-GB" sz="1400" dirty="0">
              <a:solidFill>
                <a:srgbClr val="7030A0"/>
              </a:solidFill>
              <a:ea typeface="Dotum" panose="020B0600000101010101" pitchFamily="34" charset="-127"/>
            </a:endParaRPr>
          </a:p>
          <a:p>
            <a:pPr algn="r"/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x 60</a:t>
            </a:r>
          </a:p>
          <a:p>
            <a:pPr algn="r"/>
            <a:endParaRPr lang="en-GB" sz="1200" dirty="0">
              <a:solidFill>
                <a:srgbClr val="7030A0"/>
              </a:solidFill>
              <a:ea typeface="Dotum" panose="020B0600000101010101" pitchFamily="34" charset="-127"/>
            </a:endParaRPr>
          </a:p>
          <a:p>
            <a:pPr algn="r"/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÷ 1000</a:t>
            </a: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5F399534-03FD-4643-8AD5-4CD9169E2386}"/>
              </a:ext>
            </a:extLst>
          </p:cNvPr>
          <p:cNvSpPr/>
          <p:nvPr/>
        </p:nvSpPr>
        <p:spPr>
          <a:xfrm>
            <a:off x="5279390" y="4460041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18AB7997-9879-47CA-899D-CF94C0D0D749}"/>
              </a:ext>
            </a:extLst>
          </p:cNvPr>
          <p:cNvSpPr/>
          <p:nvPr/>
        </p:nvSpPr>
        <p:spPr>
          <a:xfrm flipH="1">
            <a:off x="8139479" y="4460041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4F02088D-D81A-4FD3-BA18-2F4BA26CC67F}"/>
              </a:ext>
            </a:extLst>
          </p:cNvPr>
          <p:cNvSpPr/>
          <p:nvPr/>
        </p:nvSpPr>
        <p:spPr>
          <a:xfrm>
            <a:off x="5279390" y="4859537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EF8DCD55-6CEA-40E9-86E1-F7D5DFFAF9EC}"/>
              </a:ext>
            </a:extLst>
          </p:cNvPr>
          <p:cNvSpPr/>
          <p:nvPr/>
        </p:nvSpPr>
        <p:spPr>
          <a:xfrm flipH="1">
            <a:off x="8139479" y="4859537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24E577F5-D07D-45C6-8D57-3EBA21FAEECB}"/>
              </a:ext>
            </a:extLst>
          </p:cNvPr>
          <p:cNvSpPr/>
          <p:nvPr/>
        </p:nvSpPr>
        <p:spPr>
          <a:xfrm>
            <a:off x="5279390" y="5259032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01A21D34-92B1-408B-A947-6490A395DDDD}"/>
              </a:ext>
            </a:extLst>
          </p:cNvPr>
          <p:cNvSpPr/>
          <p:nvPr/>
        </p:nvSpPr>
        <p:spPr>
          <a:xfrm flipH="1">
            <a:off x="8139479" y="5259032"/>
            <a:ext cx="168676" cy="399495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1A470-B064-4FE9-92B8-9D0B0A268886}"/>
              </a:ext>
            </a:extLst>
          </p:cNvPr>
          <p:cNvSpPr txBox="1"/>
          <p:nvPr/>
        </p:nvSpPr>
        <p:spPr>
          <a:xfrm>
            <a:off x="8261746" y="4460041"/>
            <a:ext cx="6687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x 1000</a:t>
            </a:r>
          </a:p>
          <a:p>
            <a:endParaRPr lang="en-GB" sz="1400" dirty="0">
              <a:solidFill>
                <a:srgbClr val="7030A0"/>
              </a:solidFill>
              <a:ea typeface="Dotum" panose="020B0600000101010101" pitchFamily="34" charset="-127"/>
            </a:endParaRPr>
          </a:p>
          <a:p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÷ 60</a:t>
            </a:r>
          </a:p>
          <a:p>
            <a:endParaRPr lang="en-GB" sz="1200" dirty="0">
              <a:solidFill>
                <a:srgbClr val="7030A0"/>
              </a:solidFill>
              <a:ea typeface="Dotum" panose="020B0600000101010101" pitchFamily="34" charset="-127"/>
            </a:endParaRPr>
          </a:p>
          <a:p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÷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D54F1D-EE1B-4F2E-A0BA-C6040CA515C2}"/>
              </a:ext>
            </a:extLst>
          </p:cNvPr>
          <p:cNvSpPr txBox="1"/>
          <p:nvPr/>
        </p:nvSpPr>
        <p:spPr>
          <a:xfrm>
            <a:off x="4656965" y="4486675"/>
            <a:ext cx="6688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x 1000</a:t>
            </a:r>
          </a:p>
          <a:p>
            <a:pPr algn="r"/>
            <a:endParaRPr lang="en-GB" sz="1400" dirty="0">
              <a:solidFill>
                <a:srgbClr val="7030A0"/>
              </a:solidFill>
              <a:ea typeface="Dotum" panose="020B0600000101010101" pitchFamily="34" charset="-127"/>
            </a:endParaRPr>
          </a:p>
          <a:p>
            <a:pPr algn="r"/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÷ 60</a:t>
            </a:r>
          </a:p>
          <a:p>
            <a:pPr algn="r"/>
            <a:endParaRPr lang="en-GB" sz="1200" dirty="0">
              <a:solidFill>
                <a:srgbClr val="7030A0"/>
              </a:solidFill>
              <a:ea typeface="Dotum" panose="020B0600000101010101" pitchFamily="34" charset="-127"/>
            </a:endParaRPr>
          </a:p>
          <a:p>
            <a:pPr algn="r"/>
            <a:r>
              <a:rPr lang="en-GB" sz="1400" dirty="0">
                <a:solidFill>
                  <a:srgbClr val="7030A0"/>
                </a:solidFill>
                <a:ea typeface="Dotum" panose="020B0600000101010101" pitchFamily="34" charset="-127"/>
              </a:rPr>
              <a:t>÷ 60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CB2878-3393-4CE5-9821-89985FAE7DF3}"/>
              </a:ext>
            </a:extLst>
          </p:cNvPr>
          <p:cNvGrpSpPr/>
          <p:nvPr/>
        </p:nvGrpSpPr>
        <p:grpSpPr>
          <a:xfrm>
            <a:off x="4817039" y="926240"/>
            <a:ext cx="3834361" cy="486458"/>
            <a:chOff x="4865756" y="2388094"/>
            <a:chExt cx="3834361" cy="17489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66E548-E433-415C-8BE1-80E115378EBE}"/>
                </a:ext>
              </a:extLst>
            </p:cNvPr>
            <p:cNvSpPr/>
            <p:nvPr/>
          </p:nvSpPr>
          <p:spPr>
            <a:xfrm>
              <a:off x="4865756" y="2388094"/>
              <a:ext cx="3834361" cy="1748900"/>
            </a:xfrm>
            <a:prstGeom prst="rect">
              <a:avLst/>
            </a:prstGeom>
            <a:solidFill>
              <a:srgbClr val="E1FFF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9F3F469E-54EB-4FDB-B672-61CFE695C4BA}"/>
                </a:ext>
              </a:extLst>
            </p:cNvPr>
            <p:cNvSpPr txBox="1">
              <a:spLocks/>
            </p:cNvSpPr>
            <p:nvPr/>
          </p:nvSpPr>
          <p:spPr>
            <a:xfrm>
              <a:off x="5912105" y="2653242"/>
              <a:ext cx="1741662" cy="37881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latin typeface="+mn-lt"/>
                </a:rPr>
                <a:t>Click to reveal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59DC36-EA0E-4A35-83D4-0B3106D9492C}"/>
              </a:ext>
            </a:extLst>
          </p:cNvPr>
          <p:cNvGrpSpPr/>
          <p:nvPr/>
        </p:nvGrpSpPr>
        <p:grpSpPr>
          <a:xfrm>
            <a:off x="4689656" y="1548559"/>
            <a:ext cx="4201799" cy="1678635"/>
            <a:chOff x="4865756" y="2388094"/>
            <a:chExt cx="3834361" cy="17489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EB6F1A-2556-4C11-A79B-9A4C01EE51CC}"/>
                </a:ext>
              </a:extLst>
            </p:cNvPr>
            <p:cNvSpPr/>
            <p:nvPr/>
          </p:nvSpPr>
          <p:spPr>
            <a:xfrm>
              <a:off x="4865756" y="2388094"/>
              <a:ext cx="3834361" cy="1748900"/>
            </a:xfrm>
            <a:prstGeom prst="rect">
              <a:avLst/>
            </a:prstGeom>
            <a:solidFill>
              <a:srgbClr val="E1FFF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 Placeholder 1">
              <a:extLst>
                <a:ext uri="{FF2B5EF4-FFF2-40B4-BE49-F238E27FC236}">
                  <a16:creationId xmlns:a16="http://schemas.microsoft.com/office/drawing/2014/main" id="{8B0CDEA6-84B5-4CCE-8755-D65BADC58E85}"/>
                </a:ext>
              </a:extLst>
            </p:cNvPr>
            <p:cNvSpPr txBox="1">
              <a:spLocks/>
            </p:cNvSpPr>
            <p:nvPr/>
          </p:nvSpPr>
          <p:spPr>
            <a:xfrm>
              <a:off x="5908285" y="3073136"/>
              <a:ext cx="1741662" cy="37881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latin typeface="+mn-lt"/>
                </a:rPr>
                <a:t>Click to reveal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22B277-80E6-46CC-853F-7DAFC683F91E}"/>
              </a:ext>
            </a:extLst>
          </p:cNvPr>
          <p:cNvGrpSpPr/>
          <p:nvPr/>
        </p:nvGrpSpPr>
        <p:grpSpPr>
          <a:xfrm>
            <a:off x="4684328" y="4183790"/>
            <a:ext cx="4201799" cy="1678635"/>
            <a:chOff x="4865756" y="2388094"/>
            <a:chExt cx="3834361" cy="17489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03EA38-F4CD-405B-8748-0B40AB1D63DA}"/>
                </a:ext>
              </a:extLst>
            </p:cNvPr>
            <p:cNvSpPr/>
            <p:nvPr/>
          </p:nvSpPr>
          <p:spPr>
            <a:xfrm>
              <a:off x="4865756" y="2388094"/>
              <a:ext cx="3834361" cy="1748900"/>
            </a:xfrm>
            <a:prstGeom prst="rect">
              <a:avLst/>
            </a:prstGeom>
            <a:solidFill>
              <a:srgbClr val="E1FFF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140E5010-B39D-42C5-8B9B-AC3DADCFF533}"/>
                </a:ext>
              </a:extLst>
            </p:cNvPr>
            <p:cNvSpPr txBox="1">
              <a:spLocks/>
            </p:cNvSpPr>
            <p:nvPr/>
          </p:nvSpPr>
          <p:spPr>
            <a:xfrm>
              <a:off x="5908285" y="3073136"/>
              <a:ext cx="1741662" cy="37881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latin typeface="+mn-lt"/>
                </a:rPr>
                <a:t>Click to reveal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94A909-2219-4492-B29D-D7FE9165E0EE}"/>
              </a:ext>
            </a:extLst>
          </p:cNvPr>
          <p:cNvGrpSpPr/>
          <p:nvPr/>
        </p:nvGrpSpPr>
        <p:grpSpPr>
          <a:xfrm>
            <a:off x="4802648" y="3511051"/>
            <a:ext cx="3834361" cy="486458"/>
            <a:chOff x="4865756" y="2388094"/>
            <a:chExt cx="3834361" cy="17489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1231E42-857E-483D-88A0-AEC3918C3212}"/>
                </a:ext>
              </a:extLst>
            </p:cNvPr>
            <p:cNvSpPr/>
            <p:nvPr/>
          </p:nvSpPr>
          <p:spPr>
            <a:xfrm>
              <a:off x="4865756" y="2388094"/>
              <a:ext cx="3834361" cy="1748900"/>
            </a:xfrm>
            <a:prstGeom prst="rect">
              <a:avLst/>
            </a:prstGeom>
            <a:solidFill>
              <a:srgbClr val="E1FFF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5BFA5245-42EC-428E-AC40-0A260DC5847B}"/>
                </a:ext>
              </a:extLst>
            </p:cNvPr>
            <p:cNvSpPr txBox="1">
              <a:spLocks/>
            </p:cNvSpPr>
            <p:nvPr/>
          </p:nvSpPr>
          <p:spPr>
            <a:xfrm>
              <a:off x="5912105" y="2653242"/>
              <a:ext cx="1741662" cy="378816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latin typeface="+mn-lt"/>
                </a:rPr>
                <a:t>Click to reveal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7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CEDD41-93BA-4BB2-82A7-1BFC504C62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Susan completes a journey in two stages.</a:t>
            </a:r>
          </a:p>
          <a:p>
            <a:r>
              <a:rPr lang="en-GB" dirty="0"/>
              <a:t>In stage 1 of her journey, she drives at an average speed of 80 km/h and takes 1 hour 45 minutes. In stage 2 of her journey she travels for 49 km.</a:t>
            </a:r>
          </a:p>
          <a:p>
            <a:r>
              <a:rPr lang="en-GB" dirty="0"/>
              <a:t>Altogether, Susan takes a total time of 2 hours 15 minutes.</a:t>
            </a:r>
          </a:p>
          <a:p>
            <a:r>
              <a:rPr lang="en-GB" dirty="0"/>
              <a:t>What is her average speed, in km/h, in stage 2 of her journey?</a:t>
            </a:r>
          </a:p>
        </p:txBody>
      </p:sp>
    </p:spTree>
    <p:extLst>
      <p:ext uri="{BB962C8B-B14F-4D97-AF65-F5344CB8AC3E}">
        <p14:creationId xmlns:p14="http://schemas.microsoft.com/office/powerpoint/2010/main" val="395041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CEDD41-93BA-4BB2-82A7-1BFC504C62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Susan completes a journey in two stages.</a:t>
            </a:r>
          </a:p>
          <a:p>
            <a:r>
              <a:rPr lang="en-GB" dirty="0"/>
              <a:t>In stage 1 of her journey, she drives at an average speed of 80 km/h and takes 1 hour 45 minutes. In stage 2 of her journey she travels for 49 km.</a:t>
            </a:r>
          </a:p>
          <a:p>
            <a:r>
              <a:rPr lang="en-GB" dirty="0"/>
              <a:t>Altogether, Susan takes a total time of 2 hours 15 minutes.</a:t>
            </a:r>
          </a:p>
          <a:p>
            <a:r>
              <a:rPr lang="en-GB" dirty="0"/>
              <a:t>What is her average speed, in km/h, in stage 2 of her journey?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C552B64-6AF8-48F6-AD75-183365C37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0484"/>
              </p:ext>
            </p:extLst>
          </p:nvPr>
        </p:nvGraphicFramePr>
        <p:xfrm>
          <a:off x="955830" y="2977224"/>
          <a:ext cx="6909788" cy="283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447">
                  <a:extLst>
                    <a:ext uri="{9D8B030D-6E8A-4147-A177-3AD203B41FA5}">
                      <a16:colId xmlns:a16="http://schemas.microsoft.com/office/drawing/2014/main" val="1782380982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007707970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353666887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2339986411"/>
                    </a:ext>
                  </a:extLst>
                </a:gridCol>
              </a:tblGrid>
              <a:tr h="70941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Speed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Distance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Time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21823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1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78386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2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890762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Overall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4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122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A9303-17B9-4E63-9CBE-A636B9A1A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Abdul drives 105 miles at an average speed of 70 miles per hour.</a:t>
            </a:r>
            <a:br>
              <a:rPr lang="en-GB" dirty="0"/>
            </a:br>
            <a:r>
              <a:rPr lang="en-GB" dirty="0"/>
              <a:t>He then drives 100 miles at an average speed of 40 miles per hour.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Calculate his average speed for the whole journey.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661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A9303-17B9-4E63-9CBE-A636B9A1A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Abdul drives 105 miles at an average speed of 70 miles per hour.</a:t>
            </a:r>
            <a:br>
              <a:rPr lang="en-GB" dirty="0"/>
            </a:br>
            <a:r>
              <a:rPr lang="en-GB" dirty="0"/>
              <a:t>He then drives 100 miles at an average speed of 40 miles per hour.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Calculate his average speed for the whole journey.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DA11F1-B8B1-46FD-AC56-12C2CF167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04307"/>
              </p:ext>
            </p:extLst>
          </p:nvPr>
        </p:nvGraphicFramePr>
        <p:xfrm>
          <a:off x="955830" y="2977224"/>
          <a:ext cx="6909788" cy="283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447">
                  <a:extLst>
                    <a:ext uri="{9D8B030D-6E8A-4147-A177-3AD203B41FA5}">
                      <a16:colId xmlns:a16="http://schemas.microsoft.com/office/drawing/2014/main" val="1782380982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007707970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353666887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2339986411"/>
                    </a:ext>
                  </a:extLst>
                </a:gridCol>
              </a:tblGrid>
              <a:tr h="70941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Speed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Distance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Time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21823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1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78386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2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890762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Overall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4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8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A9303-17B9-4E63-9CBE-A636B9A1A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Abdul drives 105 miles at an average speed of 70 miles per hour.</a:t>
            </a:r>
            <a:br>
              <a:rPr lang="en-GB" dirty="0"/>
            </a:br>
            <a:r>
              <a:rPr lang="en-GB" dirty="0"/>
              <a:t>He then drives 100 miles at an average speed of 40 miles per hour.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Calculate his average speed for the whole journey.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DA11F1-B8B1-46FD-AC56-12C2CF167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56870"/>
              </p:ext>
            </p:extLst>
          </p:nvPr>
        </p:nvGraphicFramePr>
        <p:xfrm>
          <a:off x="955830" y="2977224"/>
          <a:ext cx="6909788" cy="283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447">
                  <a:extLst>
                    <a:ext uri="{9D8B030D-6E8A-4147-A177-3AD203B41FA5}">
                      <a16:colId xmlns:a16="http://schemas.microsoft.com/office/drawing/2014/main" val="1782380982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007707970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353666887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2339986411"/>
                    </a:ext>
                  </a:extLst>
                </a:gridCol>
              </a:tblGrid>
              <a:tr h="70941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Speed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Distance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Time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21823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1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78386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2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890762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Overall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4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57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A9303-17B9-4E63-9CBE-A636B9A1A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Abdul drives 105 miles at an average speed of 70 miles per hour.</a:t>
            </a:r>
            <a:br>
              <a:rPr lang="en-GB" dirty="0"/>
            </a:br>
            <a:r>
              <a:rPr lang="en-GB" dirty="0"/>
              <a:t>He then drives 100 miles at an average speed of 40 miles per hour.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Calculate his average speed for the whole journey.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DA11F1-B8B1-46FD-AC56-12C2CF167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91823"/>
              </p:ext>
            </p:extLst>
          </p:nvPr>
        </p:nvGraphicFramePr>
        <p:xfrm>
          <a:off x="955830" y="2977224"/>
          <a:ext cx="6909788" cy="283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447">
                  <a:extLst>
                    <a:ext uri="{9D8B030D-6E8A-4147-A177-3AD203B41FA5}">
                      <a16:colId xmlns:a16="http://schemas.microsoft.com/office/drawing/2014/main" val="1782380982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007707970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353666887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2339986411"/>
                    </a:ext>
                  </a:extLst>
                </a:gridCol>
              </a:tblGrid>
              <a:tr h="70941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Speed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Distance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Time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21823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1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78386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2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890762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Overall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4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774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A9303-17B9-4E63-9CBE-A636B9A1A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Abdul drives 105 miles at an average speed of 70 miles per hour.</a:t>
            </a:r>
            <a:br>
              <a:rPr lang="en-GB" dirty="0"/>
            </a:br>
            <a:r>
              <a:rPr lang="en-GB" dirty="0"/>
              <a:t>He then drives 100 miles at an average speed of 40 miles per hour.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Calculate his average speed for the whole journey.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DA11F1-B8B1-46FD-AC56-12C2CF167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87841"/>
              </p:ext>
            </p:extLst>
          </p:nvPr>
        </p:nvGraphicFramePr>
        <p:xfrm>
          <a:off x="955830" y="2977224"/>
          <a:ext cx="6909788" cy="283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447">
                  <a:extLst>
                    <a:ext uri="{9D8B030D-6E8A-4147-A177-3AD203B41FA5}">
                      <a16:colId xmlns:a16="http://schemas.microsoft.com/office/drawing/2014/main" val="1782380982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007707970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353666887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2339986411"/>
                    </a:ext>
                  </a:extLst>
                </a:gridCol>
              </a:tblGrid>
              <a:tr h="70941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Speed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Distance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Time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21823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1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78386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2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890762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Overall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4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67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32265D-7513-4F85-ABEC-954CC39E71A0}"/>
              </a:ext>
            </a:extLst>
          </p:cNvPr>
          <p:cNvSpPr/>
          <p:nvPr/>
        </p:nvSpPr>
        <p:spPr>
          <a:xfrm>
            <a:off x="201041" y="295119"/>
            <a:ext cx="8882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ea typeface="Dotum" panose="020B0600000101010101" pitchFamily="34" charset="-127"/>
              </a:rPr>
              <a:t>The world record for "fastest land animal" is held by a female cheetah named Sarah, living at the Cincinnati Zoo in Ohio. </a:t>
            </a:r>
          </a:p>
          <a:p>
            <a:r>
              <a:rPr lang="en-GB" dirty="0">
                <a:solidFill>
                  <a:srgbClr val="222222"/>
                </a:solidFill>
                <a:ea typeface="Dotum" panose="020B0600000101010101" pitchFamily="34" charset="-127"/>
              </a:rPr>
              <a:t>When Sarah was 11 years old, she ran the 100 meter dash in 5.95 seconds,  with a top speed of 61mph.</a:t>
            </a:r>
          </a:p>
          <a:p>
            <a:r>
              <a:rPr lang="en-GB" dirty="0">
                <a:solidFill>
                  <a:srgbClr val="222222"/>
                </a:solidFill>
                <a:ea typeface="Dotum" panose="020B0600000101010101" pitchFamily="34" charset="-127"/>
              </a:rPr>
              <a:t>The current men’s 100m world record is 9.58 seconds, set by Usain Bolt in 2009</a:t>
            </a:r>
            <a:endParaRPr lang="en-GB" i="0" dirty="0">
              <a:solidFill>
                <a:srgbClr val="222222"/>
              </a:solidFill>
              <a:effectLst/>
              <a:ea typeface="Dotum" panose="020B0600000101010101" pitchFamily="34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E491B2-73E3-4722-A3AA-AFFBD9D1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32143"/>
            <a:ext cx="5905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357E6F-05F8-4600-8216-0C8451A9AFDE}"/>
              </a:ext>
            </a:extLst>
          </p:cNvPr>
          <p:cNvSpPr/>
          <p:nvPr/>
        </p:nvSpPr>
        <p:spPr>
          <a:xfrm>
            <a:off x="1689346" y="5737257"/>
            <a:ext cx="590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Dotum" panose="020B0600000101010101" pitchFamily="34" charset="-127"/>
                <a:hlinkClick r:id="rId3"/>
              </a:rPr>
              <a:t>https://www.youtube.com/watch?v=T_vJPKh9p4c</a:t>
            </a:r>
            <a:endParaRPr lang="en-GB" dirty="0"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251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A9303-17B9-4E63-9CBE-A636B9A1A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Abdul drives 105 miles at an average speed of 70 miles per hour.</a:t>
            </a:r>
            <a:br>
              <a:rPr lang="en-GB" dirty="0"/>
            </a:br>
            <a:r>
              <a:rPr lang="en-GB" dirty="0"/>
              <a:t>He then drives 100 miles at an average speed of 40 miles per hour.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Calculate his average speed for the whole journey.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DA11F1-B8B1-46FD-AC56-12C2CF167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68614"/>
              </p:ext>
            </p:extLst>
          </p:nvPr>
        </p:nvGraphicFramePr>
        <p:xfrm>
          <a:off x="955830" y="2977224"/>
          <a:ext cx="6909788" cy="283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447">
                  <a:extLst>
                    <a:ext uri="{9D8B030D-6E8A-4147-A177-3AD203B41FA5}">
                      <a16:colId xmlns:a16="http://schemas.microsoft.com/office/drawing/2014/main" val="1782380982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007707970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3353666887"/>
                    </a:ext>
                  </a:extLst>
                </a:gridCol>
                <a:gridCol w="1727447">
                  <a:extLst>
                    <a:ext uri="{9D8B030D-6E8A-4147-A177-3AD203B41FA5}">
                      <a16:colId xmlns:a16="http://schemas.microsoft.com/office/drawing/2014/main" val="2339986411"/>
                    </a:ext>
                  </a:extLst>
                </a:gridCol>
              </a:tblGrid>
              <a:tr h="70941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+mn-lt"/>
                        <a:ea typeface="Dot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Speed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Distance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Time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21823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1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878386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Stage 2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890762"/>
                  </a:ext>
                </a:extLst>
              </a:tr>
              <a:tr h="7094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ea typeface="Dotum" panose="020B0600000101010101" pitchFamily="34" charset="-127"/>
                        </a:rPr>
                        <a:t>Overall</a:t>
                      </a:r>
                    </a:p>
                  </a:txBody>
                  <a:tcPr anchor="ctr">
                    <a:solidFill>
                      <a:srgbClr val="E5F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51.25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+mn-lt"/>
                          <a:ea typeface="Dotum" panose="020B0600000101010101" pitchFamily="34" charset="-127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42935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C5DA2F8-2FBF-4EFD-965A-373259A80ED7}"/>
              </a:ext>
            </a:extLst>
          </p:cNvPr>
          <p:cNvSpPr/>
          <p:nvPr/>
        </p:nvSpPr>
        <p:spPr>
          <a:xfrm>
            <a:off x="6959037" y="2152381"/>
            <a:ext cx="113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ea typeface="Dotum" panose="020B0600000101010101" pitchFamily="34" charset="-127"/>
              </a:rPr>
              <a:t>51.25mph</a:t>
            </a:r>
          </a:p>
        </p:txBody>
      </p:sp>
    </p:spTree>
    <p:extLst>
      <p:ext uri="{BB962C8B-B14F-4D97-AF65-F5344CB8AC3E}">
        <p14:creationId xmlns:p14="http://schemas.microsoft.com/office/powerpoint/2010/main" val="3451314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986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38ADB-9A65-49AB-8609-438FB43DABCA}"/>
              </a:ext>
            </a:extLst>
          </p:cNvPr>
          <p:cNvSpPr txBox="1"/>
          <p:nvPr/>
        </p:nvSpPr>
        <p:spPr>
          <a:xfrm>
            <a:off x="3018328" y="2403334"/>
            <a:ext cx="3372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/>
              <a:t>PLENARY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1276323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7EF56-0D78-4E01-AF6B-C765EDB7A9F6}"/>
              </a:ext>
            </a:extLst>
          </p:cNvPr>
          <p:cNvSpPr/>
          <p:nvPr/>
        </p:nvSpPr>
        <p:spPr>
          <a:xfrm>
            <a:off x="1319350" y="2849004"/>
            <a:ext cx="2160697" cy="130819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9465E-FF28-4DA8-B272-2E2FBE163DAB}"/>
              </a:ext>
            </a:extLst>
          </p:cNvPr>
          <p:cNvSpPr/>
          <p:nvPr/>
        </p:nvSpPr>
        <p:spPr>
          <a:xfrm>
            <a:off x="3488925" y="2846557"/>
            <a:ext cx="2160697" cy="1308193"/>
          </a:xfrm>
          <a:prstGeom prst="rect">
            <a:avLst/>
          </a:prstGeom>
          <a:solidFill>
            <a:srgbClr val="FEC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68AA6-BDF3-4546-B1B6-B713F597A7C7}"/>
              </a:ext>
            </a:extLst>
          </p:cNvPr>
          <p:cNvSpPr/>
          <p:nvPr/>
        </p:nvSpPr>
        <p:spPr>
          <a:xfrm>
            <a:off x="5658500" y="2846557"/>
            <a:ext cx="2160697" cy="130819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5B70F-9744-4EC4-B58D-64AC5E2B4893}"/>
              </a:ext>
            </a:extLst>
          </p:cNvPr>
          <p:cNvSpPr/>
          <p:nvPr/>
        </p:nvSpPr>
        <p:spPr>
          <a:xfrm>
            <a:off x="1319350" y="4159644"/>
            <a:ext cx="2160697" cy="130819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969597-108A-4F0B-BEFD-1C3142E00FE7}"/>
              </a:ext>
            </a:extLst>
          </p:cNvPr>
          <p:cNvSpPr/>
          <p:nvPr/>
        </p:nvSpPr>
        <p:spPr>
          <a:xfrm>
            <a:off x="3480047" y="4159644"/>
            <a:ext cx="2160697" cy="1308193"/>
          </a:xfrm>
          <a:prstGeom prst="rect">
            <a:avLst/>
          </a:prstGeom>
          <a:solidFill>
            <a:srgbClr val="FEC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EB410-B5F2-40F5-9F38-C573E9BAC5BE}"/>
              </a:ext>
            </a:extLst>
          </p:cNvPr>
          <p:cNvSpPr/>
          <p:nvPr/>
        </p:nvSpPr>
        <p:spPr>
          <a:xfrm>
            <a:off x="5649622" y="4159644"/>
            <a:ext cx="2160697" cy="130819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136504-FA0F-4FD2-9A1D-22BBA46F5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10767"/>
              </p:ext>
            </p:extLst>
          </p:nvPr>
        </p:nvGraphicFramePr>
        <p:xfrm>
          <a:off x="1319350" y="2846557"/>
          <a:ext cx="6505299" cy="2587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433">
                  <a:extLst>
                    <a:ext uri="{9D8B030D-6E8A-4147-A177-3AD203B41FA5}">
                      <a16:colId xmlns:a16="http://schemas.microsoft.com/office/drawing/2014/main" val="3035605143"/>
                    </a:ext>
                  </a:extLst>
                </a:gridCol>
                <a:gridCol w="2168433">
                  <a:extLst>
                    <a:ext uri="{9D8B030D-6E8A-4147-A177-3AD203B41FA5}">
                      <a16:colId xmlns:a16="http://schemas.microsoft.com/office/drawing/2014/main" val="1124107105"/>
                    </a:ext>
                  </a:extLst>
                </a:gridCol>
                <a:gridCol w="2168433">
                  <a:extLst>
                    <a:ext uri="{9D8B030D-6E8A-4147-A177-3AD203B41FA5}">
                      <a16:colId xmlns:a16="http://schemas.microsoft.com/office/drawing/2014/main" val="3519055127"/>
                    </a:ext>
                  </a:extLst>
                </a:gridCol>
              </a:tblGrid>
              <a:tr h="12937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If you increase the distance (and the time remains constant), the speed increases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If you increase the time (and the distance remains constant), the speed increases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If you increase the speed (and the time remains constant), the distance increases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534415"/>
                  </a:ext>
                </a:extLst>
              </a:tr>
              <a:tr h="12937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If you increase the time (and the speed remains constant), the distance increases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If you increase the speed (and the distance remains constant), the time increases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If you increase the distance (and the speed remains constant), the time increases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5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8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34E20F-7F52-41E7-A654-FCA4E4C26C18}"/>
              </a:ext>
            </a:extLst>
          </p:cNvPr>
          <p:cNvSpPr/>
          <p:nvPr/>
        </p:nvSpPr>
        <p:spPr>
          <a:xfrm>
            <a:off x="1319350" y="2979724"/>
            <a:ext cx="2160697" cy="120165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D4808-EFC3-4FEE-ADE6-627F91786295}"/>
              </a:ext>
            </a:extLst>
          </p:cNvPr>
          <p:cNvSpPr/>
          <p:nvPr/>
        </p:nvSpPr>
        <p:spPr>
          <a:xfrm>
            <a:off x="3503258" y="2979724"/>
            <a:ext cx="2160697" cy="1201659"/>
          </a:xfrm>
          <a:prstGeom prst="rect">
            <a:avLst/>
          </a:prstGeom>
          <a:solidFill>
            <a:srgbClr val="FEC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EB684-7093-4552-811E-F88998B04CC7}"/>
              </a:ext>
            </a:extLst>
          </p:cNvPr>
          <p:cNvSpPr/>
          <p:nvPr/>
        </p:nvSpPr>
        <p:spPr>
          <a:xfrm>
            <a:off x="5663951" y="2979724"/>
            <a:ext cx="2160697" cy="120165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95CB1-AE47-44D5-A812-49F2D781B60D}"/>
              </a:ext>
            </a:extLst>
          </p:cNvPr>
          <p:cNvSpPr/>
          <p:nvPr/>
        </p:nvSpPr>
        <p:spPr>
          <a:xfrm>
            <a:off x="1319349" y="4181383"/>
            <a:ext cx="2160697" cy="120165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29E0DC-448E-48DC-AE28-5C4396DFD4CA}"/>
              </a:ext>
            </a:extLst>
          </p:cNvPr>
          <p:cNvSpPr/>
          <p:nvPr/>
        </p:nvSpPr>
        <p:spPr>
          <a:xfrm>
            <a:off x="3480042" y="4181383"/>
            <a:ext cx="2160697" cy="1201659"/>
          </a:xfrm>
          <a:prstGeom prst="rect">
            <a:avLst/>
          </a:prstGeom>
          <a:solidFill>
            <a:srgbClr val="FEC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059C8-4993-46CD-B576-BD9573314BBD}"/>
              </a:ext>
            </a:extLst>
          </p:cNvPr>
          <p:cNvSpPr/>
          <p:nvPr/>
        </p:nvSpPr>
        <p:spPr>
          <a:xfrm>
            <a:off x="5640734" y="4178609"/>
            <a:ext cx="2160697" cy="120165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3136504-FA0F-4FD2-9A1D-22BBA46F59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316927"/>
                  </p:ext>
                </p:extLst>
              </p:nvPr>
            </p:nvGraphicFramePr>
            <p:xfrm>
              <a:off x="1319350" y="2979724"/>
              <a:ext cx="6505299" cy="2406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8433">
                      <a:extLst>
                        <a:ext uri="{9D8B030D-6E8A-4147-A177-3AD203B41FA5}">
                          <a16:colId xmlns:a16="http://schemas.microsoft.com/office/drawing/2014/main" val="3035605143"/>
                        </a:ext>
                      </a:extLst>
                    </a:gridCol>
                    <a:gridCol w="2168433">
                      <a:extLst>
                        <a:ext uri="{9D8B030D-6E8A-4147-A177-3AD203B41FA5}">
                          <a16:colId xmlns:a16="http://schemas.microsoft.com/office/drawing/2014/main" val="1124107105"/>
                        </a:ext>
                      </a:extLst>
                    </a:gridCol>
                    <a:gridCol w="2168433">
                      <a:extLst>
                        <a:ext uri="{9D8B030D-6E8A-4147-A177-3AD203B41FA5}">
                          <a16:colId xmlns:a16="http://schemas.microsoft.com/office/drawing/2014/main" val="3519055127"/>
                        </a:ext>
                      </a:extLst>
                    </a:gridCol>
                  </a:tblGrid>
                  <a:tr h="120304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Speed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Time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latin typeface="Dotum" panose="020B0600000101010101" pitchFamily="34" charset="-127"/>
                            <a:ea typeface="Dotum" panose="020B0600000101010101" pitchFamily="34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Speed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Time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Distance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latin typeface="Dotum" panose="020B0600000101010101" pitchFamily="34" charset="-127"/>
                            <a:ea typeface="Dotum" panose="020B0600000101010101" pitchFamily="34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Distance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Time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×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Speed</m:t>
                                </m:r>
                              </m:oMath>
                            </m:oMathPara>
                          </a14:m>
                          <a:endParaRPr lang="en-GB" sz="1600" b="0" i="0" dirty="0">
                            <a:latin typeface="Dotum" panose="020B0600000101010101" pitchFamily="34" charset="-127"/>
                            <a:ea typeface="Dotum" panose="020B0600000101010101" pitchFamily="34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9001758"/>
                      </a:ext>
                    </a:extLst>
                  </a:tr>
                  <a:tr h="120304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Time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Distance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Speed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latin typeface="Dotum" panose="020B0600000101010101" pitchFamily="34" charset="-127"/>
                            <a:ea typeface="Dotum" panose="020B0600000101010101" pitchFamily="34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Time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Speed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Distance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latin typeface="Dotum" panose="020B0600000101010101" pitchFamily="34" charset="-127"/>
                            <a:ea typeface="Dotum" panose="020B0600000101010101" pitchFamily="34" charset="-12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Distance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Speed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×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Time</m:t>
                                </m:r>
                              </m:oMath>
                            </m:oMathPara>
                          </a14:m>
                          <a:endParaRPr lang="en-GB" sz="1600" b="0" i="0" dirty="0">
                            <a:latin typeface="Dotum" panose="020B0600000101010101" pitchFamily="34" charset="-127"/>
                            <a:ea typeface="Dotum" panose="020B0600000101010101" pitchFamily="34" charset="-12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98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3136504-FA0F-4FD2-9A1D-22BBA46F59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316927"/>
                  </p:ext>
                </p:extLst>
              </p:nvPr>
            </p:nvGraphicFramePr>
            <p:xfrm>
              <a:off x="1319350" y="2979724"/>
              <a:ext cx="6505299" cy="2406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8433">
                      <a:extLst>
                        <a:ext uri="{9D8B030D-6E8A-4147-A177-3AD203B41FA5}">
                          <a16:colId xmlns:a16="http://schemas.microsoft.com/office/drawing/2014/main" val="3035605143"/>
                        </a:ext>
                      </a:extLst>
                    </a:gridCol>
                    <a:gridCol w="2168433">
                      <a:extLst>
                        <a:ext uri="{9D8B030D-6E8A-4147-A177-3AD203B41FA5}">
                          <a16:colId xmlns:a16="http://schemas.microsoft.com/office/drawing/2014/main" val="1124107105"/>
                        </a:ext>
                      </a:extLst>
                    </a:gridCol>
                    <a:gridCol w="2168433">
                      <a:extLst>
                        <a:ext uri="{9D8B030D-6E8A-4147-A177-3AD203B41FA5}">
                          <a16:colId xmlns:a16="http://schemas.microsoft.com/office/drawing/2014/main" val="3519055127"/>
                        </a:ext>
                      </a:extLst>
                    </a:gridCol>
                  </a:tblGrid>
                  <a:tr h="12030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1" t="-505" r="-200562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81" t="-505" r="-100562" b="-10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281" t="-505" r="-562" b="-10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9001758"/>
                      </a:ext>
                    </a:extLst>
                  </a:tr>
                  <a:tr h="12030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1" t="-100505" r="-200562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81" t="-100505" r="-100562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281" t="-100505" r="-562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982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87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749B3A-C084-412D-BF77-110291B04A5E}"/>
              </a:ext>
            </a:extLst>
          </p:cNvPr>
          <p:cNvSpPr/>
          <p:nvPr/>
        </p:nvSpPr>
        <p:spPr>
          <a:xfrm>
            <a:off x="1319350" y="2633494"/>
            <a:ext cx="2160697" cy="1760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A48F0-BE32-4AE3-ACCE-19B0910765F8}"/>
              </a:ext>
            </a:extLst>
          </p:cNvPr>
          <p:cNvSpPr/>
          <p:nvPr/>
        </p:nvSpPr>
        <p:spPr>
          <a:xfrm>
            <a:off x="3480047" y="2633494"/>
            <a:ext cx="2160697" cy="1760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9855F-2541-4EAB-9602-C041EEC16FC9}"/>
              </a:ext>
            </a:extLst>
          </p:cNvPr>
          <p:cNvSpPr/>
          <p:nvPr/>
        </p:nvSpPr>
        <p:spPr>
          <a:xfrm>
            <a:off x="5652348" y="2633494"/>
            <a:ext cx="2160697" cy="1760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4A5BD-0E28-4012-AA61-0B8415376967}"/>
              </a:ext>
            </a:extLst>
          </p:cNvPr>
          <p:cNvSpPr/>
          <p:nvPr/>
        </p:nvSpPr>
        <p:spPr>
          <a:xfrm>
            <a:off x="1319350" y="4403325"/>
            <a:ext cx="2160697" cy="122265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9F630-8203-43A6-8A46-BBE70E53FEE5}"/>
              </a:ext>
            </a:extLst>
          </p:cNvPr>
          <p:cNvSpPr/>
          <p:nvPr/>
        </p:nvSpPr>
        <p:spPr>
          <a:xfrm>
            <a:off x="3491650" y="4394447"/>
            <a:ext cx="2160697" cy="1222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AFA3D-7AA4-4B9A-A9B6-47DFC554EBEF}"/>
              </a:ext>
            </a:extLst>
          </p:cNvPr>
          <p:cNvSpPr/>
          <p:nvPr/>
        </p:nvSpPr>
        <p:spPr>
          <a:xfrm>
            <a:off x="5640744" y="4403325"/>
            <a:ext cx="2160697" cy="122265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136504-FA0F-4FD2-9A1D-22BBA46F5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07670"/>
              </p:ext>
            </p:extLst>
          </p:nvPr>
        </p:nvGraphicFramePr>
        <p:xfrm>
          <a:off x="1319350" y="2624616"/>
          <a:ext cx="6505299" cy="3001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433">
                  <a:extLst>
                    <a:ext uri="{9D8B030D-6E8A-4147-A177-3AD203B41FA5}">
                      <a16:colId xmlns:a16="http://schemas.microsoft.com/office/drawing/2014/main" val="3035605143"/>
                    </a:ext>
                  </a:extLst>
                </a:gridCol>
                <a:gridCol w="2168433">
                  <a:extLst>
                    <a:ext uri="{9D8B030D-6E8A-4147-A177-3AD203B41FA5}">
                      <a16:colId xmlns:a16="http://schemas.microsoft.com/office/drawing/2014/main" val="1124107105"/>
                    </a:ext>
                  </a:extLst>
                </a:gridCol>
                <a:gridCol w="2168433">
                  <a:extLst>
                    <a:ext uri="{9D8B030D-6E8A-4147-A177-3AD203B41FA5}">
                      <a16:colId xmlns:a16="http://schemas.microsoft.com/office/drawing/2014/main" val="3519055127"/>
                    </a:ext>
                  </a:extLst>
                </a:gridCol>
              </a:tblGrid>
              <a:tr h="17751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+mn-lt"/>
                          <a:ea typeface="Dotum" panose="020B0600000101010101" pitchFamily="34" charset="-127"/>
                        </a:rPr>
                        <a:t>Your average speed over a total journey can be calculated by finding the mean of the average speeds for each part of the journey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Dotum" panose="020B0600000101010101" pitchFamily="34" charset="-127"/>
                          <a:cs typeface="+mn-cs"/>
                        </a:rPr>
                        <a:t>If someone can run 100m in 12 seconds, they can run 1000m in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Dotum" panose="020B0600000101010101" pitchFamily="34" charset="-127"/>
                          <a:cs typeface="+mn-cs"/>
                        </a:rPr>
                        <a:t>2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Travelling in a straight path is the quickest route from one place to another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2699787"/>
                  </a:ext>
                </a:extLst>
              </a:tr>
              <a:tr h="120304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Travelling in a straight path is the shortest route from one place to another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Dotum" panose="020B0600000101010101" pitchFamily="34" charset="-127"/>
                          <a:cs typeface="+mn-cs"/>
                        </a:rPr>
                        <a:t>The average speed of an object and its speed are the same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ea typeface="Dotum" panose="020B0600000101010101" pitchFamily="34" charset="-127"/>
                        </a:rPr>
                        <a:t>Distance, time and speed cannot be measured with 100% accuracy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76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7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C2CA20-B1E1-4C7C-B245-FA7D80651728}"/>
              </a:ext>
            </a:extLst>
          </p:cNvPr>
          <p:cNvSpPr/>
          <p:nvPr/>
        </p:nvSpPr>
        <p:spPr>
          <a:xfrm>
            <a:off x="232081" y="1282344"/>
            <a:ext cx="84946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Because speed is about comparing the distance travelled with the time taken,</a:t>
            </a:r>
          </a:p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The formula for speed is:</a:t>
            </a:r>
          </a:p>
          <a:p>
            <a:endParaRPr lang="en-GB" sz="2400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ea typeface="Dotum" panose="020B0600000101010101" pitchFamily="34" charset="-127"/>
              </a:rPr>
              <a:t>Speed = Distance ÷ Time</a:t>
            </a:r>
          </a:p>
          <a:p>
            <a:pPr algn="ctr"/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We can also use a formula triangle:</a:t>
            </a:r>
          </a:p>
          <a:p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8985C8-71BC-474C-8236-1A883565A3A7}"/>
              </a:ext>
            </a:extLst>
          </p:cNvPr>
          <p:cNvGrpSpPr/>
          <p:nvPr/>
        </p:nvGrpSpPr>
        <p:grpSpPr>
          <a:xfrm>
            <a:off x="3511749" y="3507292"/>
            <a:ext cx="1935332" cy="1668390"/>
            <a:chOff x="3511749" y="3338615"/>
            <a:chExt cx="1935332" cy="16683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D1A8CE-0F52-4C1B-BE98-FFEC1AB09166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6F45F11D-C699-46D8-9384-4A7D149C35A0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FF5AAF6-BA2A-4327-BD50-C77B51FC4F59}"/>
                  </a:ext>
                </a:extLst>
              </p:cNvPr>
              <p:cNvCxnSpPr>
                <a:stCxn id="3" idx="1"/>
                <a:endCxn id="3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F68400D-0437-4805-9A1D-3B56BBBB8DA8}"/>
                  </a:ext>
                </a:extLst>
              </p:cNvPr>
              <p:cNvCxnSpPr>
                <a:stCxn id="3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41EF03-560D-496C-8E72-32F5A0F82DFE}"/>
                </a:ext>
              </a:extLst>
            </p:cNvPr>
            <p:cNvSpPr txBox="1"/>
            <p:nvPr/>
          </p:nvSpPr>
          <p:spPr>
            <a:xfrm>
              <a:off x="3923930" y="4306397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9CFE94-6579-4136-8C07-2557A69249D8}"/>
                </a:ext>
              </a:extLst>
            </p:cNvPr>
            <p:cNvSpPr txBox="1"/>
            <p:nvPr/>
          </p:nvSpPr>
          <p:spPr>
            <a:xfrm>
              <a:off x="4221171" y="358338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1D6E79-F52E-4F81-A15D-E6636BD48CF0}"/>
                </a:ext>
              </a:extLst>
            </p:cNvPr>
            <p:cNvSpPr txBox="1"/>
            <p:nvPr/>
          </p:nvSpPr>
          <p:spPr>
            <a:xfrm>
              <a:off x="4585096" y="4306397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72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9C93E3-1676-4AAE-AB5A-6393536A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04" y="987830"/>
            <a:ext cx="3742496" cy="33589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12A89E-94E6-4C7D-B9D0-DE1099ECB065}"/>
              </a:ext>
            </a:extLst>
          </p:cNvPr>
          <p:cNvSpPr/>
          <p:nvPr/>
        </p:nvSpPr>
        <p:spPr>
          <a:xfrm>
            <a:off x="324665" y="314678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ea typeface="Dotum" panose="020B0600000101010101" pitchFamily="34" charset="-127"/>
              </a:rPr>
              <a:t>How to use the formula triangle:</a:t>
            </a:r>
            <a:endParaRPr lang="en-GB" sz="2000" b="1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pic>
        <p:nvPicPr>
          <p:cNvPr id="2050" name="Picture 2" descr="cartoon hand PNG image with transparent background | TOPpng">
            <a:extLst>
              <a:ext uri="{FF2B5EF4-FFF2-40B4-BE49-F238E27FC236}">
                <a16:creationId xmlns:a16="http://schemas.microsoft.com/office/drawing/2014/main" id="{27B59F5B-71E8-4017-973E-7C016642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5" b="96740" l="10000" r="90000">
                        <a14:foregroundMark x1="34762" y1="3376" x2="41786" y2="2445"/>
                        <a14:foregroundMark x1="41786" y1="2445" x2="45000" y2="6054"/>
                        <a14:foregroundMark x1="41429" y1="89756" x2="41429" y2="9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0615" y="2913035"/>
            <a:ext cx="2292844" cy="23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4FB7D3-1D11-4B06-B021-C969F1F4EBB5}"/>
              </a:ext>
            </a:extLst>
          </p:cNvPr>
          <p:cNvSpPr/>
          <p:nvPr/>
        </p:nvSpPr>
        <p:spPr>
          <a:xfrm>
            <a:off x="324665" y="1028277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What is the formula for Speed?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14B08F-CD8D-4F9F-B61C-F533A8C085A3}"/>
              </a:ext>
            </a:extLst>
          </p:cNvPr>
          <p:cNvSpPr/>
          <p:nvPr/>
        </p:nvSpPr>
        <p:spPr>
          <a:xfrm>
            <a:off x="324664" y="1565536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Cover up the S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39FA0-178C-4BCB-A50B-01637E895569}"/>
              </a:ext>
            </a:extLst>
          </p:cNvPr>
          <p:cNvSpPr/>
          <p:nvPr/>
        </p:nvSpPr>
        <p:spPr>
          <a:xfrm>
            <a:off x="324664" y="2141890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We can see 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1D2DD-CD61-4F9A-9B5D-C4BA973B08B6}"/>
              </a:ext>
            </a:extLst>
          </p:cNvPr>
          <p:cNvSpPr/>
          <p:nvPr/>
        </p:nvSpPr>
        <p:spPr>
          <a:xfrm>
            <a:off x="1683028" y="1985397"/>
            <a:ext cx="51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D </a:t>
            </a:r>
          </a:p>
          <a:p>
            <a:pPr algn="ctr"/>
            <a:endParaRPr lang="en-GB" sz="1200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T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6D3CD-A1B1-4CC6-A0AD-015CEBD70C4B}"/>
              </a:ext>
            </a:extLst>
          </p:cNvPr>
          <p:cNvCxnSpPr/>
          <p:nvPr/>
        </p:nvCxnSpPr>
        <p:spPr>
          <a:xfrm>
            <a:off x="1784412" y="2400895"/>
            <a:ext cx="292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041D4F-9431-4D2B-86DA-81D8B98AC625}"/>
                  </a:ext>
                </a:extLst>
              </p:cNvPr>
              <p:cNvSpPr/>
              <p:nvPr/>
            </p:nvSpPr>
            <p:spPr>
              <a:xfrm>
                <a:off x="324664" y="2972887"/>
                <a:ext cx="8494669" cy="171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ea typeface="Dotum" panose="020B0600000101010101" pitchFamily="34" charset="-127"/>
                  </a:rPr>
                  <a:t>So:</a:t>
                </a:r>
              </a:p>
              <a:p>
                <a:endParaRPr lang="en-GB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Speed</m:t>
                      </m:r>
                      <m:r>
                        <a:rPr lang="en-GB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 =</m:t>
                      </m:r>
                      <m:f>
                        <m:fPr>
                          <m:ctrlPr>
                            <a:rPr lang="en-GB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Distance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Time</m:t>
                          </m:r>
                        </m:den>
                      </m:f>
                    </m:oMath>
                  </m:oMathPara>
                </a14:m>
                <a:endParaRPr lang="en-GB" i="0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endParaRPr lang="en-GB" i="0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ea typeface="Dotum" panose="020B0600000101010101" pitchFamily="34" charset="-127"/>
                  </a:rPr>
                  <a:t>              = Distance ÷ Time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</m:oMath>
                </a14:m>
                <a:endParaRPr lang="en-GB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041D4F-9431-4D2B-86DA-81D8B98AC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4" y="2972887"/>
                <a:ext cx="8494669" cy="1718868"/>
              </a:xfrm>
              <a:prstGeom prst="rect">
                <a:avLst/>
              </a:prstGeom>
              <a:blipFill>
                <a:blip r:embed="rId5"/>
                <a:stretch>
                  <a:fillRect l="-574" t="-2128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9C93E3-1676-4AAE-AB5A-6393536A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04" y="987830"/>
            <a:ext cx="3742496" cy="33589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12A89E-94E6-4C7D-B9D0-DE1099ECB065}"/>
              </a:ext>
            </a:extLst>
          </p:cNvPr>
          <p:cNvSpPr/>
          <p:nvPr/>
        </p:nvSpPr>
        <p:spPr>
          <a:xfrm>
            <a:off x="324665" y="314678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ea typeface="Dotum" panose="020B0600000101010101" pitchFamily="34" charset="-127"/>
              </a:rPr>
              <a:t>How to use the formula triangle:</a:t>
            </a:r>
            <a:endParaRPr lang="en-GB" sz="2000" b="1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pic>
        <p:nvPicPr>
          <p:cNvPr id="2050" name="Picture 2" descr="cartoon hand PNG image with transparent background | TOPpng">
            <a:extLst>
              <a:ext uri="{FF2B5EF4-FFF2-40B4-BE49-F238E27FC236}">
                <a16:creationId xmlns:a16="http://schemas.microsoft.com/office/drawing/2014/main" id="{27B59F5B-71E8-4017-973E-7C016642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5" b="96740" l="10000" r="90000">
                        <a14:foregroundMark x1="34762" y1="3376" x2="41786" y2="2445"/>
                        <a14:foregroundMark x1="41786" y1="2445" x2="45000" y2="6054"/>
                        <a14:foregroundMark x1="41429" y1="89756" x2="41429" y2="9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874611" y="858339"/>
            <a:ext cx="2292844" cy="23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4FB7D3-1D11-4B06-B021-C969F1F4EBB5}"/>
              </a:ext>
            </a:extLst>
          </p:cNvPr>
          <p:cNvSpPr/>
          <p:nvPr/>
        </p:nvSpPr>
        <p:spPr>
          <a:xfrm>
            <a:off x="324665" y="1028277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What is the formula for Distance?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14B08F-CD8D-4F9F-B61C-F533A8C085A3}"/>
              </a:ext>
            </a:extLst>
          </p:cNvPr>
          <p:cNvSpPr/>
          <p:nvPr/>
        </p:nvSpPr>
        <p:spPr>
          <a:xfrm>
            <a:off x="324664" y="1565536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Cover up the D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39FA0-178C-4BCB-A50B-01637E895569}"/>
              </a:ext>
            </a:extLst>
          </p:cNvPr>
          <p:cNvSpPr/>
          <p:nvPr/>
        </p:nvSpPr>
        <p:spPr>
          <a:xfrm>
            <a:off x="324664" y="2141890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We can see ST 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041D4F-9431-4D2B-86DA-81D8B98AC625}"/>
                  </a:ext>
                </a:extLst>
              </p:cNvPr>
              <p:cNvSpPr/>
              <p:nvPr/>
            </p:nvSpPr>
            <p:spPr>
              <a:xfrm>
                <a:off x="324664" y="2972887"/>
                <a:ext cx="849466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ea typeface="Dotum" panose="020B0600000101010101" pitchFamily="34" charset="-127"/>
                  </a:rPr>
                  <a:t>So:</a:t>
                </a:r>
              </a:p>
              <a:p>
                <a:endParaRPr lang="en-GB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Distance</m:t>
                      </m:r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 =(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Speed</m:t>
                      </m:r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Time</m:t>
                      </m:r>
                      <m:r>
                        <a:rPr lang="en-GB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endParaRPr lang="en-GB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ea typeface="Dotum" panose="020B0600000101010101" pitchFamily="34" charset="-127"/>
                  </a:rPr>
                  <a:t>                   = Speed × Time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</m:oMath>
                </a14:m>
                <a:endParaRPr lang="en-GB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041D4F-9431-4D2B-86DA-81D8B98AC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4" y="2972887"/>
                <a:ext cx="8494669" cy="1477328"/>
              </a:xfrm>
              <a:prstGeom prst="rect">
                <a:avLst/>
              </a:prstGeom>
              <a:blipFill>
                <a:blip r:embed="rId5"/>
                <a:stretch>
                  <a:fillRect l="-574" t="-2479" b="-6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6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9C93E3-1676-4AAE-AB5A-6393536A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04" y="987830"/>
            <a:ext cx="3742496" cy="33589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12A89E-94E6-4C7D-B9D0-DE1099ECB065}"/>
              </a:ext>
            </a:extLst>
          </p:cNvPr>
          <p:cNvSpPr/>
          <p:nvPr/>
        </p:nvSpPr>
        <p:spPr>
          <a:xfrm>
            <a:off x="324665" y="314678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ea typeface="Dotum" panose="020B0600000101010101" pitchFamily="34" charset="-127"/>
              </a:rPr>
              <a:t>How to use the formula triangle:</a:t>
            </a:r>
            <a:endParaRPr lang="en-GB" sz="2000" b="1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pic>
        <p:nvPicPr>
          <p:cNvPr id="2050" name="Picture 2" descr="cartoon hand PNG image with transparent background | TOPpng">
            <a:extLst>
              <a:ext uri="{FF2B5EF4-FFF2-40B4-BE49-F238E27FC236}">
                <a16:creationId xmlns:a16="http://schemas.microsoft.com/office/drawing/2014/main" id="{27B59F5B-71E8-4017-973E-7C016642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5" b="96740" l="10000" r="90000">
                        <a14:foregroundMark x1="34762" y1="3376" x2="41786" y2="2445"/>
                        <a14:foregroundMark x1="41786" y1="2445" x2="45000" y2="6054"/>
                        <a14:foregroundMark x1="41429" y1="89756" x2="41429" y2="9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73" y="2895999"/>
            <a:ext cx="2292844" cy="23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4FB7D3-1D11-4B06-B021-C969F1F4EBB5}"/>
              </a:ext>
            </a:extLst>
          </p:cNvPr>
          <p:cNvSpPr/>
          <p:nvPr/>
        </p:nvSpPr>
        <p:spPr>
          <a:xfrm>
            <a:off x="324665" y="1028277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What is the formula for Time?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14B08F-CD8D-4F9F-B61C-F533A8C085A3}"/>
              </a:ext>
            </a:extLst>
          </p:cNvPr>
          <p:cNvSpPr/>
          <p:nvPr/>
        </p:nvSpPr>
        <p:spPr>
          <a:xfrm>
            <a:off x="324664" y="1565536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Cover up the T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39FA0-178C-4BCB-A50B-01637E895569}"/>
              </a:ext>
            </a:extLst>
          </p:cNvPr>
          <p:cNvSpPr/>
          <p:nvPr/>
        </p:nvSpPr>
        <p:spPr>
          <a:xfrm>
            <a:off x="324664" y="2141890"/>
            <a:ext cx="849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We can see 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1D2DD-CD61-4F9A-9B5D-C4BA973B08B6}"/>
              </a:ext>
            </a:extLst>
          </p:cNvPr>
          <p:cNvSpPr/>
          <p:nvPr/>
        </p:nvSpPr>
        <p:spPr>
          <a:xfrm>
            <a:off x="1683028" y="1985397"/>
            <a:ext cx="5172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D </a:t>
            </a:r>
          </a:p>
          <a:p>
            <a:pPr algn="ctr"/>
            <a:endParaRPr lang="en-GB" sz="1200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S</a:t>
            </a:r>
            <a:endParaRPr lang="en-GB" sz="2000" dirty="0">
              <a:solidFill>
                <a:srgbClr val="000000"/>
              </a:solidFill>
              <a:ea typeface="Dotum" panose="020B0600000101010101" pitchFamily="34" charset="-12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6D3CD-A1B1-4CC6-A0AD-015CEBD70C4B}"/>
              </a:ext>
            </a:extLst>
          </p:cNvPr>
          <p:cNvCxnSpPr/>
          <p:nvPr/>
        </p:nvCxnSpPr>
        <p:spPr>
          <a:xfrm>
            <a:off x="1784412" y="2400895"/>
            <a:ext cx="292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041D4F-9431-4D2B-86DA-81D8B98AC625}"/>
                  </a:ext>
                </a:extLst>
              </p:cNvPr>
              <p:cNvSpPr/>
              <p:nvPr/>
            </p:nvSpPr>
            <p:spPr>
              <a:xfrm>
                <a:off x="324664" y="2972887"/>
                <a:ext cx="8494669" cy="176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ea typeface="Dotum" panose="020B0600000101010101" pitchFamily="34" charset="-127"/>
                  </a:rPr>
                  <a:t>So:</a:t>
                </a:r>
              </a:p>
              <a:p>
                <a:endParaRPr lang="en-GB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Time</m:t>
                      </m:r>
                      <m:r>
                        <a:rPr lang="en-GB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 =</m:t>
                      </m:r>
                      <m:f>
                        <m:fPr>
                          <m:ctrlPr>
                            <a:rPr lang="en-GB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Distance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Speed</m:t>
                          </m:r>
                        </m:den>
                      </m:f>
                    </m:oMath>
                  </m:oMathPara>
                </a14:m>
                <a:endParaRPr lang="en-GB" i="0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endParaRPr lang="en-GB" i="0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ea typeface="Dotum" panose="020B0600000101010101" pitchFamily="34" charset="-127"/>
                  </a:rPr>
                  <a:t>              = Distance ÷ Speed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</m:oMath>
                </a14:m>
                <a:endParaRPr lang="en-GB" dirty="0">
                  <a:solidFill>
                    <a:srgbClr val="000000"/>
                  </a:solidFill>
                  <a:ea typeface="Dotum" panose="020B0600000101010101" pitchFamily="34" charset="-127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041D4F-9431-4D2B-86DA-81D8B98AC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4" y="2972887"/>
                <a:ext cx="8494669" cy="1765483"/>
              </a:xfrm>
              <a:prstGeom prst="rect">
                <a:avLst/>
              </a:prstGeom>
              <a:blipFill>
                <a:blip r:embed="rId5"/>
                <a:stretch>
                  <a:fillRect l="-574" t="-2076" b="-4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80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C2CA20-B1E1-4C7C-B245-FA7D80651728}"/>
              </a:ext>
            </a:extLst>
          </p:cNvPr>
          <p:cNvSpPr/>
          <p:nvPr/>
        </p:nvSpPr>
        <p:spPr>
          <a:xfrm>
            <a:off x="232081" y="1282344"/>
            <a:ext cx="84946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What are our units?</a:t>
            </a:r>
          </a:p>
          <a:p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ea typeface="Dotum" panose="020B0600000101010101" pitchFamily="34" charset="-127"/>
              </a:rPr>
              <a:t>Speed = Distance ÷ Time</a:t>
            </a:r>
          </a:p>
          <a:p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Distance is measured in </a:t>
            </a:r>
          </a:p>
          <a:p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kilometres   miles   metres</a:t>
            </a:r>
          </a:p>
          <a:p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Time is measured in </a:t>
            </a:r>
          </a:p>
          <a:p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hours   seconds</a:t>
            </a:r>
          </a:p>
          <a:p>
            <a:pPr algn="ctr"/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pPr algn="ctr"/>
            <a:endParaRPr lang="en-GB" dirty="0">
              <a:solidFill>
                <a:srgbClr val="000000"/>
              </a:solidFill>
              <a:ea typeface="Dotum" panose="020B0600000101010101" pitchFamily="34" charset="-127"/>
            </a:endParaRPr>
          </a:p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So Speed is measured in:		km per hour 		(km/h)</a:t>
            </a:r>
          </a:p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							miles per hour 	(mph)</a:t>
            </a:r>
          </a:p>
          <a:p>
            <a:r>
              <a:rPr lang="en-GB" dirty="0">
                <a:solidFill>
                  <a:srgbClr val="000000"/>
                </a:solidFill>
                <a:ea typeface="Dotum" panose="020B0600000101010101" pitchFamily="34" charset="-127"/>
              </a:rPr>
              <a:t>							m per second		(m/s)</a:t>
            </a:r>
          </a:p>
        </p:txBody>
      </p:sp>
    </p:spTree>
    <p:extLst>
      <p:ext uri="{BB962C8B-B14F-4D97-AF65-F5344CB8AC3E}">
        <p14:creationId xmlns:p14="http://schemas.microsoft.com/office/powerpoint/2010/main" val="270616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F6D92-6D98-4C6A-B1D5-2596C35D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Speed = 5 m/s</a:t>
            </a:r>
          </a:p>
          <a:p>
            <a:endParaRPr lang="en-GB" dirty="0"/>
          </a:p>
          <a:p>
            <a:r>
              <a:rPr lang="en-GB" dirty="0"/>
              <a:t>Distance = 90 m</a:t>
            </a:r>
          </a:p>
          <a:p>
            <a:endParaRPr lang="en-GB" dirty="0"/>
          </a:p>
          <a:p>
            <a:r>
              <a:rPr lang="en-GB" dirty="0"/>
              <a:t>Time = .........</a:t>
            </a:r>
            <a:endParaRPr lang="en-GB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0E8F8-7B1F-4818-B5A1-5EED7F4A1461}"/>
              </a:ext>
            </a:extLst>
          </p:cNvPr>
          <p:cNvGrpSpPr/>
          <p:nvPr/>
        </p:nvGrpSpPr>
        <p:grpSpPr>
          <a:xfrm>
            <a:off x="5282215" y="4168065"/>
            <a:ext cx="1935332" cy="1668390"/>
            <a:chOff x="3511749" y="3338615"/>
            <a:chExt cx="1935332" cy="16683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01BFA5-6933-4490-AB55-A155BC20458D}"/>
                </a:ext>
              </a:extLst>
            </p:cNvPr>
            <p:cNvGrpSpPr/>
            <p:nvPr/>
          </p:nvGrpSpPr>
          <p:grpSpPr>
            <a:xfrm>
              <a:off x="3511749" y="3338615"/>
              <a:ext cx="1935332" cy="1668390"/>
              <a:chOff x="3511749" y="3338615"/>
              <a:chExt cx="1935332" cy="1668390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EECD4F3-7D45-4A3A-A8BD-4273AF34C1B4}"/>
                  </a:ext>
                </a:extLst>
              </p:cNvPr>
              <p:cNvSpPr/>
              <p:nvPr/>
            </p:nvSpPr>
            <p:spPr>
              <a:xfrm>
                <a:off x="3511749" y="3338615"/>
                <a:ext cx="1935332" cy="166839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377220-1134-41BD-A933-DF68EAE334B3}"/>
                  </a:ext>
                </a:extLst>
              </p:cNvPr>
              <p:cNvCxnSpPr>
                <a:stCxn id="8" idx="1"/>
                <a:endCxn id="8" idx="5"/>
              </p:cNvCxnSpPr>
              <p:nvPr/>
            </p:nvCxnSpPr>
            <p:spPr>
              <a:xfrm>
                <a:off x="3995582" y="4172810"/>
                <a:ext cx="9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A8B583-866D-40F7-800A-CD95F89EC0E9}"/>
                  </a:ext>
                </a:extLst>
              </p:cNvPr>
              <p:cNvCxnSpPr>
                <a:stCxn id="8" idx="3"/>
              </p:cNvCxnSpPr>
              <p:nvPr/>
            </p:nvCxnSpPr>
            <p:spPr>
              <a:xfrm flipV="1">
                <a:off x="4479415" y="4172810"/>
                <a:ext cx="0" cy="83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DF8AC5-3ADD-42A7-8F48-3B457D89E4CA}"/>
                </a:ext>
              </a:extLst>
            </p:cNvPr>
            <p:cNvSpPr txBox="1"/>
            <p:nvPr/>
          </p:nvSpPr>
          <p:spPr>
            <a:xfrm>
              <a:off x="3923930" y="4306397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1D61C-1A94-4EF2-A7EA-3BA11E19D1E9}"/>
                </a:ext>
              </a:extLst>
            </p:cNvPr>
            <p:cNvSpPr txBox="1"/>
            <p:nvPr/>
          </p:nvSpPr>
          <p:spPr>
            <a:xfrm>
              <a:off x="4221171" y="358338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6FAB2C-C4D9-4CB7-A111-3C42894DCCB2}"/>
                </a:ext>
              </a:extLst>
            </p:cNvPr>
            <p:cNvSpPr txBox="1"/>
            <p:nvPr/>
          </p:nvSpPr>
          <p:spPr>
            <a:xfrm>
              <a:off x="4585096" y="4306397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Dotum" panose="020B0600000101010101" pitchFamily="34" charset="-127"/>
                  <a:ea typeface="Dotum" panose="020B0600000101010101" pitchFamily="34" charset="-127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403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8699</TotalTime>
  <Words>1348</Words>
  <Application>Microsoft Office PowerPoint</Application>
  <PresentationFormat>On-screen Show (4:3)</PresentationFormat>
  <Paragraphs>322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Dotum</vt:lpstr>
      <vt:lpstr>Arial</vt:lpstr>
      <vt:lpstr>Calibri</vt:lpstr>
      <vt:lpstr>Cambria Math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Banks</dc:creator>
  <cp:lastModifiedBy>Rahila Mahaboob</cp:lastModifiedBy>
  <cp:revision>114</cp:revision>
  <dcterms:created xsi:type="dcterms:W3CDTF">2020-04-22T13:21:46Z</dcterms:created>
  <dcterms:modified xsi:type="dcterms:W3CDTF">2023-02-04T19:25:25Z</dcterms:modified>
</cp:coreProperties>
</file>