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17"/>
  </p:notesMasterIdLst>
  <p:handoutMasterIdLst>
    <p:handoutMasterId r:id="rId18"/>
  </p:handoutMasterIdLst>
  <p:sldIdLst>
    <p:sldId id="256" r:id="rId5"/>
    <p:sldId id="263" r:id="rId6"/>
    <p:sldId id="257" r:id="rId7"/>
    <p:sldId id="258" r:id="rId8"/>
    <p:sldId id="259" r:id="rId9"/>
    <p:sldId id="260" r:id="rId10"/>
    <p:sldId id="267" r:id="rId11"/>
    <p:sldId id="268" r:id="rId12"/>
    <p:sldId id="261" r:id="rId13"/>
    <p:sldId id="264" r:id="rId14"/>
    <p:sldId id="269"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2" autoAdjust="0"/>
  </p:normalViewPr>
  <p:slideViewPr>
    <p:cSldViewPr snapToGrid="0"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BC2305-9043-45AE-B8A1-6062D50396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8878E2A-85D5-4000-9B88-C859F52C62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ADE46C-81A1-43FB-B8E4-2C816F921C1C}" type="datetimeFigureOut">
              <a:rPr lang="en-US" smtClean="0"/>
              <a:t>3/3/2023</a:t>
            </a:fld>
            <a:endParaRPr lang="en-US" dirty="0"/>
          </a:p>
        </p:txBody>
      </p:sp>
      <p:sp>
        <p:nvSpPr>
          <p:cNvPr id="4" name="Footer Placeholder 3">
            <a:extLst>
              <a:ext uri="{FF2B5EF4-FFF2-40B4-BE49-F238E27FC236}">
                <a16:creationId xmlns:a16="http://schemas.microsoft.com/office/drawing/2014/main" id="{043B4D7C-FE5D-4098-B2E3-E316DB931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458A0E0-112E-4F75-AC4A-C0B7F1AD58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ACE16A-B08D-4117-9FC3-8F9667F4514B}" type="slidenum">
              <a:rPr lang="en-US" smtClean="0"/>
              <a:t>‹#›</a:t>
            </a:fld>
            <a:endParaRPr lang="en-US" dirty="0"/>
          </a:p>
        </p:txBody>
      </p:sp>
    </p:spTree>
    <p:extLst>
      <p:ext uri="{BB962C8B-B14F-4D97-AF65-F5344CB8AC3E}">
        <p14:creationId xmlns:p14="http://schemas.microsoft.com/office/powerpoint/2010/main" val="4082224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2EB95-E92B-4DBE-A5E5-BAD87330878F}" type="datetimeFigureOut">
              <a:rPr lang="en-US" smtClean="0"/>
              <a:t>3/3/2023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67C96-DDCA-4867-8F69-39EABFA21D53}" type="slidenum">
              <a:rPr lang="en-US" smtClean="0"/>
              <a:t>‹#›</a:t>
            </a:fld>
            <a:endParaRPr lang="en-US" dirty="0"/>
          </a:p>
        </p:txBody>
      </p:sp>
    </p:spTree>
    <p:extLst>
      <p:ext uri="{BB962C8B-B14F-4D97-AF65-F5344CB8AC3E}">
        <p14:creationId xmlns:p14="http://schemas.microsoft.com/office/powerpoint/2010/main" val="93034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FF4-5E5F-4912-946D-1F8AA7DD0B14}"/>
              </a:ext>
            </a:extLst>
          </p:cNvPr>
          <p:cNvSpPr>
            <a:spLocks noGrp="1"/>
          </p:cNvSpPr>
          <p:nvPr>
            <p:ph type="ctrTitle"/>
          </p:nvPr>
        </p:nvSpPr>
        <p:spPr>
          <a:xfrm>
            <a:off x="1047750" y="5010150"/>
            <a:ext cx="10096500" cy="920750"/>
          </a:xfrm>
        </p:spPr>
        <p:txBody>
          <a:bodyPr anchor="b">
            <a:normAutofit/>
          </a:bodyPr>
          <a:lstStyle>
            <a:lvl1pPr algn="ctr">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8A15329-8D3B-422F-AA3D-157CACBFFE3D}"/>
              </a:ext>
            </a:extLst>
          </p:cNvPr>
          <p:cNvSpPr>
            <a:spLocks noGrp="1"/>
          </p:cNvSpPr>
          <p:nvPr>
            <p:ph type="subTitle" idx="1"/>
          </p:nvPr>
        </p:nvSpPr>
        <p:spPr>
          <a:xfrm>
            <a:off x="1047750" y="6022975"/>
            <a:ext cx="10096500" cy="447675"/>
          </a:xfrm>
        </p:spPr>
        <p:txBody>
          <a:bodyPr>
            <a:no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B3E73B6-12C8-4526-AFDD-485DCDEC9763}"/>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5" name="Footer Placeholder 4">
            <a:extLst>
              <a:ext uri="{FF2B5EF4-FFF2-40B4-BE49-F238E27FC236}">
                <a16:creationId xmlns:a16="http://schemas.microsoft.com/office/drawing/2014/main" id="{3D3FA7DF-AC95-4A3E-9FF1-D1EEF9A9B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E5EF6D-8758-44B9-80C1-865573FC8178}"/>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84046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92F6-2683-48CC-8D7E-FE38C1BC49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447D80-7253-4EDA-AC92-046C9252F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E2FBC-BD33-408B-A4B8-F549EEAF38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51533F-CF3A-438B-BDD0-C62361C2B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F458CD-9CDB-4739-8458-48D272DEE5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8DC93-E93F-4A50-ADB0-9EE2165C3BB1}"/>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8" name="Footer Placeholder 7">
            <a:extLst>
              <a:ext uri="{FF2B5EF4-FFF2-40B4-BE49-F238E27FC236}">
                <a16:creationId xmlns:a16="http://schemas.microsoft.com/office/drawing/2014/main" id="{4EEFA520-E658-463E-8A0D-EE534D40B6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BE62E8-6627-457B-A399-6940743B1A32}"/>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280127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7B8F-BB4C-438E-B20F-B5D2209310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652D7C-535C-4791-95A0-0ADE1FE26023}"/>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4" name="Footer Placeholder 3">
            <a:extLst>
              <a:ext uri="{FF2B5EF4-FFF2-40B4-BE49-F238E27FC236}">
                <a16:creationId xmlns:a16="http://schemas.microsoft.com/office/drawing/2014/main" id="{DC72D6CD-AAE4-4950-A472-5746151E62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6611B8-5EF5-4CC9-BA21-964C17EFCB6D}"/>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57487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2286C-FC05-4E04-B5E3-BAF738900D08}"/>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3" name="Footer Placeholder 2">
            <a:extLst>
              <a:ext uri="{FF2B5EF4-FFF2-40B4-BE49-F238E27FC236}">
                <a16:creationId xmlns:a16="http://schemas.microsoft.com/office/drawing/2014/main" id="{42194715-CAD1-456B-9E7F-03949E56BF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2030D97-ACB7-42B4-A0E1-206D33147629}"/>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21519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1DCB-E1BF-4CD2-A3C6-46F9F238FB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CDB849-A401-466F-9204-F0A3908C0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D75B32-3BAE-4777-9C23-54E1D0079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C40EE-1B75-458D-AF59-CAC04EF02FA4}"/>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6" name="Footer Placeholder 5">
            <a:extLst>
              <a:ext uri="{FF2B5EF4-FFF2-40B4-BE49-F238E27FC236}">
                <a16:creationId xmlns:a16="http://schemas.microsoft.com/office/drawing/2014/main" id="{167A8C00-828C-4B27-9216-79AC88D6CFF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D09B04-31F5-442A-B35E-A7B7E884F5C8}"/>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1094596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36A52-C5F1-4FC3-A378-45755CEC2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C12394-5379-4E31-8506-206BAB030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695D635-F5A6-441F-BBC9-678B16150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8000F-4965-4CE3-BF8F-EC9FC2951409}"/>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6" name="Footer Placeholder 5">
            <a:extLst>
              <a:ext uri="{FF2B5EF4-FFF2-40B4-BE49-F238E27FC236}">
                <a16:creationId xmlns:a16="http://schemas.microsoft.com/office/drawing/2014/main" id="{2338240B-235F-46A0-8537-3D038A5CD9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54CB97-83FB-4ABC-AA99-0D55D6D08030}"/>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285166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4"/>
              </a:buClr>
              <a:buFont typeface="Wingdings" panose="05000000000000000000" pitchFamily="2" charset="2"/>
              <a:buChar char="§"/>
              <a:defRPr>
                <a:solidFill>
                  <a:schemeClr val="bg1"/>
                </a:solidFill>
              </a:defRPr>
            </a:lvl1pPr>
            <a:lvl2pPr marL="685800" indent="-228600">
              <a:buClr>
                <a:schemeClr val="accent4"/>
              </a:buClr>
              <a:buFont typeface="Wingdings" panose="05000000000000000000" pitchFamily="2" charset="2"/>
              <a:buChar char="§"/>
              <a:defRPr>
                <a:solidFill>
                  <a:schemeClr val="bg1"/>
                </a:solidFill>
              </a:defRPr>
            </a:lvl2pPr>
            <a:lvl3pPr marL="1143000" indent="-228600">
              <a:buClr>
                <a:schemeClr val="accent4"/>
              </a:buClr>
              <a:buFont typeface="Wingdings" panose="05000000000000000000" pitchFamily="2" charset="2"/>
              <a:buChar char="§"/>
              <a:defRPr>
                <a:solidFill>
                  <a:schemeClr val="bg1"/>
                </a:solidFill>
              </a:defRPr>
            </a:lvl3pPr>
            <a:lvl4pPr marL="1600200" indent="-228600">
              <a:buClr>
                <a:schemeClr val="accent4"/>
              </a:buClr>
              <a:buFont typeface="Wingdings" panose="05000000000000000000" pitchFamily="2" charset="2"/>
              <a:buChar char="§"/>
              <a:defRPr>
                <a:solidFill>
                  <a:schemeClr val="bg1"/>
                </a:solidFill>
              </a:defRPr>
            </a:lvl4pPr>
            <a:lvl5pPr marL="2057400" indent="-228600">
              <a:buClr>
                <a:schemeClr val="accent4"/>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48772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5"/>
              </a:buClr>
              <a:buFont typeface="Wingdings" panose="05000000000000000000" pitchFamily="2" charset="2"/>
              <a:buChar char="§"/>
              <a:defRPr>
                <a:solidFill>
                  <a:schemeClr val="bg1"/>
                </a:solidFill>
              </a:defRPr>
            </a:lvl1pPr>
            <a:lvl2pPr marL="685800" indent="-228600">
              <a:buClr>
                <a:schemeClr val="accent5"/>
              </a:buClr>
              <a:buFont typeface="Wingdings" panose="05000000000000000000" pitchFamily="2" charset="2"/>
              <a:buChar char="§"/>
              <a:defRPr>
                <a:solidFill>
                  <a:schemeClr val="bg1"/>
                </a:solidFill>
              </a:defRPr>
            </a:lvl2pPr>
            <a:lvl3pPr marL="1143000" indent="-228600">
              <a:buClr>
                <a:schemeClr val="accent5"/>
              </a:buClr>
              <a:buFont typeface="Wingdings" panose="05000000000000000000" pitchFamily="2" charset="2"/>
              <a:buChar char="§"/>
              <a:defRPr>
                <a:solidFill>
                  <a:schemeClr val="bg1"/>
                </a:solidFill>
              </a:defRPr>
            </a:lvl3pPr>
            <a:lvl4pPr marL="1600200" indent="-228600">
              <a:buClr>
                <a:schemeClr val="accent5"/>
              </a:buClr>
              <a:buFont typeface="Wingdings" panose="05000000000000000000" pitchFamily="2" charset="2"/>
              <a:buChar char="§"/>
              <a:defRPr>
                <a:solidFill>
                  <a:schemeClr val="bg1"/>
                </a:solidFill>
              </a:defRPr>
            </a:lvl4pPr>
            <a:lvl5pPr marL="2057400" indent="-228600">
              <a:buClr>
                <a:schemeClr val="accent5"/>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15572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3"/>
              </a:buClr>
              <a:buFont typeface="Wingdings" panose="05000000000000000000" pitchFamily="2" charset="2"/>
              <a:buChar char="§"/>
              <a:defRPr>
                <a:solidFill>
                  <a:schemeClr val="bg1"/>
                </a:solidFill>
              </a:defRPr>
            </a:lvl1pPr>
            <a:lvl2pPr marL="685800" indent="-228600">
              <a:buClr>
                <a:schemeClr val="accent3"/>
              </a:buClr>
              <a:buFont typeface="Wingdings" panose="05000000000000000000" pitchFamily="2" charset="2"/>
              <a:buChar char="§"/>
              <a:defRPr>
                <a:solidFill>
                  <a:schemeClr val="bg1"/>
                </a:solidFill>
              </a:defRPr>
            </a:lvl2pPr>
            <a:lvl3pPr marL="1143000" indent="-228600">
              <a:buClr>
                <a:schemeClr val="accent3"/>
              </a:buClr>
              <a:buFont typeface="Wingdings" panose="05000000000000000000" pitchFamily="2" charset="2"/>
              <a:buChar char="§"/>
              <a:defRPr>
                <a:solidFill>
                  <a:schemeClr val="bg1"/>
                </a:solidFill>
              </a:defRPr>
            </a:lvl3pPr>
            <a:lvl4pPr marL="1600200" indent="-228600">
              <a:buClr>
                <a:schemeClr val="accent3"/>
              </a:buClr>
              <a:buFont typeface="Wingdings" panose="05000000000000000000" pitchFamily="2" charset="2"/>
              <a:buChar char="§"/>
              <a:defRPr>
                <a:solidFill>
                  <a:schemeClr val="bg1"/>
                </a:solidFill>
              </a:defRPr>
            </a:lvl4pPr>
            <a:lvl5pPr marL="2057400" indent="-228600">
              <a:buClr>
                <a:schemeClr val="accent3"/>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19554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4"/>
              </a:buClr>
              <a:buFont typeface="Wingdings" panose="05000000000000000000" pitchFamily="2" charset="2"/>
              <a:buChar char="§"/>
              <a:defRPr>
                <a:solidFill>
                  <a:schemeClr val="bg1"/>
                </a:solidFill>
              </a:defRPr>
            </a:lvl1pPr>
            <a:lvl2pPr marL="685800" indent="-228600">
              <a:buClr>
                <a:schemeClr val="accent4"/>
              </a:buClr>
              <a:buFont typeface="Wingdings" panose="05000000000000000000" pitchFamily="2" charset="2"/>
              <a:buChar char="§"/>
              <a:defRPr>
                <a:solidFill>
                  <a:schemeClr val="bg1"/>
                </a:solidFill>
              </a:defRPr>
            </a:lvl2pPr>
            <a:lvl3pPr marL="1143000" indent="-228600">
              <a:buClr>
                <a:schemeClr val="accent4"/>
              </a:buClr>
              <a:buFont typeface="Wingdings" panose="05000000000000000000" pitchFamily="2" charset="2"/>
              <a:buChar char="§"/>
              <a:defRPr>
                <a:solidFill>
                  <a:schemeClr val="bg1"/>
                </a:solidFill>
              </a:defRPr>
            </a:lvl3pPr>
            <a:lvl4pPr marL="1600200" indent="-228600">
              <a:buClr>
                <a:schemeClr val="accent4"/>
              </a:buClr>
              <a:buFont typeface="Wingdings" panose="05000000000000000000" pitchFamily="2" charset="2"/>
              <a:buChar char="§"/>
              <a:defRPr>
                <a:solidFill>
                  <a:schemeClr val="bg1"/>
                </a:solidFill>
              </a:defRPr>
            </a:lvl4pPr>
            <a:lvl5pPr marL="2057400" indent="-228600">
              <a:buClr>
                <a:schemeClr val="accent4"/>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4941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5"/>
              </a:buClr>
              <a:buFont typeface="Wingdings" panose="05000000000000000000" pitchFamily="2" charset="2"/>
              <a:buChar char="§"/>
              <a:defRPr>
                <a:solidFill>
                  <a:schemeClr val="bg1"/>
                </a:solidFill>
              </a:defRPr>
            </a:lvl1pPr>
            <a:lvl2pPr marL="685800" indent="-228600">
              <a:buClr>
                <a:schemeClr val="accent5"/>
              </a:buClr>
              <a:buFont typeface="Wingdings" panose="05000000000000000000" pitchFamily="2" charset="2"/>
              <a:buChar char="§"/>
              <a:defRPr>
                <a:solidFill>
                  <a:schemeClr val="bg1"/>
                </a:solidFill>
              </a:defRPr>
            </a:lvl2pPr>
            <a:lvl3pPr marL="1143000" indent="-228600">
              <a:buClr>
                <a:schemeClr val="accent5"/>
              </a:buClr>
              <a:buFont typeface="Wingdings" panose="05000000000000000000" pitchFamily="2" charset="2"/>
              <a:buChar char="§"/>
              <a:defRPr>
                <a:solidFill>
                  <a:schemeClr val="bg1"/>
                </a:solidFill>
              </a:defRPr>
            </a:lvl3pPr>
            <a:lvl4pPr marL="1600200" indent="-228600">
              <a:buClr>
                <a:schemeClr val="accent5"/>
              </a:buClr>
              <a:buFont typeface="Wingdings" panose="05000000000000000000" pitchFamily="2" charset="2"/>
              <a:buChar char="§"/>
              <a:defRPr>
                <a:solidFill>
                  <a:schemeClr val="bg1"/>
                </a:solidFill>
              </a:defRPr>
            </a:lvl4pPr>
            <a:lvl5pPr marL="2057400" indent="-228600">
              <a:buClr>
                <a:schemeClr val="accent5"/>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156816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3"/>
              </a:buClr>
              <a:buFont typeface="Wingdings" panose="05000000000000000000" pitchFamily="2" charset="2"/>
              <a:buChar char="§"/>
              <a:defRPr>
                <a:solidFill>
                  <a:schemeClr val="bg1"/>
                </a:solidFill>
              </a:defRPr>
            </a:lvl1pPr>
            <a:lvl2pPr marL="685800" indent="-228600">
              <a:buClr>
                <a:schemeClr val="accent3"/>
              </a:buClr>
              <a:buFont typeface="Wingdings" panose="05000000000000000000" pitchFamily="2" charset="2"/>
              <a:buChar char="§"/>
              <a:defRPr>
                <a:solidFill>
                  <a:schemeClr val="bg1"/>
                </a:solidFill>
              </a:defRPr>
            </a:lvl2pPr>
            <a:lvl3pPr marL="1143000" indent="-228600">
              <a:buClr>
                <a:schemeClr val="accent3"/>
              </a:buClr>
              <a:buFont typeface="Wingdings" panose="05000000000000000000" pitchFamily="2" charset="2"/>
              <a:buChar char="§"/>
              <a:defRPr>
                <a:solidFill>
                  <a:schemeClr val="bg1"/>
                </a:solidFill>
              </a:defRPr>
            </a:lvl3pPr>
            <a:lvl4pPr marL="1600200" indent="-228600">
              <a:buClr>
                <a:schemeClr val="accent3"/>
              </a:buClr>
              <a:buFont typeface="Wingdings" panose="05000000000000000000" pitchFamily="2" charset="2"/>
              <a:buChar char="§"/>
              <a:defRPr>
                <a:solidFill>
                  <a:schemeClr val="bg1"/>
                </a:solidFill>
              </a:defRPr>
            </a:lvl4pPr>
            <a:lvl5pPr marL="2057400" indent="-228600">
              <a:buClr>
                <a:schemeClr val="accent3"/>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400049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1EA3-7A44-46A8-ADD1-49A8681910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D8A95B-E3CE-4DF9-A937-352579E07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C9E0A1-A234-4723-9A8B-9953B0747E01}"/>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5" name="Footer Placeholder 4">
            <a:extLst>
              <a:ext uri="{FF2B5EF4-FFF2-40B4-BE49-F238E27FC236}">
                <a16:creationId xmlns:a16="http://schemas.microsoft.com/office/drawing/2014/main" id="{1720E8EE-0E90-43CC-8FE4-FA9250EA34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068176-4163-4C33-836A-76EB72B143F6}"/>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79783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7676-EC29-4165-8827-31A796A52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6C2F3-3146-4BA4-BB45-307B565E5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36B48-EF6E-4251-B29E-53E1ECFC0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1EBFFA-A3D5-4A79-B1BA-2B6B1290CA44}"/>
              </a:ext>
            </a:extLst>
          </p:cNvPr>
          <p:cNvSpPr>
            <a:spLocks noGrp="1"/>
          </p:cNvSpPr>
          <p:nvPr>
            <p:ph type="dt" sz="half" idx="10"/>
          </p:nvPr>
        </p:nvSpPr>
        <p:spPr/>
        <p:txBody>
          <a:bodyPr/>
          <a:lstStyle/>
          <a:p>
            <a:fld id="{B99A8159-6B10-4896-B6E2-2809ECD1D84D}" type="datetimeFigureOut">
              <a:rPr lang="en-US" smtClean="0"/>
              <a:t>3/3/2023</a:t>
            </a:fld>
            <a:endParaRPr lang="en-US" dirty="0"/>
          </a:p>
        </p:txBody>
      </p:sp>
      <p:sp>
        <p:nvSpPr>
          <p:cNvPr id="6" name="Footer Placeholder 5">
            <a:extLst>
              <a:ext uri="{FF2B5EF4-FFF2-40B4-BE49-F238E27FC236}">
                <a16:creationId xmlns:a16="http://schemas.microsoft.com/office/drawing/2014/main" id="{78A23E26-DC40-4545-BC3B-1806EBB092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1F3FAA-2A19-4F15-8EC3-24BC48AEA546}"/>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93741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A17C0-CB34-4E70-B05D-441906BCE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CAE9C-F4E8-4259-8A6C-F5AE76F82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2FBD9-ADFB-4D9B-AF79-E21F43A5B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A8159-6B10-4896-B6E2-2809ECD1D84D}" type="datetimeFigureOut">
              <a:rPr lang="en-US" smtClean="0"/>
              <a:t>3/3/2023</a:t>
            </a:fld>
            <a:endParaRPr lang="en-US" dirty="0"/>
          </a:p>
        </p:txBody>
      </p:sp>
      <p:sp>
        <p:nvSpPr>
          <p:cNvPr id="5" name="Footer Placeholder 4">
            <a:extLst>
              <a:ext uri="{FF2B5EF4-FFF2-40B4-BE49-F238E27FC236}">
                <a16:creationId xmlns:a16="http://schemas.microsoft.com/office/drawing/2014/main" id="{72EA027E-6F89-462F-94DD-00F66DAFD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4929C0-CADC-4330-89DB-01C0DFA67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A02C9-A0CD-4A0B-81BC-708D5026A1F8}" type="slidenum">
              <a:rPr lang="en-US" smtClean="0"/>
              <a:t>‹#›</a:t>
            </a:fld>
            <a:endParaRPr lang="en-US" dirty="0"/>
          </a:p>
        </p:txBody>
      </p:sp>
    </p:spTree>
    <p:extLst>
      <p:ext uri="{BB962C8B-B14F-4D97-AF65-F5344CB8AC3E}">
        <p14:creationId xmlns:p14="http://schemas.microsoft.com/office/powerpoint/2010/main" val="33872912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0" r:id="rId3"/>
    <p:sldLayoutId id="2147483661" r:id="rId4"/>
    <p:sldLayoutId id="2147483662" r:id="rId5"/>
    <p:sldLayoutId id="2147483663" r:id="rId6"/>
    <p:sldLayoutId id="2147483664"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edpuzzle.com/media/63ff998d3e79214140adb58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A3B1-85F8-4B51-95B6-BDDF16F358FF}"/>
              </a:ext>
            </a:extLst>
          </p:cNvPr>
          <p:cNvSpPr>
            <a:spLocks noGrp="1"/>
          </p:cNvSpPr>
          <p:nvPr>
            <p:ph type="ctrTitle"/>
          </p:nvPr>
        </p:nvSpPr>
        <p:spPr>
          <a:xfrm>
            <a:off x="681990" y="800735"/>
            <a:ext cx="10096500" cy="920750"/>
          </a:xfrm>
        </p:spPr>
        <p:txBody>
          <a:bodyPr>
            <a:noAutofit/>
          </a:bodyPr>
          <a:lstStyle/>
          <a:p>
            <a:r>
              <a:rPr lang="en-US" sz="4800" dirty="0"/>
              <a:t>Week 30 Lesson </a:t>
            </a:r>
            <a:r>
              <a:rPr lang="en-US" dirty="0"/>
              <a:t>3</a:t>
            </a:r>
            <a:br>
              <a:rPr lang="en-US" sz="4800" dirty="0"/>
            </a:br>
            <a:r>
              <a:rPr lang="en-US" sz="4800" dirty="0"/>
              <a:t>Unit: 6 </a:t>
            </a:r>
          </a:p>
        </p:txBody>
      </p:sp>
      <p:sp>
        <p:nvSpPr>
          <p:cNvPr id="3" name="Subtitle 2">
            <a:extLst>
              <a:ext uri="{FF2B5EF4-FFF2-40B4-BE49-F238E27FC236}">
                <a16:creationId xmlns:a16="http://schemas.microsoft.com/office/drawing/2014/main" id="{98ACD44C-88EA-4854-B39D-5EEC3BEF4AE4}"/>
              </a:ext>
            </a:extLst>
          </p:cNvPr>
          <p:cNvSpPr>
            <a:spLocks noGrp="1"/>
          </p:cNvSpPr>
          <p:nvPr>
            <p:ph type="subTitle" idx="1"/>
          </p:nvPr>
        </p:nvSpPr>
        <p:spPr>
          <a:xfrm>
            <a:off x="1047750" y="5149215"/>
            <a:ext cx="10096500" cy="447675"/>
          </a:xfrm>
        </p:spPr>
        <p:txBody>
          <a:bodyPr>
            <a:noAutofit/>
          </a:bodyPr>
          <a:lstStyle/>
          <a:p>
            <a:r>
              <a:rPr lang="en-US" sz="2800" dirty="0"/>
              <a:t>Seasons and adaptations of plants and animals</a:t>
            </a:r>
          </a:p>
          <a:p>
            <a:r>
              <a:rPr lang="en-US" sz="2800" dirty="0"/>
              <a:t>6.2 Seasonal changes</a:t>
            </a:r>
          </a:p>
        </p:txBody>
      </p:sp>
    </p:spTree>
    <p:extLst>
      <p:ext uri="{BB962C8B-B14F-4D97-AF65-F5344CB8AC3E}">
        <p14:creationId xmlns:p14="http://schemas.microsoft.com/office/powerpoint/2010/main" val="301787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5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Graphical user interface&#10;&#10;Description automatically generated">
            <a:extLst>
              <a:ext uri="{FF2B5EF4-FFF2-40B4-BE49-F238E27FC236}">
                <a16:creationId xmlns:a16="http://schemas.microsoft.com/office/drawing/2014/main" id="{56DD8A14-2133-C82E-96B1-4248FF9E7388}"/>
              </a:ext>
            </a:extLst>
          </p:cNvPr>
          <p:cNvPicPr>
            <a:picLocks noGrp="1" noChangeAspect="1"/>
          </p:cNvPicPr>
          <p:nvPr>
            <p:ph idx="1"/>
          </p:nvPr>
        </p:nvPicPr>
        <p:blipFill rotWithShape="1">
          <a:blip r:embed="rId2"/>
          <a:srcRect l="52627" t="16418" r="18741" b="27078"/>
          <a:stretch/>
        </p:blipFill>
        <p:spPr>
          <a:xfrm>
            <a:off x="3281681" y="480060"/>
            <a:ext cx="5323654" cy="5909621"/>
          </a:xfrm>
          <a:prstGeom prst="rect">
            <a:avLst/>
          </a:prstGeom>
        </p:spPr>
      </p:pic>
    </p:spTree>
    <p:extLst>
      <p:ext uri="{BB962C8B-B14F-4D97-AF65-F5344CB8AC3E}">
        <p14:creationId xmlns:p14="http://schemas.microsoft.com/office/powerpoint/2010/main" val="149242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9AA7-3656-762A-F504-E155AF25AC42}"/>
              </a:ext>
            </a:extLst>
          </p:cNvPr>
          <p:cNvSpPr>
            <a:spLocks noGrp="1"/>
          </p:cNvSpPr>
          <p:nvPr>
            <p:ph type="title"/>
          </p:nvPr>
        </p:nvSpPr>
        <p:spPr/>
        <p:txBody>
          <a:bodyPr/>
          <a:lstStyle/>
          <a:p>
            <a:r>
              <a:rPr lang="en-US" dirty="0"/>
              <a:t>ESL Support:</a:t>
            </a:r>
            <a:br>
              <a:rPr lang="en-US" dirty="0"/>
            </a:br>
            <a:endParaRPr lang="en-US" dirty="0"/>
          </a:p>
        </p:txBody>
      </p:sp>
      <p:pic>
        <p:nvPicPr>
          <p:cNvPr id="3074" name="Picture 2">
            <a:extLst>
              <a:ext uri="{FF2B5EF4-FFF2-40B4-BE49-F238E27FC236}">
                <a16:creationId xmlns:a16="http://schemas.microsoft.com/office/drawing/2014/main" id="{AD91114C-B222-172B-E741-06CD44ED6E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33615" y="1485898"/>
            <a:ext cx="3955638" cy="24968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514E70-5590-2E86-C4E6-4C6B32C1A2B2}"/>
              </a:ext>
            </a:extLst>
          </p:cNvPr>
          <p:cNvSpPr txBox="1"/>
          <p:nvPr/>
        </p:nvSpPr>
        <p:spPr>
          <a:xfrm>
            <a:off x="487680" y="1161256"/>
            <a:ext cx="6096000" cy="1477328"/>
          </a:xfrm>
          <a:prstGeom prst="rect">
            <a:avLst/>
          </a:prstGeom>
          <a:noFill/>
        </p:spPr>
        <p:txBody>
          <a:bodyPr wrap="square">
            <a:spAutoFit/>
          </a:bodyPr>
          <a:lstStyle/>
          <a:p>
            <a:r>
              <a:rPr lang="en-US" sz="1800" b="1" i="0" u="none" strike="noStrike" dirty="0">
                <a:solidFill>
                  <a:schemeClr val="bg1"/>
                </a:solidFill>
                <a:effectLst/>
                <a:latin typeface="Arial" panose="020B0604020202020204" pitchFamily="34" charset="0"/>
              </a:rPr>
              <a:t>Chlorophyll</a:t>
            </a:r>
            <a:r>
              <a:rPr lang="en-US" sz="1800" b="0" i="0" u="none" strike="noStrike" dirty="0">
                <a:solidFill>
                  <a:schemeClr val="bg1"/>
                </a:solidFill>
                <a:effectLst/>
                <a:latin typeface="Arial" panose="020B0604020202020204" pitchFamily="34" charset="0"/>
              </a:rPr>
              <a:t> is </a:t>
            </a:r>
            <a:r>
              <a:rPr lang="en-US" sz="1800" b="1" i="0" u="none" strike="noStrike" dirty="0">
                <a:solidFill>
                  <a:schemeClr val="bg1"/>
                </a:solidFill>
                <a:effectLst/>
                <a:latin typeface="Arial" panose="020B0604020202020204" pitchFamily="34" charset="0"/>
              </a:rPr>
              <a:t>a pigment present in all green plants and a few other organisms</a:t>
            </a:r>
            <a:r>
              <a:rPr lang="en-US" sz="1800" b="0" i="0" u="none" strike="noStrike" dirty="0">
                <a:solidFill>
                  <a:schemeClr val="bg1"/>
                </a:solidFill>
                <a:effectLst/>
                <a:latin typeface="Arial" panose="020B0604020202020204" pitchFamily="34" charset="0"/>
              </a:rPr>
              <a:t>. It is required for photosynthesis, which is the process by which light energy is converted into chemical energy. The chlorophyll pigment is responsible for the green </a:t>
            </a:r>
            <a:r>
              <a:rPr lang="en-US" sz="1800" b="0" i="0" u="none" strike="noStrike" dirty="0" err="1">
                <a:solidFill>
                  <a:schemeClr val="bg1"/>
                </a:solidFill>
                <a:effectLst/>
                <a:latin typeface="Arial" panose="020B0604020202020204" pitchFamily="34" charset="0"/>
              </a:rPr>
              <a:t>colouration</a:t>
            </a:r>
            <a:r>
              <a:rPr lang="en-US" sz="1800" b="0" i="0" u="none" strike="noStrike" dirty="0">
                <a:solidFill>
                  <a:schemeClr val="bg1"/>
                </a:solidFill>
                <a:effectLst/>
                <a:latin typeface="Arial" panose="020B0604020202020204" pitchFamily="34" charset="0"/>
              </a:rPr>
              <a:t> in plants.</a:t>
            </a:r>
            <a:endParaRPr lang="en-US" dirty="0">
              <a:solidFill>
                <a:schemeClr val="bg1"/>
              </a:solidFill>
            </a:endParaRPr>
          </a:p>
        </p:txBody>
      </p:sp>
      <p:sp>
        <p:nvSpPr>
          <p:cNvPr id="11" name="TextBox 10">
            <a:extLst>
              <a:ext uri="{FF2B5EF4-FFF2-40B4-BE49-F238E27FC236}">
                <a16:creationId xmlns:a16="http://schemas.microsoft.com/office/drawing/2014/main" id="{F99E94CD-3BDA-AD59-8955-199E77169519}"/>
              </a:ext>
            </a:extLst>
          </p:cNvPr>
          <p:cNvSpPr txBox="1"/>
          <p:nvPr/>
        </p:nvSpPr>
        <p:spPr>
          <a:xfrm>
            <a:off x="579120" y="5457875"/>
            <a:ext cx="9154160" cy="646331"/>
          </a:xfrm>
          <a:prstGeom prst="rect">
            <a:avLst/>
          </a:prstGeom>
          <a:noFill/>
        </p:spPr>
        <p:txBody>
          <a:bodyPr wrap="square">
            <a:spAutoFit/>
          </a:bodyPr>
          <a:lstStyle/>
          <a:p>
            <a:r>
              <a:rPr lang="en-US" sz="1800" b="1" i="0" u="none" strike="noStrike" dirty="0">
                <a:solidFill>
                  <a:schemeClr val="bg1"/>
                </a:solidFill>
                <a:effectLst/>
                <a:latin typeface="Calibri" panose="020F0502020204030204" pitchFamily="34" charset="0"/>
              </a:rPr>
              <a:t>Dormant: </a:t>
            </a:r>
            <a:r>
              <a:rPr lang="en-US" sz="1800" b="0" i="0" u="none" strike="noStrike" dirty="0">
                <a:solidFill>
                  <a:schemeClr val="bg1"/>
                </a:solidFill>
                <a:effectLst/>
                <a:latin typeface="Calibri" panose="020F0502020204030204" pitchFamily="34" charset="0"/>
              </a:rPr>
              <a:t>Something that is dormant is </a:t>
            </a:r>
            <a:r>
              <a:rPr lang="en-US" sz="1800" b="1" i="0" u="none" strike="noStrike" dirty="0">
                <a:solidFill>
                  <a:schemeClr val="bg1"/>
                </a:solidFill>
                <a:effectLst/>
                <a:latin typeface="Calibri" panose="020F0502020204030204" pitchFamily="34" charset="0"/>
              </a:rPr>
              <a:t>not active or growing but can be active later.  </a:t>
            </a:r>
            <a:r>
              <a:rPr lang="en-US" sz="1800" b="0" i="0" u="none" strike="noStrike" dirty="0">
                <a:solidFill>
                  <a:schemeClr val="bg1"/>
                </a:solidFill>
                <a:effectLst/>
                <a:latin typeface="Calibri" panose="020F0502020204030204" pitchFamily="34" charset="0"/>
              </a:rPr>
              <a:t>It also means</a:t>
            </a:r>
            <a:r>
              <a:rPr lang="en-US" sz="1800" b="1" i="0" u="none" strike="noStrike" dirty="0">
                <a:solidFill>
                  <a:schemeClr val="bg1"/>
                </a:solidFill>
                <a:effectLst/>
                <a:latin typeface="Calibri" panose="020F0502020204030204" pitchFamily="34" charset="0"/>
              </a:rPr>
              <a:t> sleeping.</a:t>
            </a:r>
            <a:endParaRPr lang="en-US" dirty="0">
              <a:solidFill>
                <a:schemeClr val="bg1"/>
              </a:solidFill>
            </a:endParaRPr>
          </a:p>
        </p:txBody>
      </p:sp>
    </p:spTree>
    <p:extLst>
      <p:ext uri="{BB962C8B-B14F-4D97-AF65-F5344CB8AC3E}">
        <p14:creationId xmlns:p14="http://schemas.microsoft.com/office/powerpoint/2010/main" val="130193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C263FCC-695F-4994-AFE7-65D70BD0E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528A8F-BE90-403A-92DC-C6654ECBAE5F}"/>
              </a:ext>
            </a:extLst>
          </p:cNvPr>
          <p:cNvSpPr>
            <a:spLocks noGrp="1"/>
          </p:cNvSpPr>
          <p:nvPr>
            <p:ph type="title"/>
          </p:nvPr>
        </p:nvSpPr>
        <p:spPr>
          <a:xfrm>
            <a:off x="637595" y="640081"/>
            <a:ext cx="6274591" cy="3943391"/>
          </a:xfrm>
        </p:spPr>
        <p:txBody>
          <a:bodyPr vert="horz" lIns="91440" tIns="45720" rIns="91440" bIns="45720" rtlCol="0" anchor="b">
            <a:normAutofit/>
          </a:bodyPr>
          <a:lstStyle/>
          <a:p>
            <a:r>
              <a:rPr lang="en-US" sz="4800" dirty="0"/>
              <a:t>Plenary: 3-2-1 Activity</a:t>
            </a:r>
          </a:p>
        </p:txBody>
      </p:sp>
      <p:sp>
        <p:nvSpPr>
          <p:cNvPr id="3" name="Content Placeholder 2">
            <a:extLst>
              <a:ext uri="{FF2B5EF4-FFF2-40B4-BE49-F238E27FC236}">
                <a16:creationId xmlns:a16="http://schemas.microsoft.com/office/drawing/2014/main" id="{EF0BB469-A5E0-4D3D-959E-9809A9A8BAF2}"/>
              </a:ext>
            </a:extLst>
          </p:cNvPr>
          <p:cNvSpPr>
            <a:spLocks noGrp="1"/>
          </p:cNvSpPr>
          <p:nvPr>
            <p:ph idx="1"/>
          </p:nvPr>
        </p:nvSpPr>
        <p:spPr>
          <a:xfrm>
            <a:off x="637594" y="4721902"/>
            <a:ext cx="6274592" cy="1496019"/>
          </a:xfrm>
        </p:spPr>
        <p:txBody>
          <a:bodyPr vert="horz" lIns="91440" tIns="45720" rIns="91440" bIns="45720" rtlCol="0">
            <a:normAutofit fontScale="92500"/>
          </a:bodyPr>
          <a:lstStyle/>
          <a:p>
            <a:pPr>
              <a:buFont typeface="Wingdings" panose="05000000000000000000" pitchFamily="2" charset="2"/>
              <a:buChar char="q"/>
            </a:pPr>
            <a:r>
              <a:rPr lang="en-US" sz="2400" dirty="0"/>
              <a:t>3 ideas you have understood from today’s lesson,</a:t>
            </a:r>
          </a:p>
          <a:p>
            <a:pPr>
              <a:buFont typeface="Wingdings" panose="05000000000000000000" pitchFamily="2" charset="2"/>
              <a:buChar char="q"/>
            </a:pPr>
            <a:r>
              <a:rPr lang="en-US" sz="2400" dirty="0"/>
              <a:t>2 things you want to know more about </a:t>
            </a:r>
          </a:p>
          <a:p>
            <a:pPr>
              <a:buFont typeface="Wingdings" panose="05000000000000000000" pitchFamily="2" charset="2"/>
              <a:buChar char="q"/>
            </a:pPr>
            <a:r>
              <a:rPr lang="en-US" sz="2400" dirty="0"/>
              <a:t>1 thing you need clarification.</a:t>
            </a:r>
          </a:p>
          <a:p>
            <a:pPr marL="0" indent="0">
              <a:buNone/>
            </a:pPr>
            <a:endParaRPr lang="en-US" sz="2400" dirty="0"/>
          </a:p>
        </p:txBody>
      </p:sp>
      <p:pic>
        <p:nvPicPr>
          <p:cNvPr id="18" name="Picture 17" descr="Yellow and blue symbols">
            <a:extLst>
              <a:ext uri="{FF2B5EF4-FFF2-40B4-BE49-F238E27FC236}">
                <a16:creationId xmlns:a16="http://schemas.microsoft.com/office/drawing/2014/main" id="{8E4DA4A3-51C3-25A6-4271-7C342DA55782}"/>
              </a:ext>
            </a:extLst>
          </p:cNvPr>
          <p:cNvPicPr>
            <a:picLocks noChangeAspect="1"/>
          </p:cNvPicPr>
          <p:nvPr/>
        </p:nvPicPr>
        <p:blipFill rotWithShape="1">
          <a:blip r:embed="rId2"/>
          <a:srcRect l="21551" r="26667" b="1"/>
          <a:stretch/>
        </p:blipFill>
        <p:spPr>
          <a:xfrm>
            <a:off x="7549780" y="10"/>
            <a:ext cx="4642220" cy="6857990"/>
          </a:xfrm>
          <a:prstGeom prst="rect">
            <a:avLst/>
          </a:prstGeom>
        </p:spPr>
      </p:pic>
    </p:spTree>
    <p:extLst>
      <p:ext uri="{BB962C8B-B14F-4D97-AF65-F5344CB8AC3E}">
        <p14:creationId xmlns:p14="http://schemas.microsoft.com/office/powerpoint/2010/main" val="405558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3600" dirty="0"/>
              <a:t>By the end of the lesson, learners will be able to understand and analyze how the tilt of the Earth creates different seasons in different places how plants are adapted to the through different sources to get information.</a:t>
            </a:r>
          </a:p>
        </p:txBody>
      </p:sp>
    </p:spTree>
    <p:extLst>
      <p:ext uri="{BB962C8B-B14F-4D97-AF65-F5344CB8AC3E}">
        <p14:creationId xmlns:p14="http://schemas.microsoft.com/office/powerpoint/2010/main" val="254158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734D-CEF0-4372-A67F-6BE687D6B0D7}"/>
              </a:ext>
            </a:extLst>
          </p:cNvPr>
          <p:cNvSpPr>
            <a:spLocks noGrp="1"/>
          </p:cNvSpPr>
          <p:nvPr>
            <p:ph type="title"/>
          </p:nvPr>
        </p:nvSpPr>
        <p:spPr/>
        <p:txBody>
          <a:bodyPr/>
          <a:lstStyle/>
          <a:p>
            <a:r>
              <a:rPr lang="en-US" dirty="0"/>
              <a:t>Key Vocabulary</a:t>
            </a:r>
          </a:p>
        </p:txBody>
      </p:sp>
      <p:pic>
        <p:nvPicPr>
          <p:cNvPr id="4" name="Content Placeholder 3">
            <a:extLst>
              <a:ext uri="{FF2B5EF4-FFF2-40B4-BE49-F238E27FC236}">
                <a16:creationId xmlns:a16="http://schemas.microsoft.com/office/drawing/2014/main" id="{380A4484-30EF-08EA-55F6-2666DA98FE91}"/>
              </a:ext>
            </a:extLst>
          </p:cNvPr>
          <p:cNvPicPr>
            <a:picLocks noGrp="1" noChangeAspect="1"/>
          </p:cNvPicPr>
          <p:nvPr>
            <p:ph idx="1"/>
          </p:nvPr>
        </p:nvPicPr>
        <p:blipFill>
          <a:blip r:embed="rId2"/>
          <a:stretch>
            <a:fillRect/>
          </a:stretch>
        </p:blipFill>
        <p:spPr>
          <a:xfrm>
            <a:off x="-4222" y="1190944"/>
            <a:ext cx="12196222" cy="5667056"/>
          </a:xfrm>
          <a:prstGeom prst="rect">
            <a:avLst/>
          </a:prstGeom>
        </p:spPr>
      </p:pic>
    </p:spTree>
    <p:extLst>
      <p:ext uri="{BB962C8B-B14F-4D97-AF65-F5344CB8AC3E}">
        <p14:creationId xmlns:p14="http://schemas.microsoft.com/office/powerpoint/2010/main" val="185251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4E1-0643-4C88-9E49-C2724AEB3568}"/>
              </a:ext>
            </a:extLst>
          </p:cNvPr>
          <p:cNvSpPr>
            <a:spLocks noGrp="1"/>
          </p:cNvSpPr>
          <p:nvPr>
            <p:ph type="title"/>
          </p:nvPr>
        </p:nvSpPr>
        <p:spPr>
          <a:xfrm>
            <a:off x="838200" y="365126"/>
            <a:ext cx="5340605" cy="1146176"/>
          </a:xfrm>
        </p:spPr>
        <p:txBody>
          <a:bodyPr>
            <a:normAutofit/>
          </a:bodyPr>
          <a:lstStyle/>
          <a:p>
            <a:r>
              <a:rPr lang="en-US" sz="3700" dirty="0">
                <a:solidFill>
                  <a:schemeClr val="tx1"/>
                </a:solidFill>
              </a:rPr>
              <a:t>QNI- My Values Shape My Identity</a:t>
            </a:r>
          </a:p>
        </p:txBody>
      </p:sp>
      <p:sp>
        <p:nvSpPr>
          <p:cNvPr id="1047" name="Freeform: Shape 1046">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ational Tree of Qatar | Symbols of Qatar | WhatsAnswer">
            <a:extLst>
              <a:ext uri="{FF2B5EF4-FFF2-40B4-BE49-F238E27FC236}">
                <a16:creationId xmlns:a16="http://schemas.microsoft.com/office/drawing/2014/main" id="{8D258ED6-F546-EF28-7461-3A3B80F380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0" r="7262" b="-1"/>
          <a:stretch/>
        </p:blipFill>
        <p:spPr bwMode="auto">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a:noFill/>
          <a:extLst>
            <a:ext uri="{909E8E84-426E-40DD-AFC4-6F175D3DCCD1}">
              <a14:hiddenFill xmlns:a14="http://schemas.microsoft.com/office/drawing/2010/main">
                <a:solidFill>
                  <a:srgbClr val="FFFFFF"/>
                </a:solidFill>
              </a14:hiddenFill>
            </a:ext>
          </a:extLst>
        </p:spPr>
      </p:pic>
      <p:sp>
        <p:nvSpPr>
          <p:cNvPr id="1049" name="Freeform: Shape 1048">
            <a:extLst>
              <a:ext uri="{FF2B5EF4-FFF2-40B4-BE49-F238E27FC236}">
                <a16:creationId xmlns:a16="http://schemas.microsoft.com/office/drawing/2014/main" id="{1ABCC31D-213C-44E9-9CC8-8FB2DFC22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8D322E9-A7EC-465F-93FE-BAA394728626}"/>
              </a:ext>
            </a:extLst>
          </p:cNvPr>
          <p:cNvSpPr>
            <a:spLocks noGrp="1"/>
          </p:cNvSpPr>
          <p:nvPr>
            <p:ph idx="1"/>
          </p:nvPr>
        </p:nvSpPr>
        <p:spPr>
          <a:xfrm>
            <a:off x="6184248" y="2173288"/>
            <a:ext cx="5507009" cy="4002724"/>
          </a:xfrm>
        </p:spPr>
        <p:txBody>
          <a:bodyPr anchor="ctr">
            <a:normAutofit/>
          </a:bodyPr>
          <a:lstStyle/>
          <a:p>
            <a:pPr marL="0" indent="0" rtl="0">
              <a:spcBef>
                <a:spcPts val="0"/>
              </a:spcBef>
              <a:spcAft>
                <a:spcPts val="0"/>
              </a:spcAft>
              <a:buNone/>
            </a:pPr>
            <a:r>
              <a:rPr lang="en-US" sz="1700" b="0" dirty="0">
                <a:solidFill>
                  <a:srgbClr val="FFFFFF"/>
                </a:solidFill>
                <a:effectLst/>
              </a:rPr>
              <a:t>In the Qatari culture, the Sidra tree is the iconic symbol of the country's heritage. The Sidra has grown in the deserts of Qatar for generations. With roots that reach deep into the earth, fruit and flowers that nourish and leaves that heal, the Sidra became a beacon of comfort in the harsh desert environment, allowing life to flourish. The Sidra also provided shade and shelter to travelers and scholars, who would escape the desert heat, gather together and share knowledge.</a:t>
            </a:r>
          </a:p>
          <a:p>
            <a:pPr marL="0" indent="0" rtl="0">
              <a:spcBef>
                <a:spcPts val="0"/>
              </a:spcBef>
              <a:spcAft>
                <a:spcPts val="0"/>
              </a:spcAft>
              <a:buNone/>
            </a:pPr>
            <a:endParaRPr lang="en-US" sz="1700" b="0" dirty="0">
              <a:solidFill>
                <a:srgbClr val="FFFFFF"/>
              </a:solidFill>
              <a:effectLst/>
            </a:endParaRPr>
          </a:p>
          <a:p>
            <a:pPr marL="0" indent="0">
              <a:buNone/>
            </a:pPr>
            <a:r>
              <a:rPr lang="en-US" sz="1700" dirty="0">
                <a:solidFill>
                  <a:srgbClr val="FFFFFF"/>
                </a:solidFill>
              </a:rPr>
              <a:t>Over time, the Sidra came to represent nourishment, strength and courage, as well as learning and growth. In the hearts and the minds of the people of Qatar, the Sidra tree exemplifies perseverance, solidarity and determination.</a:t>
            </a:r>
          </a:p>
        </p:txBody>
      </p:sp>
    </p:spTree>
    <p:extLst>
      <p:ext uri="{BB962C8B-B14F-4D97-AF65-F5344CB8AC3E}">
        <p14:creationId xmlns:p14="http://schemas.microsoft.com/office/powerpoint/2010/main" val="325549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E2E8FE-B87B-430D-9722-167B5E2C2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Satellite view of Earth">
            <a:extLst>
              <a:ext uri="{FF2B5EF4-FFF2-40B4-BE49-F238E27FC236}">
                <a16:creationId xmlns:a16="http://schemas.microsoft.com/office/drawing/2014/main" id="{AE56713E-5C64-868A-27D1-400A2140D373}"/>
              </a:ext>
            </a:extLst>
          </p:cNvPr>
          <p:cNvPicPr>
            <a:picLocks noChangeAspect="1"/>
          </p:cNvPicPr>
          <p:nvPr/>
        </p:nvPicPr>
        <p:blipFill rotWithShape="1">
          <a:blip r:embed="rId2">
            <a:duotone>
              <a:schemeClr val="accent1">
                <a:shade val="45000"/>
                <a:satMod val="135000"/>
              </a:schemeClr>
              <a:prstClr val="white"/>
            </a:duotone>
            <a:alphaModFix amt="35000"/>
          </a:blip>
          <a:srcRect t="13316" b="11684"/>
          <a:stretch/>
        </p:blipFill>
        <p:spPr>
          <a:xfrm>
            <a:off x="20" y="10"/>
            <a:ext cx="12191981" cy="6857989"/>
          </a:xfrm>
          <a:prstGeom prst="rect">
            <a:avLst/>
          </a:prstGeom>
        </p:spPr>
      </p:pic>
      <p:sp>
        <p:nvSpPr>
          <p:cNvPr id="2" name="Title 1">
            <a:extLst>
              <a:ext uri="{FF2B5EF4-FFF2-40B4-BE49-F238E27FC236}">
                <a16:creationId xmlns:a16="http://schemas.microsoft.com/office/drawing/2014/main" id="{EA21B739-3D86-4A84-82C6-4ED9C27647A0}"/>
              </a:ext>
            </a:extLst>
          </p:cNvPr>
          <p:cNvSpPr>
            <a:spLocks noGrp="1"/>
          </p:cNvSpPr>
          <p:nvPr>
            <p:ph type="title"/>
          </p:nvPr>
        </p:nvSpPr>
        <p:spPr>
          <a:xfrm>
            <a:off x="242910" y="1598246"/>
            <a:ext cx="4626709" cy="5122985"/>
          </a:xfrm>
        </p:spPr>
        <p:txBody>
          <a:bodyPr vert="horz" lIns="91440" tIns="45720" rIns="91440" bIns="45720" rtlCol="0" anchor="t">
            <a:normAutofit/>
          </a:bodyPr>
          <a:lstStyle/>
          <a:p>
            <a:pPr algn="r"/>
            <a:r>
              <a:rPr lang="en-US" sz="8000" dirty="0">
                <a:solidFill>
                  <a:srgbClr val="FFFFFF"/>
                </a:solidFill>
              </a:rPr>
              <a:t>Big Question</a:t>
            </a:r>
          </a:p>
        </p:txBody>
      </p:sp>
      <p:sp>
        <p:nvSpPr>
          <p:cNvPr id="3" name="Content Placeholder 2">
            <a:extLst>
              <a:ext uri="{FF2B5EF4-FFF2-40B4-BE49-F238E27FC236}">
                <a16:creationId xmlns:a16="http://schemas.microsoft.com/office/drawing/2014/main" id="{C5A8FF76-985C-4C2F-AB5E-10031855D273}"/>
              </a:ext>
            </a:extLst>
          </p:cNvPr>
          <p:cNvSpPr>
            <a:spLocks noGrp="1"/>
          </p:cNvSpPr>
          <p:nvPr>
            <p:ph idx="1"/>
          </p:nvPr>
        </p:nvSpPr>
        <p:spPr>
          <a:xfrm>
            <a:off x="5792994" y="1590840"/>
            <a:ext cx="5672176" cy="5095221"/>
          </a:xfrm>
        </p:spPr>
        <p:txBody>
          <a:bodyPr vert="horz" lIns="91440" tIns="45720" rIns="91440" bIns="45720" rtlCol="0">
            <a:normAutofit/>
          </a:bodyPr>
          <a:lstStyle/>
          <a:p>
            <a:pPr marL="0" indent="0">
              <a:buNone/>
            </a:pPr>
            <a:r>
              <a:rPr lang="en-US" sz="4400" dirty="0">
                <a:solidFill>
                  <a:srgbClr val="FFFFFF"/>
                </a:solidFill>
              </a:rPr>
              <a:t>Why do leaves change their color during different seasons</a:t>
            </a: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5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a:xfrm>
            <a:off x="838200" y="365126"/>
            <a:ext cx="5340605" cy="1146176"/>
          </a:xfrm>
        </p:spPr>
        <p:txBody>
          <a:bodyPr>
            <a:normAutofit/>
          </a:bodyPr>
          <a:lstStyle/>
          <a:p>
            <a:r>
              <a:rPr lang="en-US" dirty="0">
                <a:solidFill>
                  <a:schemeClr val="tx1"/>
                </a:solidFill>
              </a:rPr>
              <a:t>Activity 1: QNI</a:t>
            </a:r>
          </a:p>
        </p:txBody>
      </p:sp>
      <p:sp>
        <p:nvSpPr>
          <p:cNvPr id="2057" name="Freeform: Shape 2056">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National Tree of Qatar | Symbols of Qatar | WhatsAnswer">
            <a:extLst>
              <a:ext uri="{FF2B5EF4-FFF2-40B4-BE49-F238E27FC236}">
                <a16:creationId xmlns:a16="http://schemas.microsoft.com/office/drawing/2014/main" id="{0B738CDA-1D5D-4928-039D-EB13E1B578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0" r="7262" b="-1"/>
          <a:stretch/>
        </p:blipFill>
        <p:spPr bwMode="auto">
          <a:xfrm>
            <a:off x="1" y="1691640"/>
            <a:ext cx="5931454" cy="5166360"/>
          </a:xfrm>
          <a:custGeom>
            <a:avLst/>
            <a:gdLst/>
            <a:ahLst/>
            <a:cxnLst/>
            <a:rect l="l" t="t" r="r" b="b"/>
            <a:pathLst>
              <a:path w="5931454" h="5166360">
                <a:moveTo>
                  <a:pt x="0" y="0"/>
                </a:moveTo>
                <a:lnTo>
                  <a:pt x="5931454" y="0"/>
                </a:lnTo>
                <a:lnTo>
                  <a:pt x="3537575" y="5166360"/>
                </a:lnTo>
                <a:lnTo>
                  <a:pt x="0" y="5166360"/>
                </a:lnTo>
                <a:close/>
              </a:path>
            </a:pathLst>
          </a:custGeom>
          <a:noFill/>
          <a:extLst>
            <a:ext uri="{909E8E84-426E-40DD-AFC4-6F175D3DCCD1}">
              <a14:hiddenFill xmlns:a14="http://schemas.microsoft.com/office/drawing/2010/main">
                <a:solidFill>
                  <a:srgbClr val="FFFFFF"/>
                </a:solidFill>
              </a14:hiddenFill>
            </a:ext>
          </a:extLst>
        </p:spPr>
      </p:pic>
      <p:sp>
        <p:nvSpPr>
          <p:cNvPr id="2059" name="Freeform: Shape 2058">
            <a:extLst>
              <a:ext uri="{FF2B5EF4-FFF2-40B4-BE49-F238E27FC236}">
                <a16:creationId xmlns:a16="http://schemas.microsoft.com/office/drawing/2014/main" id="{1ABCC31D-213C-44E9-9CC8-8FB2DFC22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3F291063-EC6C-0997-4E4C-FAE0F680DB0A}"/>
              </a:ext>
            </a:extLst>
          </p:cNvPr>
          <p:cNvSpPr>
            <a:spLocks noGrp="1"/>
          </p:cNvSpPr>
          <p:nvPr>
            <p:ph idx="1"/>
          </p:nvPr>
        </p:nvSpPr>
        <p:spPr>
          <a:xfrm>
            <a:off x="6184248" y="2173288"/>
            <a:ext cx="5507009" cy="4002724"/>
          </a:xfrm>
        </p:spPr>
        <p:txBody>
          <a:bodyPr anchor="ctr">
            <a:normAutofit/>
          </a:bodyPr>
          <a:lstStyle/>
          <a:p>
            <a:pPr rtl="0" fontAlgn="base">
              <a:spcBef>
                <a:spcPts val="0"/>
              </a:spcBef>
              <a:spcAft>
                <a:spcPts val="600"/>
              </a:spcAft>
              <a:buFont typeface="Arial" panose="020B0604020202020204" pitchFamily="34" charset="0"/>
              <a:buChar char="•"/>
            </a:pPr>
            <a:r>
              <a:rPr lang="en-US" sz="2000" b="0" i="0" u="none" strike="noStrike" dirty="0">
                <a:solidFill>
                  <a:srgbClr val="FFFFFF"/>
                </a:solidFill>
                <a:effectLst/>
                <a:latin typeface="Calibri" panose="020F0502020204030204" pitchFamily="34" charset="0"/>
              </a:rPr>
              <a:t>Do you know which tree is this?</a:t>
            </a:r>
          </a:p>
          <a:p>
            <a:pPr rtl="0" fontAlgn="base">
              <a:spcBef>
                <a:spcPts val="0"/>
              </a:spcBef>
              <a:spcAft>
                <a:spcPts val="600"/>
              </a:spcAft>
              <a:buFont typeface="Arial" panose="020B0604020202020204" pitchFamily="34" charset="0"/>
              <a:buChar char="•"/>
            </a:pPr>
            <a:r>
              <a:rPr lang="en-US" sz="2000" b="0" i="0" u="none" strike="noStrike" dirty="0">
                <a:solidFill>
                  <a:srgbClr val="FFFFFF"/>
                </a:solidFill>
                <a:effectLst/>
                <a:latin typeface="Calibri" panose="020F0502020204030204" pitchFamily="34" charset="0"/>
              </a:rPr>
              <a:t>What is the national tree of Qatar?</a:t>
            </a:r>
          </a:p>
          <a:p>
            <a:pPr rtl="0" fontAlgn="base">
              <a:spcBef>
                <a:spcPts val="0"/>
              </a:spcBef>
              <a:spcAft>
                <a:spcPts val="600"/>
              </a:spcAft>
              <a:buFont typeface="Arial" panose="020B0604020202020204" pitchFamily="34" charset="0"/>
              <a:buChar char="•"/>
            </a:pPr>
            <a:r>
              <a:rPr lang="en-US" sz="2000" b="0" i="0" u="none" strike="noStrike" dirty="0">
                <a:solidFill>
                  <a:srgbClr val="FFFFFF"/>
                </a:solidFill>
                <a:effectLst/>
                <a:latin typeface="Times New Roman" panose="02020603050405020304" pitchFamily="18" charset="0"/>
              </a:rPr>
              <a:t>Why is the color of leaves green?</a:t>
            </a:r>
          </a:p>
          <a:p>
            <a:pPr rtl="0" fontAlgn="base">
              <a:spcBef>
                <a:spcPts val="0"/>
              </a:spcBef>
              <a:spcAft>
                <a:spcPts val="600"/>
              </a:spcAft>
              <a:buFont typeface="Arial" panose="020B0604020202020204" pitchFamily="34" charset="0"/>
              <a:buChar char="•"/>
            </a:pPr>
            <a:r>
              <a:rPr lang="en-US" sz="2000" b="0" i="0" u="none" strike="noStrike" dirty="0">
                <a:solidFill>
                  <a:srgbClr val="FFFFFF"/>
                </a:solidFill>
                <a:effectLst/>
                <a:latin typeface="Times New Roman" panose="02020603050405020304" pitchFamily="18" charset="0"/>
              </a:rPr>
              <a:t>Have you ever seen the leaves changing colors?</a:t>
            </a:r>
          </a:p>
          <a:p>
            <a:pPr rtl="0" fontAlgn="base">
              <a:spcBef>
                <a:spcPts val="0"/>
              </a:spcBef>
              <a:spcAft>
                <a:spcPts val="600"/>
              </a:spcAft>
              <a:buFont typeface="Arial" panose="020B0604020202020204" pitchFamily="34" charset="0"/>
              <a:buChar char="•"/>
            </a:pPr>
            <a:r>
              <a:rPr lang="en-US" sz="2000" b="0" i="0" u="none" strike="noStrike" dirty="0">
                <a:solidFill>
                  <a:srgbClr val="FFFFFF"/>
                </a:solidFill>
                <a:effectLst/>
                <a:latin typeface="Times New Roman" panose="02020603050405020304" pitchFamily="18" charset="0"/>
              </a:rPr>
              <a:t>When do they change it?</a:t>
            </a:r>
          </a:p>
          <a:p>
            <a:pPr rtl="0" fontAlgn="base">
              <a:spcBef>
                <a:spcPts val="0"/>
              </a:spcBef>
              <a:spcAft>
                <a:spcPts val="600"/>
              </a:spcAft>
              <a:buFont typeface="Arial" panose="020B0604020202020204" pitchFamily="34" charset="0"/>
              <a:buChar char="•"/>
            </a:pPr>
            <a:r>
              <a:rPr lang="en-US" sz="2000" b="0" i="0" u="none" strike="noStrike" dirty="0">
                <a:solidFill>
                  <a:srgbClr val="FFFFFF"/>
                </a:solidFill>
                <a:effectLst/>
                <a:latin typeface="Times New Roman" panose="02020603050405020304" pitchFamily="18" charset="0"/>
              </a:rPr>
              <a:t>Can you tell what season it is by looking at the color in the picture?</a:t>
            </a:r>
          </a:p>
          <a:p>
            <a:pPr rtl="0" fontAlgn="base">
              <a:spcBef>
                <a:spcPts val="0"/>
              </a:spcBef>
              <a:spcAft>
                <a:spcPts val="600"/>
              </a:spcAft>
              <a:buFont typeface="Arial" panose="020B0604020202020204" pitchFamily="34" charset="0"/>
              <a:buChar char="•"/>
            </a:pPr>
            <a:r>
              <a:rPr lang="en-US" sz="2000" b="0" i="0" u="none" strike="noStrike" dirty="0">
                <a:solidFill>
                  <a:srgbClr val="FFFFFF"/>
                </a:solidFill>
                <a:effectLst/>
                <a:latin typeface="Times New Roman" panose="02020603050405020304" pitchFamily="18" charset="0"/>
              </a:rPr>
              <a:t>How can you tell it's summer season?</a:t>
            </a:r>
          </a:p>
          <a:p>
            <a:pPr rtl="0" fontAlgn="base">
              <a:spcBef>
                <a:spcPts val="0"/>
              </a:spcBef>
              <a:spcAft>
                <a:spcPts val="600"/>
              </a:spcAft>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47106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8D9E45-A113-6361-C4CA-5FBF68220CAF}"/>
              </a:ext>
            </a:extLst>
          </p:cNvPr>
          <p:cNvSpPr>
            <a:spLocks noGrp="1"/>
          </p:cNvSpPr>
          <p:nvPr>
            <p:ph type="ctrTitle"/>
          </p:nvPr>
        </p:nvSpPr>
        <p:spPr>
          <a:xfrm>
            <a:off x="7464614" y="1783959"/>
            <a:ext cx="4087306" cy="2889114"/>
          </a:xfrm>
        </p:spPr>
        <p:txBody>
          <a:bodyPr anchor="b">
            <a:normAutofit/>
          </a:bodyPr>
          <a:lstStyle/>
          <a:p>
            <a:pPr algn="l"/>
            <a:r>
              <a:rPr lang="en-US" sz="5400" dirty="0"/>
              <a:t>Learners Feed back time</a:t>
            </a:r>
          </a:p>
        </p:txBody>
      </p:sp>
      <p:sp>
        <p:nvSpPr>
          <p:cNvPr id="5" name="Subtitle 4">
            <a:extLst>
              <a:ext uri="{FF2B5EF4-FFF2-40B4-BE49-F238E27FC236}">
                <a16:creationId xmlns:a16="http://schemas.microsoft.com/office/drawing/2014/main" id="{F619E68F-96C9-AB1C-79D5-D3301A08CB6B}"/>
              </a:ext>
            </a:extLst>
          </p:cNvPr>
          <p:cNvSpPr>
            <a:spLocks noGrp="1"/>
          </p:cNvSpPr>
          <p:nvPr>
            <p:ph type="subTitle" idx="1"/>
          </p:nvPr>
        </p:nvSpPr>
        <p:spPr>
          <a:xfrm>
            <a:off x="7464612" y="4750893"/>
            <a:ext cx="4087305" cy="1147863"/>
          </a:xfrm>
        </p:spPr>
        <p:txBody>
          <a:bodyPr anchor="t">
            <a:normAutofit/>
          </a:bodyPr>
          <a:lstStyle/>
          <a:p>
            <a:pPr algn="l"/>
            <a:endParaRPr lang="en-US" sz="200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1634475A-80E2-79B0-3A4F-F2EF94FE18B2}"/>
              </a:ext>
            </a:extLst>
          </p:cNvPr>
          <p:cNvPicPr>
            <a:picLocks noChangeAspect="1"/>
          </p:cNvPicPr>
          <p:nvPr/>
        </p:nvPicPr>
        <p:blipFill rotWithShape="1">
          <a:blip r:embed="rId2"/>
          <a:srcRect t="12049" r="-1" b="1231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579258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90925B-CF6A-82A2-F464-389A420BE744}"/>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Activity 2: Educational Video Analysis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EF81E67-9412-21AC-A204-8BA387A2B529}"/>
              </a:ext>
            </a:extLst>
          </p:cNvPr>
          <p:cNvSpPr>
            <a:spLocks noGrp="1"/>
          </p:cNvSpPr>
          <p:nvPr>
            <p:ph idx="1"/>
          </p:nvPr>
        </p:nvSpPr>
        <p:spPr>
          <a:xfrm>
            <a:off x="5221862" y="1719618"/>
            <a:ext cx="5948831" cy="4334629"/>
          </a:xfrm>
        </p:spPr>
        <p:txBody>
          <a:bodyPr anchor="ctr">
            <a:normAutofit/>
          </a:bodyPr>
          <a:lstStyle/>
          <a:p>
            <a:r>
              <a:rPr lang="en-US" sz="2400">
                <a:solidFill>
                  <a:srgbClr val="FEFFFF"/>
                </a:solidFill>
                <a:hlinkClick r:id="rId2"/>
              </a:rPr>
              <a:t>https://edpuzzle.com/media/63ff998d3e79214140adb584</a:t>
            </a:r>
            <a:endParaRPr lang="en-US" sz="2400">
              <a:solidFill>
                <a:srgbClr val="FEFFFF"/>
              </a:solidFill>
            </a:endParaRPr>
          </a:p>
        </p:txBody>
      </p:sp>
    </p:spTree>
    <p:extLst>
      <p:ext uri="{BB962C8B-B14F-4D97-AF65-F5344CB8AC3E}">
        <p14:creationId xmlns:p14="http://schemas.microsoft.com/office/powerpoint/2010/main" val="180904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lowchart: Document 2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1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F4ED6-95B6-45CA-9318-D5C6D107AB69}"/>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Activity 2: Learners book  </a:t>
            </a:r>
          </a:p>
        </p:txBody>
      </p:sp>
      <p:pic>
        <p:nvPicPr>
          <p:cNvPr id="11" name="Content Placeholder 10" descr="Graphical user interface&#10;&#10;Description automatically generated">
            <a:extLst>
              <a:ext uri="{FF2B5EF4-FFF2-40B4-BE49-F238E27FC236}">
                <a16:creationId xmlns:a16="http://schemas.microsoft.com/office/drawing/2014/main" id="{26C57B15-0420-5377-DEBB-2A8267240BDD}"/>
              </a:ext>
            </a:extLst>
          </p:cNvPr>
          <p:cNvPicPr>
            <a:picLocks noGrp="1" noChangeAspect="1"/>
          </p:cNvPicPr>
          <p:nvPr>
            <p:ph idx="1"/>
          </p:nvPr>
        </p:nvPicPr>
        <p:blipFill rotWithShape="1">
          <a:blip r:embed="rId2"/>
          <a:srcRect l="14670" t="55411" r="50000" b="19139"/>
          <a:stretch/>
        </p:blipFill>
        <p:spPr>
          <a:xfrm>
            <a:off x="638175" y="2542310"/>
            <a:ext cx="10462033" cy="4239263"/>
          </a:xfrm>
        </p:spPr>
      </p:pic>
    </p:spTree>
    <p:extLst>
      <p:ext uri="{BB962C8B-B14F-4D97-AF65-F5344CB8AC3E}">
        <p14:creationId xmlns:p14="http://schemas.microsoft.com/office/powerpoint/2010/main" val="3657973790"/>
      </p:ext>
    </p:extLst>
  </p:cSld>
  <p:clrMapOvr>
    <a:masterClrMapping/>
  </p:clrMapOvr>
</p:sld>
</file>

<file path=ppt/theme/theme1.xml><?xml version="1.0" encoding="utf-8"?>
<a:theme xmlns:a="http://schemas.openxmlformats.org/drawingml/2006/main" name="Office Theme">
  <a:themeElements>
    <a:clrScheme name="Custom 278">
      <a:dk1>
        <a:sysClr val="windowText" lastClr="000000"/>
      </a:dk1>
      <a:lt1>
        <a:sysClr val="window" lastClr="FFFFFF"/>
      </a:lt1>
      <a:dk2>
        <a:srgbClr val="44546A"/>
      </a:dk2>
      <a:lt2>
        <a:srgbClr val="E7E6E6"/>
      </a:lt2>
      <a:accent1>
        <a:srgbClr val="5A4694"/>
      </a:accent1>
      <a:accent2>
        <a:srgbClr val="23737C"/>
      </a:accent2>
      <a:accent3>
        <a:srgbClr val="489CAF"/>
      </a:accent3>
      <a:accent4>
        <a:srgbClr val="E2D02C"/>
      </a:accent4>
      <a:accent5>
        <a:srgbClr val="F26C6E"/>
      </a:accent5>
      <a:accent6>
        <a:srgbClr val="1F2938"/>
      </a:accent6>
      <a:hlink>
        <a:srgbClr val="0563C1"/>
      </a:hlink>
      <a:folHlink>
        <a:srgbClr val="954F72"/>
      </a:folHlink>
    </a:clrScheme>
    <a:fontScheme name="Custom 6">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251335_Earth Day presentation_RVA_v3.potx" id="{2E821734-A971-4A99-A887-EE8808B7446A}" vid="{74D09940-9788-4332-97C9-A3EF112A74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5FDF6E3-4638-4FD3-B9D7-E0E63F205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DC6638-3F1D-4CA5-A167-2F719C08762F}">
  <ds:schemaRefs>
    <ds:schemaRef ds:uri="http://schemas.microsoft.com/sharepoint/v3/contenttype/forms"/>
  </ds:schemaRefs>
</ds:datastoreItem>
</file>

<file path=customXml/itemProps3.xml><?xml version="1.0" encoding="utf-8"?>
<ds:datastoreItem xmlns:ds="http://schemas.openxmlformats.org/officeDocument/2006/customXml" ds:itemID="{1E159ADF-C50B-4A45-AD13-B0A8152C315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Earth Day slides</Template>
  <TotalTime>214</TotalTime>
  <Words>404</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Franklin Gothic Book</vt:lpstr>
      <vt:lpstr>Franklin Gothic Demi</vt:lpstr>
      <vt:lpstr>Times New Roman</vt:lpstr>
      <vt:lpstr>Wingdings</vt:lpstr>
      <vt:lpstr>Office Theme</vt:lpstr>
      <vt:lpstr>Week 30 Lesson 3 Unit: 6 </vt:lpstr>
      <vt:lpstr>Learning Objectives</vt:lpstr>
      <vt:lpstr>Key Vocabulary</vt:lpstr>
      <vt:lpstr>QNI- My Values Shape My Identity</vt:lpstr>
      <vt:lpstr>Big Question</vt:lpstr>
      <vt:lpstr>Activity 1: QNI</vt:lpstr>
      <vt:lpstr>Learners Feed back time</vt:lpstr>
      <vt:lpstr>Activity 2: Educational Video Analysis</vt:lpstr>
      <vt:lpstr>Activity 2: Learners book  </vt:lpstr>
      <vt:lpstr>PowerPoint Presentation</vt:lpstr>
      <vt:lpstr>ESL Support: </vt:lpstr>
      <vt:lpstr>Plenary: 3-2-1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30 Lesson 1 Unit: 6</dc:title>
  <dc:creator>Raheela Naimat</dc:creator>
  <cp:lastModifiedBy>Raheela Naimat</cp:lastModifiedBy>
  <cp:revision>3</cp:revision>
  <dcterms:created xsi:type="dcterms:W3CDTF">2023-03-03T07:08:34Z</dcterms:created>
  <dcterms:modified xsi:type="dcterms:W3CDTF">2023-03-03T14:43:23Z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