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94" r:id="rId5"/>
    <p:sldId id="300" r:id="rId6"/>
    <p:sldId id="306" r:id="rId7"/>
    <p:sldId id="326" r:id="rId8"/>
    <p:sldId id="327" r:id="rId9"/>
    <p:sldId id="328" r:id="rId10"/>
    <p:sldId id="329" r:id="rId11"/>
    <p:sldId id="301" r:id="rId12"/>
    <p:sldId id="331" r:id="rId13"/>
    <p:sldId id="302" r:id="rId14"/>
    <p:sldId id="332" r:id="rId15"/>
    <p:sldId id="333" r:id="rId16"/>
    <p:sldId id="292" r:id="rId17"/>
    <p:sldId id="280" r:id="rId18"/>
    <p:sldId id="33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004A76"/>
    <a:srgbClr val="F6B350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1281" autoAdjust="0"/>
  </p:normalViewPr>
  <p:slideViewPr>
    <p:cSldViewPr snapToGrid="0">
      <p:cViewPr varScale="1">
        <p:scale>
          <a:sx n="54" d="100"/>
          <a:sy n="54" d="100"/>
        </p:scale>
        <p:origin x="177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BEDE0A1B-C05C-48A9-A93A-214FFA712105}"/>
    <pc:docChg chg="custSel addSld delSld modSld">
      <pc:chgData name="saba zubair" userId="cd0c6b642a85ca9b" providerId="LiveId" clId="{BEDE0A1B-C05C-48A9-A93A-214FFA712105}" dt="2024-10-29T21:04:04.697" v="68" actId="1076"/>
      <pc:docMkLst>
        <pc:docMk/>
      </pc:docMkLst>
      <pc:sldChg chg="del">
        <pc:chgData name="saba zubair" userId="cd0c6b642a85ca9b" providerId="LiveId" clId="{BEDE0A1B-C05C-48A9-A93A-214FFA712105}" dt="2024-10-29T20:57:40.920" v="6" actId="47"/>
        <pc:sldMkLst>
          <pc:docMk/>
          <pc:sldMk cId="2047842423" sldId="279"/>
        </pc:sldMkLst>
      </pc:sldChg>
      <pc:sldChg chg="del">
        <pc:chgData name="saba zubair" userId="cd0c6b642a85ca9b" providerId="LiveId" clId="{BEDE0A1B-C05C-48A9-A93A-214FFA712105}" dt="2024-10-29T20:57:39.435" v="1" actId="47"/>
        <pc:sldMkLst>
          <pc:docMk/>
          <pc:sldMk cId="2754893100" sldId="284"/>
        </pc:sldMkLst>
      </pc:sldChg>
      <pc:sldChg chg="del">
        <pc:chgData name="saba zubair" userId="cd0c6b642a85ca9b" providerId="LiveId" clId="{BEDE0A1B-C05C-48A9-A93A-214FFA712105}" dt="2024-10-29T20:57:39.788" v="2" actId="47"/>
        <pc:sldMkLst>
          <pc:docMk/>
          <pc:sldMk cId="1450291885" sldId="285"/>
        </pc:sldMkLst>
      </pc:sldChg>
      <pc:sldChg chg="del">
        <pc:chgData name="saba zubair" userId="cd0c6b642a85ca9b" providerId="LiveId" clId="{BEDE0A1B-C05C-48A9-A93A-214FFA712105}" dt="2024-10-29T20:57:40.133" v="3" actId="47"/>
        <pc:sldMkLst>
          <pc:docMk/>
          <pc:sldMk cId="499201509" sldId="286"/>
        </pc:sldMkLst>
      </pc:sldChg>
      <pc:sldChg chg="del">
        <pc:chgData name="saba zubair" userId="cd0c6b642a85ca9b" providerId="LiveId" clId="{BEDE0A1B-C05C-48A9-A93A-214FFA712105}" dt="2024-10-29T20:57:38.815" v="0" actId="47"/>
        <pc:sldMkLst>
          <pc:docMk/>
          <pc:sldMk cId="2966993120" sldId="287"/>
        </pc:sldMkLst>
      </pc:sldChg>
      <pc:sldChg chg="del">
        <pc:chgData name="saba zubair" userId="cd0c6b642a85ca9b" providerId="LiveId" clId="{BEDE0A1B-C05C-48A9-A93A-214FFA712105}" dt="2024-10-29T20:57:42.665" v="15" actId="47"/>
        <pc:sldMkLst>
          <pc:docMk/>
          <pc:sldMk cId="2814342108" sldId="291"/>
        </pc:sldMkLst>
      </pc:sldChg>
      <pc:sldChg chg="del">
        <pc:chgData name="saba zubair" userId="cd0c6b642a85ca9b" providerId="LiveId" clId="{BEDE0A1B-C05C-48A9-A93A-214FFA712105}" dt="2024-10-29T20:57:40.672" v="5" actId="47"/>
        <pc:sldMkLst>
          <pc:docMk/>
          <pc:sldMk cId="431393961" sldId="293"/>
        </pc:sldMkLst>
      </pc:sldChg>
      <pc:sldChg chg="del">
        <pc:chgData name="saba zubair" userId="cd0c6b642a85ca9b" providerId="LiveId" clId="{BEDE0A1B-C05C-48A9-A93A-214FFA712105}" dt="2024-10-29T20:57:42.885" v="16" actId="47"/>
        <pc:sldMkLst>
          <pc:docMk/>
          <pc:sldMk cId="86104176" sldId="295"/>
        </pc:sldMkLst>
      </pc:sldChg>
      <pc:sldChg chg="del">
        <pc:chgData name="saba zubair" userId="cd0c6b642a85ca9b" providerId="LiveId" clId="{BEDE0A1B-C05C-48A9-A93A-214FFA712105}" dt="2024-10-29T20:57:43.139" v="17" actId="47"/>
        <pc:sldMkLst>
          <pc:docMk/>
          <pc:sldMk cId="1081957341" sldId="297"/>
        </pc:sldMkLst>
      </pc:sldChg>
      <pc:sldChg chg="del">
        <pc:chgData name="saba zubair" userId="cd0c6b642a85ca9b" providerId="LiveId" clId="{BEDE0A1B-C05C-48A9-A93A-214FFA712105}" dt="2024-10-29T20:57:45.395" v="24" actId="47"/>
        <pc:sldMkLst>
          <pc:docMk/>
          <pc:sldMk cId="1898774760" sldId="299"/>
        </pc:sldMkLst>
      </pc:sldChg>
      <pc:sldChg chg="addSp modSp">
        <pc:chgData name="saba zubair" userId="cd0c6b642a85ca9b" providerId="LiveId" clId="{BEDE0A1B-C05C-48A9-A93A-214FFA712105}" dt="2024-10-29T20:59:37.485" v="37" actId="1076"/>
        <pc:sldMkLst>
          <pc:docMk/>
          <pc:sldMk cId="2118496824" sldId="302"/>
        </pc:sldMkLst>
        <pc:spChg chg="add mod">
          <ac:chgData name="saba zubair" userId="cd0c6b642a85ca9b" providerId="LiveId" clId="{BEDE0A1B-C05C-48A9-A93A-214FFA712105}" dt="2024-10-29T20:59:37.485" v="37" actId="1076"/>
          <ac:spMkLst>
            <pc:docMk/>
            <pc:sldMk cId="2118496824" sldId="302"/>
            <ac:spMk id="5" creationId="{A07A11FF-4C36-4898-81B9-205F1D0950EC}"/>
          </ac:spMkLst>
        </pc:spChg>
      </pc:sldChg>
      <pc:sldChg chg="del">
        <pc:chgData name="saba zubair" userId="cd0c6b642a85ca9b" providerId="LiveId" clId="{BEDE0A1B-C05C-48A9-A93A-214FFA712105}" dt="2024-10-29T20:57:40.404" v="4" actId="47"/>
        <pc:sldMkLst>
          <pc:docMk/>
          <pc:sldMk cId="78489018" sldId="303"/>
        </pc:sldMkLst>
      </pc:sldChg>
      <pc:sldChg chg="del">
        <pc:chgData name="saba zubair" userId="cd0c6b642a85ca9b" providerId="LiveId" clId="{BEDE0A1B-C05C-48A9-A93A-214FFA712105}" dt="2024-10-29T20:57:43.360" v="18" actId="47"/>
        <pc:sldMkLst>
          <pc:docMk/>
          <pc:sldMk cId="1068185394" sldId="313"/>
        </pc:sldMkLst>
      </pc:sldChg>
      <pc:sldChg chg="del">
        <pc:chgData name="saba zubair" userId="cd0c6b642a85ca9b" providerId="LiveId" clId="{BEDE0A1B-C05C-48A9-A93A-214FFA712105}" dt="2024-10-29T20:57:43.566" v="19" actId="47"/>
        <pc:sldMkLst>
          <pc:docMk/>
          <pc:sldMk cId="2719886309" sldId="314"/>
        </pc:sldMkLst>
      </pc:sldChg>
      <pc:sldChg chg="del">
        <pc:chgData name="saba zubair" userId="cd0c6b642a85ca9b" providerId="LiveId" clId="{BEDE0A1B-C05C-48A9-A93A-214FFA712105}" dt="2024-10-29T20:57:43.790" v="20" actId="47"/>
        <pc:sldMkLst>
          <pc:docMk/>
          <pc:sldMk cId="1247569824" sldId="315"/>
        </pc:sldMkLst>
      </pc:sldChg>
      <pc:sldChg chg="del">
        <pc:chgData name="saba zubair" userId="cd0c6b642a85ca9b" providerId="LiveId" clId="{BEDE0A1B-C05C-48A9-A93A-214FFA712105}" dt="2024-10-29T20:57:44.013" v="21" actId="47"/>
        <pc:sldMkLst>
          <pc:docMk/>
          <pc:sldMk cId="4279165793" sldId="316"/>
        </pc:sldMkLst>
      </pc:sldChg>
      <pc:sldChg chg="del">
        <pc:chgData name="saba zubair" userId="cd0c6b642a85ca9b" providerId="LiveId" clId="{BEDE0A1B-C05C-48A9-A93A-214FFA712105}" dt="2024-10-29T20:57:44.361" v="22" actId="47"/>
        <pc:sldMkLst>
          <pc:docMk/>
          <pc:sldMk cId="657658259" sldId="317"/>
        </pc:sldMkLst>
      </pc:sldChg>
      <pc:sldChg chg="del">
        <pc:chgData name="saba zubair" userId="cd0c6b642a85ca9b" providerId="LiveId" clId="{BEDE0A1B-C05C-48A9-A93A-214FFA712105}" dt="2024-10-29T20:57:44.654" v="23" actId="47"/>
        <pc:sldMkLst>
          <pc:docMk/>
          <pc:sldMk cId="3105805241" sldId="318"/>
        </pc:sldMkLst>
      </pc:sldChg>
      <pc:sldChg chg="del">
        <pc:chgData name="saba zubair" userId="cd0c6b642a85ca9b" providerId="LiveId" clId="{BEDE0A1B-C05C-48A9-A93A-214FFA712105}" dt="2024-10-29T20:57:41.120" v="7" actId="47"/>
        <pc:sldMkLst>
          <pc:docMk/>
          <pc:sldMk cId="1281244235" sldId="320"/>
        </pc:sldMkLst>
      </pc:sldChg>
      <pc:sldChg chg="del">
        <pc:chgData name="saba zubair" userId="cd0c6b642a85ca9b" providerId="LiveId" clId="{BEDE0A1B-C05C-48A9-A93A-214FFA712105}" dt="2024-10-29T20:57:41.327" v="8" actId="47"/>
        <pc:sldMkLst>
          <pc:docMk/>
          <pc:sldMk cId="876484354" sldId="321"/>
        </pc:sldMkLst>
      </pc:sldChg>
      <pc:sldChg chg="del">
        <pc:chgData name="saba zubair" userId="cd0c6b642a85ca9b" providerId="LiveId" clId="{BEDE0A1B-C05C-48A9-A93A-214FFA712105}" dt="2024-10-29T20:57:41.511" v="9" actId="47"/>
        <pc:sldMkLst>
          <pc:docMk/>
          <pc:sldMk cId="3313530257" sldId="322"/>
        </pc:sldMkLst>
      </pc:sldChg>
      <pc:sldChg chg="del">
        <pc:chgData name="saba zubair" userId="cd0c6b642a85ca9b" providerId="LiveId" clId="{BEDE0A1B-C05C-48A9-A93A-214FFA712105}" dt="2024-10-29T20:57:41.708" v="10" actId="47"/>
        <pc:sldMkLst>
          <pc:docMk/>
          <pc:sldMk cId="348802140" sldId="323"/>
        </pc:sldMkLst>
      </pc:sldChg>
      <pc:sldChg chg="del">
        <pc:chgData name="saba zubair" userId="cd0c6b642a85ca9b" providerId="LiveId" clId="{BEDE0A1B-C05C-48A9-A93A-214FFA712105}" dt="2024-10-29T20:57:41.898" v="11" actId="47"/>
        <pc:sldMkLst>
          <pc:docMk/>
          <pc:sldMk cId="3476606390" sldId="324"/>
        </pc:sldMkLst>
      </pc:sldChg>
      <pc:sldChg chg="del">
        <pc:chgData name="saba zubair" userId="cd0c6b642a85ca9b" providerId="LiveId" clId="{BEDE0A1B-C05C-48A9-A93A-214FFA712105}" dt="2024-10-29T20:57:42.074" v="12" actId="47"/>
        <pc:sldMkLst>
          <pc:docMk/>
          <pc:sldMk cId="3242440519" sldId="325"/>
        </pc:sldMkLst>
      </pc:sldChg>
      <pc:sldChg chg="del">
        <pc:chgData name="saba zubair" userId="cd0c6b642a85ca9b" providerId="LiveId" clId="{BEDE0A1B-C05C-48A9-A93A-214FFA712105}" dt="2024-10-29T20:57:42.264" v="13" actId="47"/>
        <pc:sldMkLst>
          <pc:docMk/>
          <pc:sldMk cId="661671100" sldId="331"/>
        </pc:sldMkLst>
      </pc:sldChg>
      <pc:sldChg chg="addSp modSp new add">
        <pc:chgData name="saba zubair" userId="cd0c6b642a85ca9b" providerId="LiveId" clId="{BEDE0A1B-C05C-48A9-A93A-214FFA712105}" dt="2024-10-29T20:59:14.301" v="35" actId="1076"/>
        <pc:sldMkLst>
          <pc:docMk/>
          <pc:sldMk cId="929292980" sldId="331"/>
        </pc:sldMkLst>
        <pc:spChg chg="add mod">
          <ac:chgData name="saba zubair" userId="cd0c6b642a85ca9b" providerId="LiveId" clId="{BEDE0A1B-C05C-48A9-A93A-214FFA712105}" dt="2024-10-29T20:59:05.760" v="34" actId="1076"/>
          <ac:spMkLst>
            <pc:docMk/>
            <pc:sldMk cId="929292980" sldId="331"/>
            <ac:spMk id="4" creationId="{3B9C0F71-D1D6-4F08-A0C7-1A7934A83910}"/>
          </ac:spMkLst>
        </pc:spChg>
        <pc:spChg chg="add mod">
          <ac:chgData name="saba zubair" userId="cd0c6b642a85ca9b" providerId="LiveId" clId="{BEDE0A1B-C05C-48A9-A93A-214FFA712105}" dt="2024-10-29T20:59:14.301" v="35" actId="1076"/>
          <ac:spMkLst>
            <pc:docMk/>
            <pc:sldMk cId="929292980" sldId="331"/>
            <ac:spMk id="5" creationId="{06738660-1969-4B47-ACF8-ADBB93F6FFD3}"/>
          </ac:spMkLst>
        </pc:spChg>
        <pc:picChg chg="add mod">
          <ac:chgData name="saba zubair" userId="cd0c6b642a85ca9b" providerId="LiveId" clId="{BEDE0A1B-C05C-48A9-A93A-214FFA712105}" dt="2024-10-29T20:59:01.747" v="33" actId="1076"/>
          <ac:picMkLst>
            <pc:docMk/>
            <pc:sldMk cId="929292980" sldId="331"/>
            <ac:picMk id="6" creationId="{C001CCCD-164B-45E1-819F-F74A0FB8414F}"/>
          </ac:picMkLst>
        </pc:picChg>
      </pc:sldChg>
      <pc:sldChg chg="del">
        <pc:chgData name="saba zubair" userId="cd0c6b642a85ca9b" providerId="LiveId" clId="{BEDE0A1B-C05C-48A9-A93A-214FFA712105}" dt="2024-10-29T20:57:42.471" v="14" actId="47"/>
        <pc:sldMkLst>
          <pc:docMk/>
          <pc:sldMk cId="333774864" sldId="332"/>
        </pc:sldMkLst>
      </pc:sldChg>
      <pc:sldChg chg="addSp delSp modSp new add">
        <pc:chgData name="saba zubair" userId="cd0c6b642a85ca9b" providerId="LiveId" clId="{BEDE0A1B-C05C-48A9-A93A-214FFA712105}" dt="2024-10-29T21:02:08.743" v="56" actId="1076"/>
        <pc:sldMkLst>
          <pc:docMk/>
          <pc:sldMk cId="1356535661" sldId="332"/>
        </pc:sldMkLst>
        <pc:spChg chg="del">
          <ac:chgData name="saba zubair" userId="cd0c6b642a85ca9b" providerId="LiveId" clId="{BEDE0A1B-C05C-48A9-A93A-214FFA712105}" dt="2024-10-29T20:59:48.971" v="40" actId="478"/>
          <ac:spMkLst>
            <pc:docMk/>
            <pc:sldMk cId="1356535661" sldId="332"/>
            <ac:spMk id="2" creationId="{FD40992E-4205-40D4-A154-4C90ABFD6D68}"/>
          </ac:spMkLst>
        </pc:spChg>
        <pc:spChg chg="add mod">
          <ac:chgData name="saba zubair" userId="cd0c6b642a85ca9b" providerId="LiveId" clId="{BEDE0A1B-C05C-48A9-A93A-214FFA712105}" dt="2024-10-29T21:00:21.082" v="45" actId="27636"/>
          <ac:spMkLst>
            <pc:docMk/>
            <pc:sldMk cId="1356535661" sldId="332"/>
            <ac:spMk id="5" creationId="{D8BCB814-AEC5-494F-824C-DA60F771F542}"/>
          </ac:spMkLst>
        </pc:spChg>
        <pc:spChg chg="add mod">
          <ac:chgData name="saba zubair" userId="cd0c6b642a85ca9b" providerId="LiveId" clId="{BEDE0A1B-C05C-48A9-A93A-214FFA712105}" dt="2024-10-29T21:02:01.243" v="54" actId="1076"/>
          <ac:spMkLst>
            <pc:docMk/>
            <pc:sldMk cId="1356535661" sldId="332"/>
            <ac:spMk id="7" creationId="{B1A28654-3035-4E2C-8C23-43DA5F309C75}"/>
          </ac:spMkLst>
        </pc:spChg>
        <pc:picChg chg="add mod">
          <ac:chgData name="saba zubair" userId="cd0c6b642a85ca9b" providerId="LiveId" clId="{BEDE0A1B-C05C-48A9-A93A-214FFA712105}" dt="2024-10-29T21:02:08.743" v="56" actId="1076"/>
          <ac:picMkLst>
            <pc:docMk/>
            <pc:sldMk cId="1356535661" sldId="332"/>
            <ac:picMk id="6" creationId="{30AD1F6C-8ACF-49B6-8C3C-BE9F1110776A}"/>
          </ac:picMkLst>
        </pc:picChg>
      </pc:sldChg>
      <pc:sldChg chg="addSp modSp new add">
        <pc:chgData name="saba zubair" userId="cd0c6b642a85ca9b" providerId="LiveId" clId="{BEDE0A1B-C05C-48A9-A93A-214FFA712105}" dt="2024-10-29T21:04:04.697" v="68" actId="1076"/>
        <pc:sldMkLst>
          <pc:docMk/>
          <pc:sldMk cId="2812978850" sldId="333"/>
        </pc:sldMkLst>
        <pc:spChg chg="add mod">
          <ac:chgData name="saba zubair" userId="cd0c6b642a85ca9b" providerId="LiveId" clId="{BEDE0A1B-C05C-48A9-A93A-214FFA712105}" dt="2024-10-29T21:02:29.849" v="60" actId="14100"/>
          <ac:spMkLst>
            <pc:docMk/>
            <pc:sldMk cId="2812978850" sldId="333"/>
            <ac:spMk id="4" creationId="{87065CA1-BE2A-4EBA-BB35-46267546887E}"/>
          </ac:spMkLst>
        </pc:spChg>
        <pc:spChg chg="add mod">
          <ac:chgData name="saba zubair" userId="cd0c6b642a85ca9b" providerId="LiveId" clId="{BEDE0A1B-C05C-48A9-A93A-214FFA712105}" dt="2024-10-29T21:03:36.757" v="66" actId="1076"/>
          <ac:spMkLst>
            <pc:docMk/>
            <pc:sldMk cId="2812978850" sldId="333"/>
            <ac:spMk id="5" creationId="{C2CDDFD9-A8E6-416C-BAFF-4B18FC88ED17}"/>
          </ac:spMkLst>
        </pc:spChg>
        <pc:picChg chg="add mod">
          <ac:chgData name="saba zubair" userId="cd0c6b642a85ca9b" providerId="LiveId" clId="{BEDE0A1B-C05C-48A9-A93A-214FFA712105}" dt="2024-10-29T21:04:04.697" v="68" actId="1076"/>
          <ac:picMkLst>
            <pc:docMk/>
            <pc:sldMk cId="2812978850" sldId="333"/>
            <ac:picMk id="6" creationId="{0AF9A003-2CE8-4E8C-8CEB-65D928B39E39}"/>
          </ac:picMkLst>
        </pc:picChg>
      </pc:sldChg>
    </pc:docChg>
  </pc:docChgLst>
  <pc:docChgLst>
    <pc:chgData name="Nick Barwick" userId="a840bca8-ab8f-498d-9fe6-1d70d1b0b672" providerId="ADAL" clId="{27A5E579-5027-4EE6-8D2B-9ECE5782C1A3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593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chemeClr val="tx1"/>
                </a:solidFill>
              </a:rPr>
              <a:t>You can now use the 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Mastery: Reasoning and Problem-Solving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questions to assess children’s success across this unit.  Go to the next slide.</a:t>
            </a:r>
            <a:endParaRPr lang="en-GB" b="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36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325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38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Tell children that they have done lots of addition recently and that today they will be subtracting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759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094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48 – 11 on a card and give to a child so that the rest of the class do not see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25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613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659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48 – 21 on a card and give to a child so that the rest of the class do not see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30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75 – 21 on a card and give to a child so that the rest of the class do not see it. </a:t>
            </a:r>
          </a:p>
          <a:p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PLANNING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Play a game to practise adding and subtracting on the 1-100 grid.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57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WORKSHEETS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Add or subtract? Sheet 1 – decide whether 11, 30 or 21 has been added or subtracted.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Add or subtract? Sheet 2 - decide whether 13, 22 or 31 has been added or subtracted.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30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9377756/math/practice-2-digit-mental-math-subtraction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and subtract 11 and 21.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</p:spTree>
    <p:extLst>
      <p:ext uri="{BB962C8B-B14F-4D97-AF65-F5344CB8AC3E}">
        <p14:creationId xmlns:p14="http://schemas.microsoft.com/office/powerpoint/2010/main" val="205748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6E1A7A-1E3E-42B4-B9A0-7C8E53A12B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22714" y="125499"/>
            <a:ext cx="4098571" cy="5973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7A11FF-4C36-4898-81B9-205F1D0950EC}"/>
              </a:ext>
            </a:extLst>
          </p:cNvPr>
          <p:cNvSpPr txBox="1"/>
          <p:nvPr/>
        </p:nvSpPr>
        <p:spPr>
          <a:xfrm>
            <a:off x="227640" y="232225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2118496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B91BD9-649C-4EF6-B156-2D2A5CAA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557AA-0676-482C-9710-5DCA51E7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D8BCB814-AEC5-494F-824C-DA60F771F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8321" y="125499"/>
            <a:ext cx="1951463" cy="365125"/>
          </a:xfrm>
          <a:solidFill>
            <a:srgbClr val="92D050"/>
          </a:solidFill>
        </p:spPr>
        <p:txBody>
          <a:bodyPr>
            <a:normAutofit fontScale="85000" lnSpcReduction="20000"/>
          </a:bodyPr>
          <a:lstStyle/>
          <a:p>
            <a:r>
              <a:rPr lang="en-US" sz="2700" b="1" dirty="0"/>
              <a:t>Plenary</a:t>
            </a:r>
            <a:r>
              <a:rPr lang="en-US" b="1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AD1F6C-8ACF-49B6-8C3C-BE9F11107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609" y="1536578"/>
            <a:ext cx="7082781" cy="432983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1A28654-3035-4E2C-8C23-43DA5F309C75}"/>
              </a:ext>
            </a:extLst>
          </p:cNvPr>
          <p:cNvSpPr/>
          <p:nvPr/>
        </p:nvSpPr>
        <p:spPr>
          <a:xfrm>
            <a:off x="182586" y="551936"/>
            <a:ext cx="8858991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fontAlgn="base"/>
            <a:r>
              <a:rPr lang="en-US" b="1" u="sng" dirty="0"/>
              <a:t>Interactive Game </a:t>
            </a:r>
            <a:r>
              <a:rPr lang="en-GB" dirty="0"/>
              <a:t> </a:t>
            </a:r>
          </a:p>
          <a:p>
            <a:pPr fontAlgn="base"/>
            <a:r>
              <a:rPr lang="en-US" u="sng" dirty="0">
                <a:hlinkClick r:id="rId3"/>
              </a:rPr>
              <a:t>https://wordwall.net/resource/9377756/math/practice-2-digit-mental-math-subtraction</a:t>
            </a:r>
            <a:endParaRPr lang="en-GB" dirty="0"/>
          </a:p>
          <a:p>
            <a:pPr>
              <a:spcAft>
                <a:spcPts val="0"/>
              </a:spcAft>
            </a:pP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35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1C766A9-959F-4F88-8288-66F25572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FA3D20-A337-4C6F-9A9A-F4B3E115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12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87065CA1-BE2A-4EBA-BB35-46267546887E}"/>
              </a:ext>
            </a:extLst>
          </p:cNvPr>
          <p:cNvSpPr txBox="1">
            <a:spLocks/>
          </p:cNvSpPr>
          <p:nvPr/>
        </p:nvSpPr>
        <p:spPr>
          <a:xfrm>
            <a:off x="3396343" y="125499"/>
            <a:ext cx="2253441" cy="670148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Homework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CDDFD9-A8E6-416C-BAFF-4B18FC88ED17}"/>
              </a:ext>
            </a:extLst>
          </p:cNvPr>
          <p:cNvSpPr/>
          <p:nvPr/>
        </p:nvSpPr>
        <p:spPr>
          <a:xfrm>
            <a:off x="2141863" y="795647"/>
            <a:ext cx="4762399" cy="7540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500" dirty="0"/>
              <a:t>Solve Q4 on page 155, workbook</a:t>
            </a:r>
            <a:r>
              <a:rPr lang="en-GB" dirty="0"/>
              <a:t>.</a:t>
            </a:r>
          </a:p>
          <a:p>
            <a:pPr>
              <a:spcAft>
                <a:spcPts val="0"/>
              </a:spcAft>
            </a:pP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F9A003-2CE8-4E8C-8CEB-65D928B39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453" y="1700048"/>
            <a:ext cx="5325218" cy="450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78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11, 12, 13, 21, 22 and 23.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11, 12, 13, 21, 22, 23, 31, 32, and 33.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and subtract 11 and 21.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11, 12, 21, 22, etc. to/from 2-digit numbers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28BAEB5-EB74-40A4-B944-B971744A5648}"/>
              </a:ext>
            </a:extLst>
          </p:cNvPr>
          <p:cNvGrpSpPr/>
          <p:nvPr/>
        </p:nvGrpSpPr>
        <p:grpSpPr>
          <a:xfrm>
            <a:off x="1377547" y="801101"/>
            <a:ext cx="6344904" cy="1009650"/>
            <a:chOff x="943742" y="1418496"/>
            <a:chExt cx="6344904" cy="100965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3960E27-0EF7-4A8D-859D-B3CF3C46520D}"/>
                </a:ext>
              </a:extLst>
            </p:cNvPr>
            <p:cNvSpPr txBox="1"/>
            <p:nvPr/>
          </p:nvSpPr>
          <p:spPr>
            <a:xfrm>
              <a:off x="1802246" y="1729083"/>
              <a:ext cx="548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253746"/>
                  </a:solidFill>
                </a:rPr>
                <a:t>Well Done!  You’ve completed this unit.</a:t>
              </a:r>
            </a:p>
          </p:txBody>
        </p:sp>
        <p:pic>
          <p:nvPicPr>
            <p:cNvPr id="8" name="Picture 3" descr="N:\Documents\Website\Wagtail Website\User Manuel for HT\Smiley-face.png">
              <a:extLst>
                <a:ext uri="{FF2B5EF4-FFF2-40B4-BE49-F238E27FC236}">
                  <a16:creationId xmlns:a16="http://schemas.microsoft.com/office/drawing/2014/main" id="{3AAD23B9-FF37-4AB4-97F1-8E60A8FA62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742" y="1418496"/>
              <a:ext cx="1019175" cy="1009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904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C486FE-0542-4482-AD40-87B16F714A61}"/>
              </a:ext>
            </a:extLst>
          </p:cNvPr>
          <p:cNvSpPr/>
          <p:nvPr/>
        </p:nvSpPr>
        <p:spPr>
          <a:xfrm>
            <a:off x="1551725" y="140677"/>
            <a:ext cx="6108820" cy="588521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6675" algn="ctr">
              <a:spcAft>
                <a:spcPts val="600"/>
              </a:spcAft>
            </a:pPr>
            <a:r>
              <a:rPr lang="en-GB" sz="2000" b="1" dirty="0">
                <a:solidFill>
                  <a:schemeClr val="tx1"/>
                </a:solidFill>
              </a:rPr>
              <a:t>Problem solving and reasoning questions</a:t>
            </a: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Write the missing numbers in these calculations: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 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Complete these diagrams.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200"/>
              </a:spcAft>
            </a:pPr>
            <a:r>
              <a:rPr lang="en-GB" sz="1600" dirty="0">
                <a:solidFill>
                  <a:schemeClr val="tx1"/>
                </a:solidFill>
              </a:rPr>
              <a:t>I think of a number, then add 11, then 22, then 33 to it. </a:t>
            </a: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My answer is 70.  What number did I start with? 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 algn="ctr">
              <a:spcAft>
                <a:spcPts val="600"/>
              </a:spcAft>
            </a:pPr>
            <a:r>
              <a:rPr lang="en-GB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0714CD-286A-4438-8012-C18FA2C2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59401B8-1832-42CA-93D8-898E49F9B02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2220" y="566575"/>
            <a:ext cx="5319560" cy="2178505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4C2285A-1C7D-4352-98B7-E98E7F25F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40297"/>
              </p:ext>
            </p:extLst>
          </p:nvPr>
        </p:nvGraphicFramePr>
        <p:xfrm>
          <a:off x="1678700" y="3429000"/>
          <a:ext cx="2143125" cy="487680"/>
        </p:xfrm>
        <a:graphic>
          <a:graphicData uri="http://schemas.openxmlformats.org/drawingml/2006/table">
            <a:tbl>
              <a:tblPr firstRow="1" firstCol="1" bandRow="1"/>
              <a:tblGrid>
                <a:gridCol w="1419225">
                  <a:extLst>
                    <a:ext uri="{9D8B030D-6E8A-4147-A177-3AD203B41FA5}">
                      <a16:colId xmlns:a16="http://schemas.microsoft.com/office/drawing/2014/main" val="304474452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72768847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?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748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48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21</a:t>
                      </a:r>
                      <a:endParaRPr lang="en-GB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88771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4810CE8-AAAE-49F4-ACB4-BF1EC773D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49198"/>
              </p:ext>
            </p:extLst>
          </p:nvPr>
        </p:nvGraphicFramePr>
        <p:xfrm>
          <a:off x="1680604" y="4005072"/>
          <a:ext cx="2139315" cy="487680"/>
        </p:xfrm>
        <a:graphic>
          <a:graphicData uri="http://schemas.openxmlformats.org/drawingml/2006/table">
            <a:tbl>
              <a:tblPr firstRow="1" firstCol="1" bandRow="1"/>
              <a:tblGrid>
                <a:gridCol w="969010">
                  <a:extLst>
                    <a:ext uri="{9D8B030D-6E8A-4147-A177-3AD203B41FA5}">
                      <a16:colId xmlns:a16="http://schemas.microsoft.com/office/drawing/2014/main" val="3427923440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416450524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63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495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31</a:t>
                      </a:r>
                      <a:endParaRPr lang="en-GB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?</a:t>
                      </a:r>
                      <a:endParaRPr lang="en-GB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314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603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C486FE-0542-4482-AD40-87B16F714A61}"/>
              </a:ext>
            </a:extLst>
          </p:cNvPr>
          <p:cNvSpPr/>
          <p:nvPr/>
        </p:nvSpPr>
        <p:spPr>
          <a:xfrm>
            <a:off x="1551725" y="140677"/>
            <a:ext cx="6386930" cy="588521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66675" algn="ctr">
              <a:spcAft>
                <a:spcPts val="600"/>
              </a:spcAft>
            </a:pPr>
            <a:r>
              <a:rPr lang="en-GB" sz="2000" b="1" dirty="0">
                <a:solidFill>
                  <a:schemeClr val="tx1"/>
                </a:solidFill>
              </a:rPr>
              <a:t>Problem solving and reasoning: </a:t>
            </a:r>
            <a:r>
              <a:rPr lang="en-GB" sz="2000" b="1" dirty="0">
                <a:solidFill>
                  <a:srgbClr val="00B050"/>
                </a:solidFill>
              </a:rPr>
              <a:t>Answers</a:t>
            </a: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Write the missing numbers in these calculations: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 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Complete these diagrams.</a:t>
            </a: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Errors likely if children count on or back in 1s rather than 10s and 1s, e.g. 48 + 21, add 20 (or two 10s), then 1.</a:t>
            </a: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200"/>
              </a:spcAft>
            </a:pPr>
            <a:r>
              <a:rPr lang="en-GB" sz="1600" dirty="0">
                <a:solidFill>
                  <a:schemeClr val="tx1"/>
                </a:solidFill>
              </a:rPr>
              <a:t>I think of a number, then add 11, then 22, then 33 to it. </a:t>
            </a: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chemeClr val="tx1"/>
                </a:solidFill>
              </a:rPr>
              <a:t>My answer is 70.  What number did I start with?    </a:t>
            </a: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</a:p>
          <a:p>
            <a:pPr marL="66675">
              <a:spcAft>
                <a:spcPts val="600"/>
              </a:spcAft>
            </a:pPr>
            <a:r>
              <a:rPr lang="en-GB" sz="1600" dirty="0">
                <a:solidFill>
                  <a:srgbClr val="00B05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Either by using inverse operations and subtracting 33, 22 and 11 or adding 11, 22 and 33 (66) and knowing that 4 more is needed to equal 70.</a:t>
            </a:r>
            <a:endParaRPr lang="en-GB" sz="1600" dirty="0">
              <a:solidFill>
                <a:schemeClr val="tx1"/>
              </a:solidFill>
            </a:endParaRPr>
          </a:p>
          <a:p>
            <a:pPr marL="66675">
              <a:spcAft>
                <a:spcPts val="600"/>
              </a:spcAft>
            </a:pPr>
            <a:endParaRPr lang="en-GB" sz="1600" dirty="0">
              <a:solidFill>
                <a:schemeClr val="tx1"/>
              </a:solidFill>
            </a:endParaRPr>
          </a:p>
          <a:p>
            <a:pPr marL="66675" algn="ctr">
              <a:spcAft>
                <a:spcPts val="600"/>
              </a:spcAft>
            </a:pPr>
            <a:r>
              <a:rPr lang="en-GB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0714CD-286A-4438-8012-C18FA2C2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59401B8-1832-42CA-93D8-898E49F9B0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3943" b="46396"/>
          <a:stretch/>
        </p:blipFill>
        <p:spPr>
          <a:xfrm>
            <a:off x="1812226" y="674424"/>
            <a:ext cx="2450058" cy="1167772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4C2285A-1C7D-4352-98B7-E98E7F25F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18614"/>
              </p:ext>
            </p:extLst>
          </p:nvPr>
        </p:nvGraphicFramePr>
        <p:xfrm>
          <a:off x="1772799" y="2544806"/>
          <a:ext cx="2143125" cy="487680"/>
        </p:xfrm>
        <a:graphic>
          <a:graphicData uri="http://schemas.openxmlformats.org/drawingml/2006/table">
            <a:tbl>
              <a:tblPr firstRow="1" firstCol="1" bandRow="1"/>
              <a:tblGrid>
                <a:gridCol w="1419225">
                  <a:extLst>
                    <a:ext uri="{9D8B030D-6E8A-4147-A177-3AD203B41FA5}">
                      <a16:colId xmlns:a16="http://schemas.microsoft.com/office/drawing/2014/main" val="304474452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72768847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69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748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48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21</a:t>
                      </a:r>
                      <a:endParaRPr lang="en-GB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88771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4810CE8-AAAE-49F4-ACB4-BF1EC773D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800445"/>
              </p:ext>
            </p:extLst>
          </p:nvPr>
        </p:nvGraphicFramePr>
        <p:xfrm>
          <a:off x="4545447" y="2544806"/>
          <a:ext cx="2139315" cy="487680"/>
        </p:xfrm>
        <a:graphic>
          <a:graphicData uri="http://schemas.openxmlformats.org/drawingml/2006/table">
            <a:tbl>
              <a:tblPr firstRow="1" firstCol="1" bandRow="1"/>
              <a:tblGrid>
                <a:gridCol w="969010">
                  <a:extLst>
                    <a:ext uri="{9D8B030D-6E8A-4147-A177-3AD203B41FA5}">
                      <a16:colId xmlns:a16="http://schemas.microsoft.com/office/drawing/2014/main" val="3427923440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val="416450524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63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495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31</a:t>
                      </a:r>
                      <a:endParaRPr lang="en-GB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MS Mincho"/>
                          <a:cs typeface="Times New Roman" panose="02020603050405020304" pitchFamily="18" charset="0"/>
                        </a:rPr>
                        <a:t>32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3145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C9B13B1-AC9E-443C-AC9B-E000A87242AC}"/>
              </a:ext>
            </a:extLst>
          </p:cNvPr>
          <p:cNvSpPr txBox="1"/>
          <p:nvPr/>
        </p:nvSpPr>
        <p:spPr>
          <a:xfrm>
            <a:off x="2315498" y="870157"/>
            <a:ext cx="545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B050"/>
                </a:solidFill>
              </a:rPr>
              <a:t>30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1A8071-ACCA-4B6D-AD08-5C8B1AAD09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027" r="53943"/>
          <a:stretch/>
        </p:blipFill>
        <p:spPr>
          <a:xfrm>
            <a:off x="4572000" y="731754"/>
            <a:ext cx="2450058" cy="11104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44DAD37-470D-40DE-B964-B7A42B9D7E82}"/>
              </a:ext>
            </a:extLst>
          </p:cNvPr>
          <p:cNvSpPr txBox="1"/>
          <p:nvPr/>
        </p:nvSpPr>
        <p:spPr>
          <a:xfrm>
            <a:off x="3382300" y="870157"/>
            <a:ext cx="545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AFB136-5F0F-4B94-860E-0393E44BCB0D}"/>
              </a:ext>
            </a:extLst>
          </p:cNvPr>
          <p:cNvSpPr txBox="1"/>
          <p:nvPr/>
        </p:nvSpPr>
        <p:spPr>
          <a:xfrm>
            <a:off x="6515392" y="1431027"/>
            <a:ext cx="545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B050"/>
                </a:solidFill>
              </a:rPr>
              <a:t>51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EE3F25-1DC6-4FBC-B426-1577AC215FD2}"/>
              </a:ext>
            </a:extLst>
          </p:cNvPr>
          <p:cNvSpPr txBox="1"/>
          <p:nvPr/>
        </p:nvSpPr>
        <p:spPr>
          <a:xfrm>
            <a:off x="5127818" y="1431703"/>
            <a:ext cx="545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B050"/>
                </a:solidFill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352031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and subtract 11 and 21.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190F3441-6EAF-42A0-A0B9-4BB76632F089}"/>
              </a:ext>
            </a:extLst>
          </p:cNvPr>
          <p:cNvSpPr/>
          <p:nvPr/>
        </p:nvSpPr>
        <p:spPr>
          <a:xfrm>
            <a:off x="5477964" y="887199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65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</a:t>
            </a: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0086CECE-6AB2-41CC-8C64-AD9018BF4484}"/>
              </a:ext>
            </a:extLst>
          </p:cNvPr>
          <p:cNvSpPr/>
          <p:nvPr/>
        </p:nvSpPr>
        <p:spPr>
          <a:xfrm>
            <a:off x="5231498" y="887199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65 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11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54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F66ECBC-5588-4106-9880-71740E9BB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E44FD15-99BC-415E-AD24-4F2EB0BFD430}"/>
              </a:ext>
            </a:extLst>
          </p:cNvPr>
          <p:cNvSpPr/>
          <p:nvPr/>
        </p:nvSpPr>
        <p:spPr>
          <a:xfrm>
            <a:off x="2227916" y="3959691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AD7E64-F228-4875-989E-B4A35DC952F2}"/>
              </a:ext>
            </a:extLst>
          </p:cNvPr>
          <p:cNvCxnSpPr/>
          <p:nvPr/>
        </p:nvCxnSpPr>
        <p:spPr>
          <a:xfrm>
            <a:off x="2458429" y="3687259"/>
            <a:ext cx="0" cy="4649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3F6D6D-9D85-4EE8-8344-725371FEB375}"/>
              </a:ext>
            </a:extLst>
          </p:cNvPr>
          <p:cNvCxnSpPr>
            <a:cxnSpLocks/>
          </p:cNvCxnSpPr>
          <p:nvPr/>
        </p:nvCxnSpPr>
        <p:spPr>
          <a:xfrm flipH="1">
            <a:off x="2021305" y="3687259"/>
            <a:ext cx="4371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peech Bubble: Rectangle with Corners Rounded 14">
            <a:extLst>
              <a:ext uri="{FF2B5EF4-FFF2-40B4-BE49-F238E27FC236}">
                <a16:creationId xmlns:a16="http://schemas.microsoft.com/office/drawing/2014/main" id="{A1B0132E-203E-4CB7-AA93-BFA951784A0F}"/>
              </a:ext>
            </a:extLst>
          </p:cNvPr>
          <p:cNvSpPr/>
          <p:nvPr/>
        </p:nvSpPr>
        <p:spPr>
          <a:xfrm>
            <a:off x="5721855" y="2937133"/>
            <a:ext cx="3307847" cy="1863467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Note that Spider moves to the left when counting back in 1s.</a:t>
            </a:r>
          </a:p>
        </p:txBody>
      </p:sp>
    </p:spTree>
    <p:extLst>
      <p:ext uri="{BB962C8B-B14F-4D97-AF65-F5344CB8AC3E}">
        <p14:creationId xmlns:p14="http://schemas.microsoft.com/office/powerpoint/2010/main" val="223305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11 and 21.</a:t>
            </a:r>
          </a:p>
        </p:txBody>
      </p:sp>
      <p:sp>
        <p:nvSpPr>
          <p:cNvPr id="5" name="Speech Bubble: Rectangle with Corners Rounded 14">
            <a:extLst>
              <a:ext uri="{FF2B5EF4-FFF2-40B4-BE49-F238E27FC236}">
                <a16:creationId xmlns:a16="http://schemas.microsoft.com/office/drawing/2014/main" id="{74F7DC77-0171-4B16-9E5D-F8A9B564429B}"/>
              </a:ext>
            </a:extLst>
          </p:cNvPr>
          <p:cNvSpPr/>
          <p:nvPr/>
        </p:nvSpPr>
        <p:spPr>
          <a:xfrm>
            <a:off x="742510" y="704522"/>
            <a:ext cx="3626290" cy="1900126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We’re going to complete the same subtraction on the beaded line.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1D50296-7F88-4128-89D9-C443EBDE60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3129254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F7E3C13C-8CB4-4198-83C0-FAAD111D346C}"/>
              </a:ext>
            </a:extLst>
          </p:cNvPr>
          <p:cNvGrpSpPr/>
          <p:nvPr/>
        </p:nvGrpSpPr>
        <p:grpSpPr>
          <a:xfrm>
            <a:off x="4693649" y="3377268"/>
            <a:ext cx="418158" cy="482619"/>
            <a:chOff x="4479874" y="5454502"/>
            <a:chExt cx="418158" cy="48261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AF63A2-BEF8-4B01-9B67-1A082913C8B9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1B7C873-5BEE-47BE-9644-72A3760261A5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54</a:t>
              </a: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CC24D1A-5087-4C25-86CC-9E85EBE58E76}"/>
              </a:ext>
            </a:extLst>
          </p:cNvPr>
          <p:cNvSpPr/>
          <p:nvPr/>
        </p:nvSpPr>
        <p:spPr>
          <a:xfrm>
            <a:off x="4885045" y="3129254"/>
            <a:ext cx="102397" cy="248014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04BE45-731E-46A3-85C9-7BF2BCA0CAE0}"/>
              </a:ext>
            </a:extLst>
          </p:cNvPr>
          <p:cNvSpPr txBox="1"/>
          <p:nvPr/>
        </p:nvSpPr>
        <p:spPr>
          <a:xfrm>
            <a:off x="4746569" y="2857518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A2E8695-EEC6-4A6D-A8BB-A3AE734CA34F}"/>
              </a:ext>
            </a:extLst>
          </p:cNvPr>
          <p:cNvGrpSpPr/>
          <p:nvPr/>
        </p:nvGrpSpPr>
        <p:grpSpPr>
          <a:xfrm>
            <a:off x="5648373" y="3377268"/>
            <a:ext cx="418158" cy="482619"/>
            <a:chOff x="4479874" y="5454502"/>
            <a:chExt cx="418158" cy="482619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2C21E03-B6CB-49FE-A531-0227FF68BD19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28AD9E-AE03-459E-B57C-84098DDAA9D8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65</a:t>
              </a:r>
            </a:p>
          </p:txBody>
        </p: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1C9E745-8A39-46A9-ABF1-DCCA84D0D425}"/>
              </a:ext>
            </a:extLst>
          </p:cNvPr>
          <p:cNvSpPr/>
          <p:nvPr/>
        </p:nvSpPr>
        <p:spPr>
          <a:xfrm>
            <a:off x="5004271" y="3150305"/>
            <a:ext cx="848979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8DF402-B64E-4D18-B9D7-75F1D915B620}"/>
              </a:ext>
            </a:extLst>
          </p:cNvPr>
          <p:cNvSpPr txBox="1"/>
          <p:nvPr/>
        </p:nvSpPr>
        <p:spPr>
          <a:xfrm>
            <a:off x="5126020" y="287856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3457CE7F-E391-4402-94CF-CD809A49B12A}"/>
              </a:ext>
            </a:extLst>
          </p:cNvPr>
          <p:cNvSpPr/>
          <p:nvPr/>
        </p:nvSpPr>
        <p:spPr>
          <a:xfrm>
            <a:off x="5497867" y="1367007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65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</a:t>
            </a: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B1CC20A7-C723-46B0-9219-99AE1B2CEF21}"/>
              </a:ext>
            </a:extLst>
          </p:cNvPr>
          <p:cNvSpPr/>
          <p:nvPr/>
        </p:nvSpPr>
        <p:spPr>
          <a:xfrm>
            <a:off x="5251401" y="1367006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65 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11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54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EDD0B2E-A0F9-4837-B8AB-CFA11B77C78B}"/>
              </a:ext>
            </a:extLst>
          </p:cNvPr>
          <p:cNvGrpSpPr/>
          <p:nvPr/>
        </p:nvGrpSpPr>
        <p:grpSpPr>
          <a:xfrm>
            <a:off x="2788870" y="3978331"/>
            <a:ext cx="3723776" cy="1746280"/>
            <a:chOff x="3376398" y="3885924"/>
            <a:chExt cx="3723776" cy="1746280"/>
          </a:xfrm>
        </p:grpSpPr>
        <p:sp>
          <p:nvSpPr>
            <p:cNvPr id="26" name="Speech Bubble: Rectangle with Corners Rounded 14">
              <a:extLst>
                <a:ext uri="{FF2B5EF4-FFF2-40B4-BE49-F238E27FC236}">
                  <a16:creationId xmlns:a16="http://schemas.microsoft.com/office/drawing/2014/main" id="{24D03F45-3522-4799-8E84-7FDDAC5AB67C}"/>
                </a:ext>
              </a:extLst>
            </p:cNvPr>
            <p:cNvSpPr/>
            <p:nvPr/>
          </p:nvSpPr>
          <p:spPr>
            <a:xfrm>
              <a:off x="3376398" y="3885924"/>
              <a:ext cx="3723776" cy="1746280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Did you prefer finding 65 – 11 on the 1-100 grid or on the beaded line?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680729A-639B-43F1-9A72-05413BD57E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649990" y="4112237"/>
              <a:ext cx="335232" cy="7272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74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0" grpId="0" animBg="1"/>
      <p:bldP spid="21" grpId="0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E1C2B-8FE0-4BBD-975E-D184D43C44C7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11 and 21.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118CBF8-D62C-476B-91B0-D30896A73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D84B72D6-E909-4CDA-91BB-741AC09FB241}"/>
              </a:ext>
            </a:extLst>
          </p:cNvPr>
          <p:cNvSpPr/>
          <p:nvPr/>
        </p:nvSpPr>
        <p:spPr>
          <a:xfrm>
            <a:off x="5389427" y="688659"/>
            <a:ext cx="3556774" cy="184379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I’ve given a secret calculation for this person to show on the 1-100 grid.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E34F75C-0F1D-4D16-B188-BA7F444CB4F0}"/>
              </a:ext>
            </a:extLst>
          </p:cNvPr>
          <p:cNvGrpSpPr/>
          <p:nvPr/>
        </p:nvGrpSpPr>
        <p:grpSpPr>
          <a:xfrm>
            <a:off x="5051198" y="2577429"/>
            <a:ext cx="3978504" cy="2307204"/>
            <a:chOff x="415251" y="3660271"/>
            <a:chExt cx="3978504" cy="2307204"/>
          </a:xfrm>
        </p:grpSpPr>
        <p:sp>
          <p:nvSpPr>
            <p:cNvPr id="9" name="Speech Bubble: Rectangle with Corners Rounded 10">
              <a:extLst>
                <a:ext uri="{FF2B5EF4-FFF2-40B4-BE49-F238E27FC236}">
                  <a16:creationId xmlns:a16="http://schemas.microsoft.com/office/drawing/2014/main" id="{58E648D2-AD7F-4B3A-BA74-8CA1595FB893}"/>
                </a:ext>
              </a:extLst>
            </p:cNvPr>
            <p:cNvSpPr/>
            <p:nvPr/>
          </p:nvSpPr>
          <p:spPr>
            <a:xfrm>
              <a:off x="415251" y="4123676"/>
              <a:ext cx="3445102" cy="1843799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Write what you think the calculation is on your whiteboard.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D38B7F5-84A4-4BAB-98E2-295430BD9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74196" y="3660271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2" name="Speech Bubble: Rectangle with Corners Rounded 10">
            <a:extLst>
              <a:ext uri="{FF2B5EF4-FFF2-40B4-BE49-F238E27FC236}">
                <a16:creationId xmlns:a16="http://schemas.microsoft.com/office/drawing/2014/main" id="{40A8FD04-DCA6-472E-9EC1-D528FFC433B6}"/>
              </a:ext>
            </a:extLst>
          </p:cNvPr>
          <p:cNvSpPr/>
          <p:nvPr/>
        </p:nvSpPr>
        <p:spPr>
          <a:xfrm>
            <a:off x="5305926" y="522066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48 – 11 = 37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50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11 and 21.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190F3441-6EAF-42A0-A0B9-4BB76632F089}"/>
              </a:ext>
            </a:extLst>
          </p:cNvPr>
          <p:cNvSpPr/>
          <p:nvPr/>
        </p:nvSpPr>
        <p:spPr>
          <a:xfrm>
            <a:off x="5528177" y="2944982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65 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0086CECE-6AB2-41CC-8C64-AD9018BF4484}"/>
              </a:ext>
            </a:extLst>
          </p:cNvPr>
          <p:cNvSpPr/>
          <p:nvPr/>
        </p:nvSpPr>
        <p:spPr>
          <a:xfrm>
            <a:off x="5281711" y="2936163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65 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4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F66ECBC-5588-4106-9880-71740E9BB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E44FD15-99BC-415E-AD24-4F2EB0BFD430}"/>
              </a:ext>
            </a:extLst>
          </p:cNvPr>
          <p:cNvSpPr/>
          <p:nvPr/>
        </p:nvSpPr>
        <p:spPr>
          <a:xfrm>
            <a:off x="2227916" y="3959691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AD7E64-F228-4875-989E-B4A35DC952F2}"/>
              </a:ext>
            </a:extLst>
          </p:cNvPr>
          <p:cNvCxnSpPr>
            <a:cxnSpLocks/>
          </p:cNvCxnSpPr>
          <p:nvPr/>
        </p:nvCxnSpPr>
        <p:spPr>
          <a:xfrm>
            <a:off x="2458429" y="3277819"/>
            <a:ext cx="0" cy="8743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3F6D6D-9D85-4EE8-8344-725371FEB375}"/>
              </a:ext>
            </a:extLst>
          </p:cNvPr>
          <p:cNvCxnSpPr>
            <a:cxnSpLocks/>
          </p:cNvCxnSpPr>
          <p:nvPr/>
        </p:nvCxnSpPr>
        <p:spPr>
          <a:xfrm flipH="1">
            <a:off x="2021305" y="3277819"/>
            <a:ext cx="43712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94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11 and 21.</a:t>
            </a:r>
          </a:p>
        </p:txBody>
      </p:sp>
      <p:sp>
        <p:nvSpPr>
          <p:cNvPr id="5" name="Speech Bubble: Rectangle with Corners Rounded 14">
            <a:extLst>
              <a:ext uri="{FF2B5EF4-FFF2-40B4-BE49-F238E27FC236}">
                <a16:creationId xmlns:a16="http://schemas.microsoft.com/office/drawing/2014/main" id="{74F7DC77-0171-4B16-9E5D-F8A9B564429B}"/>
              </a:ext>
            </a:extLst>
          </p:cNvPr>
          <p:cNvSpPr/>
          <p:nvPr/>
        </p:nvSpPr>
        <p:spPr>
          <a:xfrm>
            <a:off x="742510" y="719951"/>
            <a:ext cx="3829490" cy="2120527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We’re going to complete the same subtraction on the beaded line.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1D50296-7F88-4128-89D9-C443EBDE60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3129254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F7E3C13C-8CB4-4198-83C0-FAAD111D346C}"/>
              </a:ext>
            </a:extLst>
          </p:cNvPr>
          <p:cNvGrpSpPr/>
          <p:nvPr/>
        </p:nvGrpSpPr>
        <p:grpSpPr>
          <a:xfrm>
            <a:off x="3808750" y="3377268"/>
            <a:ext cx="418158" cy="482619"/>
            <a:chOff x="4479874" y="5454502"/>
            <a:chExt cx="418158" cy="48261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AF63A2-BEF8-4B01-9B67-1A082913C8B9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1B7C873-5BEE-47BE-9644-72A3760261A5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4</a:t>
              </a: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CC24D1A-5087-4C25-86CC-9E85EBE58E76}"/>
              </a:ext>
            </a:extLst>
          </p:cNvPr>
          <p:cNvSpPr/>
          <p:nvPr/>
        </p:nvSpPr>
        <p:spPr>
          <a:xfrm>
            <a:off x="3988286" y="3129254"/>
            <a:ext cx="102397" cy="248014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04BE45-731E-46A3-85C9-7BF2BCA0CAE0}"/>
              </a:ext>
            </a:extLst>
          </p:cNvPr>
          <p:cNvSpPr txBox="1"/>
          <p:nvPr/>
        </p:nvSpPr>
        <p:spPr>
          <a:xfrm>
            <a:off x="3856160" y="2857518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A2E8695-EEC6-4A6D-A8BB-A3AE734CA34F}"/>
              </a:ext>
            </a:extLst>
          </p:cNvPr>
          <p:cNvGrpSpPr/>
          <p:nvPr/>
        </p:nvGrpSpPr>
        <p:grpSpPr>
          <a:xfrm>
            <a:off x="5648373" y="3377268"/>
            <a:ext cx="418158" cy="482619"/>
            <a:chOff x="4479874" y="5454502"/>
            <a:chExt cx="418158" cy="482619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2C21E03-B6CB-49FE-A531-0227FF68BD19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28AD9E-AE03-459E-B57C-84098DDAA9D8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65</a:t>
              </a:r>
            </a:p>
          </p:txBody>
        </p: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1C9E745-8A39-46A9-ABF1-DCCA84D0D425}"/>
              </a:ext>
            </a:extLst>
          </p:cNvPr>
          <p:cNvSpPr/>
          <p:nvPr/>
        </p:nvSpPr>
        <p:spPr>
          <a:xfrm>
            <a:off x="4991307" y="3150305"/>
            <a:ext cx="861944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8DF402-B64E-4D18-B9D7-75F1D915B620}"/>
              </a:ext>
            </a:extLst>
          </p:cNvPr>
          <p:cNvSpPr txBox="1"/>
          <p:nvPr/>
        </p:nvSpPr>
        <p:spPr>
          <a:xfrm>
            <a:off x="5181608" y="2852252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-10</a:t>
            </a: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3457CE7F-E391-4402-94CF-CD809A49B12A}"/>
              </a:ext>
            </a:extLst>
          </p:cNvPr>
          <p:cNvSpPr/>
          <p:nvPr/>
        </p:nvSpPr>
        <p:spPr>
          <a:xfrm>
            <a:off x="5497867" y="1367007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65 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B1CC20A7-C723-46B0-9219-99AE1B2CEF21}"/>
              </a:ext>
            </a:extLst>
          </p:cNvPr>
          <p:cNvSpPr/>
          <p:nvPr/>
        </p:nvSpPr>
        <p:spPr>
          <a:xfrm>
            <a:off x="5251401" y="1367006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65 –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1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4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C5459F1-E0C3-41D1-9F54-C7D7CB671574}"/>
              </a:ext>
            </a:extLst>
          </p:cNvPr>
          <p:cNvSpPr/>
          <p:nvPr/>
        </p:nvSpPr>
        <p:spPr>
          <a:xfrm>
            <a:off x="4142327" y="3152577"/>
            <a:ext cx="848979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CB4315-D557-4273-9902-0C32CD1DA475}"/>
              </a:ext>
            </a:extLst>
          </p:cNvPr>
          <p:cNvSpPr txBox="1"/>
          <p:nvPr/>
        </p:nvSpPr>
        <p:spPr>
          <a:xfrm>
            <a:off x="4433875" y="2840478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-10</a:t>
            </a:r>
          </a:p>
        </p:txBody>
      </p:sp>
    </p:spTree>
    <p:extLst>
      <p:ext uri="{BB962C8B-B14F-4D97-AF65-F5344CB8AC3E}">
        <p14:creationId xmlns:p14="http://schemas.microsoft.com/office/powerpoint/2010/main" val="293939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0" grpId="0" animBg="1"/>
      <p:bldP spid="21" grpId="0"/>
      <p:bldP spid="23" grpId="0" animBg="1"/>
      <p:bldP spid="24" grpId="0" animBg="1"/>
      <p:bldP spid="22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E1C2B-8FE0-4BBD-975E-D184D43C44C7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11 and 21.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118CBF8-D62C-476B-91B0-D30896A73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D84B72D6-E909-4CDA-91BB-741AC09FB241}"/>
              </a:ext>
            </a:extLst>
          </p:cNvPr>
          <p:cNvSpPr/>
          <p:nvPr/>
        </p:nvSpPr>
        <p:spPr>
          <a:xfrm>
            <a:off x="5389427" y="688659"/>
            <a:ext cx="3556774" cy="184379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I’ve given a secret calculation for this person to show on the 1-100 grid.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E34F75C-0F1D-4D16-B188-BA7F444CB4F0}"/>
              </a:ext>
            </a:extLst>
          </p:cNvPr>
          <p:cNvGrpSpPr/>
          <p:nvPr/>
        </p:nvGrpSpPr>
        <p:grpSpPr>
          <a:xfrm>
            <a:off x="5051198" y="2577429"/>
            <a:ext cx="3999017" cy="2307204"/>
            <a:chOff x="415251" y="3660271"/>
            <a:chExt cx="3999017" cy="2307204"/>
          </a:xfrm>
        </p:grpSpPr>
        <p:sp>
          <p:nvSpPr>
            <p:cNvPr id="9" name="Speech Bubble: Rectangle with Corners Rounded 10">
              <a:extLst>
                <a:ext uri="{FF2B5EF4-FFF2-40B4-BE49-F238E27FC236}">
                  <a16:creationId xmlns:a16="http://schemas.microsoft.com/office/drawing/2014/main" id="{58E648D2-AD7F-4B3A-BA74-8CA1595FB893}"/>
                </a:ext>
              </a:extLst>
            </p:cNvPr>
            <p:cNvSpPr/>
            <p:nvPr/>
          </p:nvSpPr>
          <p:spPr>
            <a:xfrm>
              <a:off x="415251" y="4123676"/>
              <a:ext cx="3432402" cy="1843799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Write what you think the calculation is on your whiteboard.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D38B7F5-84A4-4BAB-98E2-295430BD9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94709" y="3660271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2" name="Speech Bubble: Rectangle with Corners Rounded 10">
            <a:extLst>
              <a:ext uri="{FF2B5EF4-FFF2-40B4-BE49-F238E27FC236}">
                <a16:creationId xmlns:a16="http://schemas.microsoft.com/office/drawing/2014/main" id="{40A8FD04-DCA6-472E-9EC1-D528FFC433B6}"/>
              </a:ext>
            </a:extLst>
          </p:cNvPr>
          <p:cNvSpPr/>
          <p:nvPr/>
        </p:nvSpPr>
        <p:spPr>
          <a:xfrm>
            <a:off x="5305926" y="522066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48 – 21 = 27</a:t>
            </a:r>
          </a:p>
        </p:txBody>
      </p:sp>
    </p:spTree>
    <p:extLst>
      <p:ext uri="{BB962C8B-B14F-4D97-AF65-F5344CB8AC3E}">
        <p14:creationId xmlns:p14="http://schemas.microsoft.com/office/powerpoint/2010/main" val="246161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E1C2B-8FE0-4BBD-975E-D184D43C44C7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and subtract 11 and 21.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C6AC095-F34B-44A5-A11B-D50CFC0F2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0FFAE90-8F95-4FEB-861D-BBC90D0FC4AA}"/>
              </a:ext>
            </a:extLst>
          </p:cNvPr>
          <p:cNvSpPr/>
          <p:nvPr/>
        </p:nvSpPr>
        <p:spPr>
          <a:xfrm>
            <a:off x="5389427" y="786897"/>
            <a:ext cx="3556774" cy="1745561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I’ve given a secret calculation for this person to show on the 1-100 grid.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E748CB8-6D12-4397-A89B-26E5AD25D2DB}"/>
              </a:ext>
            </a:extLst>
          </p:cNvPr>
          <p:cNvGrpSpPr/>
          <p:nvPr/>
        </p:nvGrpSpPr>
        <p:grpSpPr>
          <a:xfrm>
            <a:off x="5051198" y="2753979"/>
            <a:ext cx="3999017" cy="2130654"/>
            <a:chOff x="415251" y="3836821"/>
            <a:chExt cx="3999017" cy="2130654"/>
          </a:xfrm>
        </p:grpSpPr>
        <p:sp>
          <p:nvSpPr>
            <p:cNvPr id="9" name="Speech Bubble: Rectangle with Corners Rounded 10">
              <a:extLst>
                <a:ext uri="{FF2B5EF4-FFF2-40B4-BE49-F238E27FC236}">
                  <a16:creationId xmlns:a16="http://schemas.microsoft.com/office/drawing/2014/main" id="{F82C5DB1-7089-4B34-853D-96844320BF99}"/>
                </a:ext>
              </a:extLst>
            </p:cNvPr>
            <p:cNvSpPr/>
            <p:nvPr/>
          </p:nvSpPr>
          <p:spPr>
            <a:xfrm>
              <a:off x="415251" y="4123676"/>
              <a:ext cx="3556774" cy="1843799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Write what you think the calculation is on your whiteboard.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4513378-ECAF-45D7-99CD-7FDACF88B7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94709" y="3836821"/>
              <a:ext cx="1119559" cy="111955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2" name="Speech Bubble: Rectangle with Corners Rounded 10">
            <a:extLst>
              <a:ext uri="{FF2B5EF4-FFF2-40B4-BE49-F238E27FC236}">
                <a16:creationId xmlns:a16="http://schemas.microsoft.com/office/drawing/2014/main" id="{2F969484-FBD2-436C-A4A5-AFDB0E218863}"/>
              </a:ext>
            </a:extLst>
          </p:cNvPr>
          <p:cNvSpPr/>
          <p:nvPr/>
        </p:nvSpPr>
        <p:spPr>
          <a:xfrm>
            <a:off x="5305926" y="522066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75 – 21 = 54</a:t>
            </a:r>
          </a:p>
        </p:txBody>
      </p:sp>
    </p:spTree>
    <p:extLst>
      <p:ext uri="{BB962C8B-B14F-4D97-AF65-F5344CB8AC3E}">
        <p14:creationId xmlns:p14="http://schemas.microsoft.com/office/powerpoint/2010/main" val="246877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ADCDDD-088A-40DD-B06C-D9DF14F1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902AB0-3153-4351-B0B5-916821AEA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9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C0F71-D1D6-4F08-A0C7-1A7934A83910}"/>
              </a:ext>
            </a:extLst>
          </p:cNvPr>
          <p:cNvSpPr txBox="1"/>
          <p:nvPr/>
        </p:nvSpPr>
        <p:spPr>
          <a:xfrm>
            <a:off x="576967" y="460169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738660-1969-4B47-ACF8-ADBB93F6FFD3}"/>
              </a:ext>
            </a:extLst>
          </p:cNvPr>
          <p:cNvSpPr txBox="1"/>
          <p:nvPr/>
        </p:nvSpPr>
        <p:spPr>
          <a:xfrm>
            <a:off x="285415" y="1183601"/>
            <a:ext cx="3947532" cy="535531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hangingPunct="0"/>
            <a:r>
              <a:rPr lang="en-GB" dirty="0"/>
              <a:t>Play in pairs. </a:t>
            </a:r>
          </a:p>
          <a:p>
            <a:pPr lvl="0" hangingPunct="0"/>
            <a:r>
              <a:rPr lang="en-GB" dirty="0"/>
              <a:t>Each place a counter on 55 on a 1-100 grid. Take it in turns to flip a coin. </a:t>
            </a:r>
          </a:p>
          <a:p>
            <a:pPr lvl="0" hangingPunct="0"/>
            <a:r>
              <a:rPr lang="en-GB" b="1" dirty="0"/>
              <a:t>If it lands heads, look at the additions</a:t>
            </a:r>
            <a:r>
              <a:rPr lang="en-GB" dirty="0"/>
              <a:t> on the Add or Subtract sheet and pick </a:t>
            </a:r>
            <a:r>
              <a:rPr lang="en-GB" u="sng" dirty="0"/>
              <a:t>one</a:t>
            </a:r>
            <a:r>
              <a:rPr lang="en-GB" dirty="0"/>
              <a:t>, e.g. you might choose to add 23. Move your counter accordingly. Your partner checks that you have performed the addition correctly.  </a:t>
            </a:r>
          </a:p>
          <a:p>
            <a:pPr lvl="0" hangingPunct="0"/>
            <a:r>
              <a:rPr lang="en-GB" b="1" dirty="0"/>
              <a:t>If it lands tails, look at the subtractions</a:t>
            </a:r>
            <a:r>
              <a:rPr lang="en-GB" dirty="0"/>
              <a:t> on the Add or Subtract sheet and choose one, e.g. you could subtract 11. Move your counter accordingly. Your partner checks that you have performed the subtraction correctly. </a:t>
            </a:r>
          </a:p>
          <a:p>
            <a:pPr lvl="0" hangingPunct="0"/>
            <a:r>
              <a:rPr lang="en-GB" dirty="0"/>
              <a:t>The first player to reach any red number (multiple of 10) wins. </a:t>
            </a:r>
          </a:p>
          <a:p>
            <a:pPr lvl="0" hangingPunct="0"/>
            <a:r>
              <a:rPr lang="en-GB" dirty="0"/>
              <a:t>Repeat as time allows.</a:t>
            </a:r>
          </a:p>
          <a:p>
            <a:pPr lvl="0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01CCCD-164B-45E1-819F-F74A0FB84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305" y="460169"/>
            <a:ext cx="4138370" cy="593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29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BC8C5E14DF4429EFC49A20DDF4223" ma:contentTypeVersion="12" ma:contentTypeDescription="Create a new document." ma:contentTypeScope="" ma:versionID="63b84ce4d99d40017a57b12e8fe5bb0d">
  <xsd:schema xmlns:xsd="http://www.w3.org/2001/XMLSchema" xmlns:xs="http://www.w3.org/2001/XMLSchema" xmlns:p="http://schemas.microsoft.com/office/2006/metadata/properties" xmlns:ns2="f5daa0ad-9060-4071-aaa9-9048be3c42a8" xmlns:ns3="4b756efa-9b49-4f98-968f-46e9b83c250d" targetNamespace="http://schemas.microsoft.com/office/2006/metadata/properties" ma:root="true" ma:fieldsID="c0d5e53cf16e99ec181597e0af6f6993" ns2:_="" ns3:_="">
    <xsd:import namespace="f5daa0ad-9060-4071-aaa9-9048be3c42a8"/>
    <xsd:import namespace="4b756efa-9b49-4f98-968f-46e9b83c2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aa0ad-9060-4071-aaa9-9048be3c42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56efa-9b49-4f98-968f-46e9b83c25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5F1A05-6E43-46BD-909B-EB29814586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aa0ad-9060-4071-aaa9-9048be3c42a8"/>
    <ds:schemaRef ds:uri="4b756efa-9b49-4f98-968f-46e9b83c25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E9E706-FFFF-40F5-AC28-74567BA72F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D4A827-95BE-4284-AC54-3898D983E77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3646</TotalTime>
  <Words>1000</Words>
  <Application>Microsoft Office PowerPoint</Application>
  <PresentationFormat>On-screen Show (4:3)</PresentationFormat>
  <Paragraphs>169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274</cp:revision>
  <dcterms:created xsi:type="dcterms:W3CDTF">2018-09-13T11:08:58Z</dcterms:created>
  <dcterms:modified xsi:type="dcterms:W3CDTF">2024-10-29T21:04:12Z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0x010100924BC8C5E14DF4429EFC49A20DDF4223</vt:lpwstr>
  </property>
</Properties>
</file>