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28" d="100"/>
          <a:sy n="28" d="100"/>
        </p:scale>
        <p:origin x="14" y="1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1000-CEA4-38B5-7E6A-A960A07A2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8EC43-0BF8-DA4A-E62A-7F72BDDE0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3E9CE-1245-B3E4-8BA4-A84630AD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E84F2-C267-4C6E-4E16-D8CFB519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01C4D-1C9A-C7F5-A034-AC7E6FF4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2FAB-3718-37A9-11D5-19B928AE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1D2A0-4F4E-AA7F-BA74-9AABDBE28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C6777-8252-5C4D-E07B-658E9D0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3B961-5881-E43E-FB63-96291EA6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B364-289F-14DC-35F5-7BDDE62D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9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90EB3-0F24-8794-725E-640728C1E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5FD19-64F1-BF23-6479-22823B183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0533B-0217-376D-C29F-ACEF190B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B2FBF-B658-7286-C067-938009153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8635-131F-0327-0F9C-A1A27216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0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0D70-A017-E151-989F-A5D552B3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0AB4-2A65-71EA-153B-4D3141E2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304C-2D2F-C4C8-0802-513018C4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8180-76D1-0110-4301-30003DE5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430A9-38A1-09E1-631F-997F8A4F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738B-CC09-E341-D585-70F3A8853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1C5F-7D96-AE95-6A58-41B63F57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DEC00-CB58-7E7D-ABE8-FCD0F3E4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3F86-F144-1CDD-0FC0-8603DBB5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157F-2FA6-D22A-09C8-50B5CAD0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BF2A-EE7B-7ED1-963D-9B4CCA61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CE6B-6A63-6742-D5D8-CDE5DD2FB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69812-8B72-2AC3-0839-15BA9B01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A6AA-2AC3-8310-7175-C7B859F3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5F687-9E24-4742-F50B-F66FDED1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1220E-4F17-47EE-BA6E-41051F7F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EA1A0-700E-8BF3-668A-340ED38A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A34B-608F-197E-C7F1-40360858C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F45DA-B35E-94A3-7B00-94F885008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F6286-647F-EB90-3A22-A2FBF815F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D561D-6401-C64A-F24F-C30F76744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6487C-CDB6-0492-4C86-7D109C65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40298-925E-FB69-49C5-812760C1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DA122-7268-506E-3B9F-2A2673C0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BA8E-6B86-99F0-9C67-BA7CEE20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4FD9F-A881-7206-627A-CCD2430BD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6D2EE-176D-F3D9-6FEE-F3918123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5E778-034B-607E-D059-85BA5E33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0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D157A-3F42-2D26-999A-50A819E0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4ED00-D867-902B-10AC-4CF10E5E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A3A38-DFEB-9AC5-CBE5-97E7AAEF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0EF5-C3FD-F50D-3646-6C8D1F1E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9549D-6642-FAB8-8483-891A65E6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A7F3C-1716-8A81-9584-0D977919C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46E40-5CD0-E82E-5392-9B85D89D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A17CB-7034-A843-D124-06716082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F76DD-C357-4D1F-657E-70D41BEC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29C3-E709-4A05-16B2-1BC498EB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9D540-4BF8-F276-74CD-AC34AF486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5F18B-856A-2C9A-071E-8D7C53BE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44A43-3872-E657-6FE6-6A797E1D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97D82-E638-1FDB-EA3B-04E8BA82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AA6B8-34A5-C5BA-BCBD-03870B3D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9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95E8D-769F-32F9-7067-98571A72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69A18-BF13-9432-DFCF-51E08222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67CCC-1450-902C-F04C-1C26BCAB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4E5A-96DF-47BA-A9A6-88E5E2D6D2E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64AD-E001-B104-52BB-A747850E7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DDCBF-1BA0-898E-D711-612BB29D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9938-C23A-4B1E-92CF-5E53F26C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848677438/programs-with-multiple-algorithms-flash-cards/?i=37i6vf&amp;x=1jq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AEE75-5272-7E77-2396-05A97AA2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Designer </a:t>
            </a:r>
            <a:endParaRPr lang="en-US" sz="115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A4B52-C087-9A0E-85DE-6507B1783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Year 3 Week 12 Day 2</a:t>
            </a:r>
          </a:p>
        </p:txBody>
      </p:sp>
    </p:spTree>
    <p:extLst>
      <p:ext uri="{BB962C8B-B14F-4D97-AF65-F5344CB8AC3E}">
        <p14:creationId xmlns:p14="http://schemas.microsoft.com/office/powerpoint/2010/main" val="97119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C58F-9341-5C35-2FD4-9605EDC6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/>
              <a:t>Lesson Objective</a:t>
            </a:r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2471B58B-35D7-0759-BEA1-326266D1C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5" r="44817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49CD-9EE5-EA16-993E-4DA139D1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n-US" sz="2000" dirty="0"/>
              <a:t>Make coding with multiple algorithms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4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BA241-0D58-0EEC-2783-E159325F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Vocabulary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64D30D-0E84-70E1-B7C4-490DA3897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55535"/>
              </p:ext>
            </p:extLst>
          </p:nvPr>
        </p:nvGraphicFramePr>
        <p:xfrm>
          <a:off x="4932908" y="2666271"/>
          <a:ext cx="6469516" cy="152313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6469516">
                  <a:extLst>
                    <a:ext uri="{9D8B030D-6E8A-4147-A177-3AD203B41FA5}">
                      <a16:colId xmlns:a16="http://schemas.microsoft.com/office/drawing/2014/main" val="267611372"/>
                    </a:ext>
                  </a:extLst>
                </a:gridCol>
              </a:tblGrid>
              <a:tr h="152313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Repetitive: doing the same thing over and over again</a:t>
                      </a:r>
                      <a:endParaRPr lang="en-US" sz="33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198" marR="381039" marT="215537" marB="21553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94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2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F3FB-E9FA-37ED-68FA-FC51214D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382" y="643260"/>
            <a:ext cx="6195081" cy="157605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Hook Activity – Pair Activity (10 mins)</a:t>
            </a:r>
            <a:br>
              <a:rPr lang="en-US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5701A1-6702-97E2-FDA3-D766A6A0B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42313">
            <a:off x="-122271" y="844079"/>
            <a:ext cx="1274987" cy="1053765"/>
          </a:xfrm>
          <a:custGeom>
            <a:avLst/>
            <a:gdLst>
              <a:gd name="connsiteX0" fmla="*/ 28155 w 1274987"/>
              <a:gd name="connsiteY0" fmla="*/ 17133 h 1053765"/>
              <a:gd name="connsiteX1" fmla="*/ 613218 w 1274987"/>
              <a:gd name="connsiteY1" fmla="*/ 79473 h 1053765"/>
              <a:gd name="connsiteX2" fmla="*/ 1094738 w 1274987"/>
              <a:gd name="connsiteY2" fmla="*/ 458170 h 1053765"/>
              <a:gd name="connsiteX3" fmla="*/ 1260715 w 1274987"/>
              <a:gd name="connsiteY3" fmla="*/ 875444 h 1053765"/>
              <a:gd name="connsiteX4" fmla="*/ 1274569 w 1274987"/>
              <a:gd name="connsiteY4" fmla="*/ 1044480 h 1053765"/>
              <a:gd name="connsiteX5" fmla="*/ 1195790 w 1274987"/>
              <a:gd name="connsiteY5" fmla="*/ 1044946 h 1053765"/>
              <a:gd name="connsiteX6" fmla="*/ 349940 w 1274987"/>
              <a:gd name="connsiteY6" fmla="*/ 859242 h 1053765"/>
              <a:gd name="connsiteX7" fmla="*/ 172845 w 1274987"/>
              <a:gd name="connsiteY7" fmla="*/ 813281 h 1053765"/>
              <a:gd name="connsiteX8" fmla="*/ 0 w 1274987"/>
              <a:gd name="connsiteY8" fmla="*/ 25294 h 105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4987" h="1053765">
                <a:moveTo>
                  <a:pt x="28155" y="17133"/>
                </a:moveTo>
                <a:cubicBezTo>
                  <a:pt x="225435" y="-25943"/>
                  <a:pt x="445581" y="18661"/>
                  <a:pt x="613218" y="79473"/>
                </a:cubicBezTo>
                <a:cubicBezTo>
                  <a:pt x="804803" y="148973"/>
                  <a:pt x="986821" y="325508"/>
                  <a:pt x="1094738" y="458170"/>
                </a:cubicBezTo>
                <a:cubicBezTo>
                  <a:pt x="1202654" y="590832"/>
                  <a:pt x="1243206" y="757481"/>
                  <a:pt x="1260715" y="875444"/>
                </a:cubicBezTo>
                <a:cubicBezTo>
                  <a:pt x="1264163" y="908176"/>
                  <a:pt x="1277505" y="1021069"/>
                  <a:pt x="1274569" y="1044480"/>
                </a:cubicBezTo>
                <a:cubicBezTo>
                  <a:pt x="1263505" y="1058303"/>
                  <a:pt x="1246986" y="1055191"/>
                  <a:pt x="1195790" y="1044946"/>
                </a:cubicBezTo>
                <a:cubicBezTo>
                  <a:pt x="912975" y="1003179"/>
                  <a:pt x="633455" y="932979"/>
                  <a:pt x="349940" y="859242"/>
                </a:cubicBezTo>
                <a:lnTo>
                  <a:pt x="172845" y="813281"/>
                </a:lnTo>
                <a:lnTo>
                  <a:pt x="0" y="2529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CB18FC-DCF4-0937-320A-92B5AB07A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77615" y="370219"/>
            <a:ext cx="351313" cy="359331"/>
            <a:chOff x="9553737" y="5949448"/>
            <a:chExt cx="351313" cy="35933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C117547-BB14-BB27-1C13-55E1D59381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9553738" y="5949448"/>
              <a:ext cx="351312" cy="35466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  <a:gd name="connsiteX0" fmla="*/ 2289077 w 4369801"/>
                <a:gd name="connsiteY0" fmla="*/ -2 h 5893101"/>
                <a:gd name="connsiteX1" fmla="*/ 4246243 w 4369801"/>
                <a:gd name="connsiteY1" fmla="*/ 2234093 h 5893101"/>
                <a:gd name="connsiteX2" fmla="*/ 3961365 w 4369801"/>
                <a:gd name="connsiteY2" fmla="*/ 4137274 h 5893101"/>
                <a:gd name="connsiteX3" fmla="*/ 2577801 w 4369801"/>
                <a:gd name="connsiteY3" fmla="*/ 5819190 h 5893101"/>
                <a:gd name="connsiteX4" fmla="*/ 584870 w 4369801"/>
                <a:gd name="connsiteY4" fmla="*/ 4985423 h 5893101"/>
                <a:gd name="connsiteX5" fmla="*/ 102472 w 4369801"/>
                <a:gd name="connsiteY5" fmla="*/ 1134043 h 5893101"/>
                <a:gd name="connsiteX6" fmla="*/ 2289077 w 4369801"/>
                <a:gd name="connsiteY6" fmla="*/ -2 h 5893101"/>
                <a:gd name="connsiteX0" fmla="*/ 2352777 w 4433501"/>
                <a:gd name="connsiteY0" fmla="*/ -2 h 5854124"/>
                <a:gd name="connsiteX1" fmla="*/ 4309943 w 4433501"/>
                <a:gd name="connsiteY1" fmla="*/ 2234093 h 5854124"/>
                <a:gd name="connsiteX2" fmla="*/ 4025065 w 4433501"/>
                <a:gd name="connsiteY2" fmla="*/ 4137274 h 5854124"/>
                <a:gd name="connsiteX3" fmla="*/ 2641501 w 4433501"/>
                <a:gd name="connsiteY3" fmla="*/ 5819190 h 5854124"/>
                <a:gd name="connsiteX4" fmla="*/ 430809 w 4433501"/>
                <a:gd name="connsiteY4" fmla="*/ 4389642 h 5854124"/>
                <a:gd name="connsiteX5" fmla="*/ 166172 w 4433501"/>
                <a:gd name="connsiteY5" fmla="*/ 1134043 h 5854124"/>
                <a:gd name="connsiteX6" fmla="*/ 2352777 w 4433501"/>
                <a:gd name="connsiteY6" fmla="*/ -2 h 5854124"/>
                <a:gd name="connsiteX0" fmla="*/ 2193618 w 4274342"/>
                <a:gd name="connsiteY0" fmla="*/ -2 h 5850779"/>
                <a:gd name="connsiteX1" fmla="*/ 4150784 w 4274342"/>
                <a:gd name="connsiteY1" fmla="*/ 2234093 h 5850779"/>
                <a:gd name="connsiteX2" fmla="*/ 3865906 w 4274342"/>
                <a:gd name="connsiteY2" fmla="*/ 4137274 h 5850779"/>
                <a:gd name="connsiteX3" fmla="*/ 2482342 w 4274342"/>
                <a:gd name="connsiteY3" fmla="*/ 5819190 h 5850779"/>
                <a:gd name="connsiteX4" fmla="*/ 271650 w 4274342"/>
                <a:gd name="connsiteY4" fmla="*/ 4389642 h 5850779"/>
                <a:gd name="connsiteX5" fmla="*/ 247914 w 4274342"/>
                <a:gd name="connsiteY5" fmla="*/ 1846756 h 5850779"/>
                <a:gd name="connsiteX6" fmla="*/ 2193618 w 4274342"/>
                <a:gd name="connsiteY6" fmla="*/ -2 h 5850779"/>
                <a:gd name="connsiteX0" fmla="*/ 1967294 w 4267345"/>
                <a:gd name="connsiteY0" fmla="*/ -3 h 5416782"/>
                <a:gd name="connsiteX1" fmla="*/ 4137681 w 4267345"/>
                <a:gd name="connsiteY1" fmla="*/ 1800096 h 5416782"/>
                <a:gd name="connsiteX2" fmla="*/ 3852803 w 4267345"/>
                <a:gd name="connsiteY2" fmla="*/ 3703277 h 5416782"/>
                <a:gd name="connsiteX3" fmla="*/ 2469239 w 4267345"/>
                <a:gd name="connsiteY3" fmla="*/ 5385193 h 5416782"/>
                <a:gd name="connsiteX4" fmla="*/ 258547 w 4267345"/>
                <a:gd name="connsiteY4" fmla="*/ 3955645 h 5416782"/>
                <a:gd name="connsiteX5" fmla="*/ 234811 w 4267345"/>
                <a:gd name="connsiteY5" fmla="*/ 1412759 h 5416782"/>
                <a:gd name="connsiteX6" fmla="*/ 1967294 w 4267345"/>
                <a:gd name="connsiteY6" fmla="*/ -3 h 5416782"/>
                <a:gd name="connsiteX0" fmla="*/ 1967294 w 3964997"/>
                <a:gd name="connsiteY0" fmla="*/ -3 h 5416782"/>
                <a:gd name="connsiteX1" fmla="*/ 3668011 w 3964997"/>
                <a:gd name="connsiteY1" fmla="*/ 1478862 h 5416782"/>
                <a:gd name="connsiteX2" fmla="*/ 3852803 w 3964997"/>
                <a:gd name="connsiteY2" fmla="*/ 3703277 h 5416782"/>
                <a:gd name="connsiteX3" fmla="*/ 2469239 w 3964997"/>
                <a:gd name="connsiteY3" fmla="*/ 5385193 h 5416782"/>
                <a:gd name="connsiteX4" fmla="*/ 258547 w 3964997"/>
                <a:gd name="connsiteY4" fmla="*/ 3955645 h 5416782"/>
                <a:gd name="connsiteX5" fmla="*/ 234811 w 3964997"/>
                <a:gd name="connsiteY5" fmla="*/ 1412759 h 5416782"/>
                <a:gd name="connsiteX6" fmla="*/ 1967294 w 3964997"/>
                <a:gd name="connsiteY6" fmla="*/ -3 h 54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4997" h="5416782">
                  <a:moveTo>
                    <a:pt x="1967294" y="-3"/>
                  </a:moveTo>
                  <a:cubicBezTo>
                    <a:pt x="2657922" y="183339"/>
                    <a:pt x="3353760" y="861649"/>
                    <a:pt x="3668011" y="1478862"/>
                  </a:cubicBezTo>
                  <a:cubicBezTo>
                    <a:pt x="3982262" y="2096075"/>
                    <a:pt x="4052598" y="3052222"/>
                    <a:pt x="3852803" y="3703277"/>
                  </a:cubicBezTo>
                  <a:cubicBezTo>
                    <a:pt x="3653008" y="4354332"/>
                    <a:pt x="2782065" y="5270224"/>
                    <a:pt x="2469239" y="5385193"/>
                  </a:cubicBezTo>
                  <a:cubicBezTo>
                    <a:pt x="1758393" y="5606258"/>
                    <a:pt x="630952" y="4617717"/>
                    <a:pt x="258547" y="3955645"/>
                  </a:cubicBezTo>
                  <a:cubicBezTo>
                    <a:pt x="-113858" y="3293573"/>
                    <a:pt x="-49980" y="2072034"/>
                    <a:pt x="234811" y="1412759"/>
                  </a:cubicBezTo>
                  <a:cubicBezTo>
                    <a:pt x="519602" y="753484"/>
                    <a:pt x="1314621" y="30745"/>
                    <a:pt x="1967294" y="-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EA52A3-435A-4072-874D-4E07A58F1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478977">
              <a:off x="9553737" y="5954115"/>
              <a:ext cx="351312" cy="35466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  <a:gd name="connsiteX0" fmla="*/ 2289077 w 4369801"/>
                <a:gd name="connsiteY0" fmla="*/ -2 h 5893101"/>
                <a:gd name="connsiteX1" fmla="*/ 4246243 w 4369801"/>
                <a:gd name="connsiteY1" fmla="*/ 2234093 h 5893101"/>
                <a:gd name="connsiteX2" fmla="*/ 3961365 w 4369801"/>
                <a:gd name="connsiteY2" fmla="*/ 4137274 h 5893101"/>
                <a:gd name="connsiteX3" fmla="*/ 2577801 w 4369801"/>
                <a:gd name="connsiteY3" fmla="*/ 5819190 h 5893101"/>
                <a:gd name="connsiteX4" fmla="*/ 584870 w 4369801"/>
                <a:gd name="connsiteY4" fmla="*/ 4985423 h 5893101"/>
                <a:gd name="connsiteX5" fmla="*/ 102472 w 4369801"/>
                <a:gd name="connsiteY5" fmla="*/ 1134043 h 5893101"/>
                <a:gd name="connsiteX6" fmla="*/ 2289077 w 4369801"/>
                <a:gd name="connsiteY6" fmla="*/ -2 h 5893101"/>
                <a:gd name="connsiteX0" fmla="*/ 2352777 w 4433501"/>
                <a:gd name="connsiteY0" fmla="*/ -2 h 5854124"/>
                <a:gd name="connsiteX1" fmla="*/ 4309943 w 4433501"/>
                <a:gd name="connsiteY1" fmla="*/ 2234093 h 5854124"/>
                <a:gd name="connsiteX2" fmla="*/ 4025065 w 4433501"/>
                <a:gd name="connsiteY2" fmla="*/ 4137274 h 5854124"/>
                <a:gd name="connsiteX3" fmla="*/ 2641501 w 4433501"/>
                <a:gd name="connsiteY3" fmla="*/ 5819190 h 5854124"/>
                <a:gd name="connsiteX4" fmla="*/ 430809 w 4433501"/>
                <a:gd name="connsiteY4" fmla="*/ 4389642 h 5854124"/>
                <a:gd name="connsiteX5" fmla="*/ 166172 w 4433501"/>
                <a:gd name="connsiteY5" fmla="*/ 1134043 h 5854124"/>
                <a:gd name="connsiteX6" fmla="*/ 2352777 w 4433501"/>
                <a:gd name="connsiteY6" fmla="*/ -2 h 5854124"/>
                <a:gd name="connsiteX0" fmla="*/ 2193618 w 4274342"/>
                <a:gd name="connsiteY0" fmla="*/ -2 h 5850779"/>
                <a:gd name="connsiteX1" fmla="*/ 4150784 w 4274342"/>
                <a:gd name="connsiteY1" fmla="*/ 2234093 h 5850779"/>
                <a:gd name="connsiteX2" fmla="*/ 3865906 w 4274342"/>
                <a:gd name="connsiteY2" fmla="*/ 4137274 h 5850779"/>
                <a:gd name="connsiteX3" fmla="*/ 2482342 w 4274342"/>
                <a:gd name="connsiteY3" fmla="*/ 5819190 h 5850779"/>
                <a:gd name="connsiteX4" fmla="*/ 271650 w 4274342"/>
                <a:gd name="connsiteY4" fmla="*/ 4389642 h 5850779"/>
                <a:gd name="connsiteX5" fmla="*/ 247914 w 4274342"/>
                <a:gd name="connsiteY5" fmla="*/ 1846756 h 5850779"/>
                <a:gd name="connsiteX6" fmla="*/ 2193618 w 4274342"/>
                <a:gd name="connsiteY6" fmla="*/ -2 h 5850779"/>
                <a:gd name="connsiteX0" fmla="*/ 1967294 w 4267345"/>
                <a:gd name="connsiteY0" fmla="*/ -3 h 5416782"/>
                <a:gd name="connsiteX1" fmla="*/ 4137681 w 4267345"/>
                <a:gd name="connsiteY1" fmla="*/ 1800096 h 5416782"/>
                <a:gd name="connsiteX2" fmla="*/ 3852803 w 4267345"/>
                <a:gd name="connsiteY2" fmla="*/ 3703277 h 5416782"/>
                <a:gd name="connsiteX3" fmla="*/ 2469239 w 4267345"/>
                <a:gd name="connsiteY3" fmla="*/ 5385193 h 5416782"/>
                <a:gd name="connsiteX4" fmla="*/ 258547 w 4267345"/>
                <a:gd name="connsiteY4" fmla="*/ 3955645 h 5416782"/>
                <a:gd name="connsiteX5" fmla="*/ 234811 w 4267345"/>
                <a:gd name="connsiteY5" fmla="*/ 1412759 h 5416782"/>
                <a:gd name="connsiteX6" fmla="*/ 1967294 w 4267345"/>
                <a:gd name="connsiteY6" fmla="*/ -3 h 5416782"/>
                <a:gd name="connsiteX0" fmla="*/ 1967294 w 3964997"/>
                <a:gd name="connsiteY0" fmla="*/ -3 h 5416782"/>
                <a:gd name="connsiteX1" fmla="*/ 3668011 w 3964997"/>
                <a:gd name="connsiteY1" fmla="*/ 1478862 h 5416782"/>
                <a:gd name="connsiteX2" fmla="*/ 3852803 w 3964997"/>
                <a:gd name="connsiteY2" fmla="*/ 3703277 h 5416782"/>
                <a:gd name="connsiteX3" fmla="*/ 2469239 w 3964997"/>
                <a:gd name="connsiteY3" fmla="*/ 5385193 h 5416782"/>
                <a:gd name="connsiteX4" fmla="*/ 258547 w 3964997"/>
                <a:gd name="connsiteY4" fmla="*/ 3955645 h 5416782"/>
                <a:gd name="connsiteX5" fmla="*/ 234811 w 3964997"/>
                <a:gd name="connsiteY5" fmla="*/ 1412759 h 5416782"/>
                <a:gd name="connsiteX6" fmla="*/ 1967294 w 3964997"/>
                <a:gd name="connsiteY6" fmla="*/ -3 h 54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4997" h="5416782">
                  <a:moveTo>
                    <a:pt x="1967294" y="-3"/>
                  </a:moveTo>
                  <a:cubicBezTo>
                    <a:pt x="2657922" y="183339"/>
                    <a:pt x="3353760" y="861649"/>
                    <a:pt x="3668011" y="1478862"/>
                  </a:cubicBezTo>
                  <a:cubicBezTo>
                    <a:pt x="3982262" y="2096075"/>
                    <a:pt x="4052598" y="3052222"/>
                    <a:pt x="3852803" y="3703277"/>
                  </a:cubicBezTo>
                  <a:cubicBezTo>
                    <a:pt x="3653008" y="4354332"/>
                    <a:pt x="2782065" y="5270224"/>
                    <a:pt x="2469239" y="5385193"/>
                  </a:cubicBezTo>
                  <a:cubicBezTo>
                    <a:pt x="1758393" y="5606258"/>
                    <a:pt x="630952" y="4617717"/>
                    <a:pt x="258547" y="3955645"/>
                  </a:cubicBezTo>
                  <a:cubicBezTo>
                    <a:pt x="-113858" y="3293573"/>
                    <a:pt x="-49980" y="2072034"/>
                    <a:pt x="234811" y="1412759"/>
                  </a:cubicBezTo>
                  <a:cubicBezTo>
                    <a:pt x="519602" y="753484"/>
                    <a:pt x="1314621" y="30745"/>
                    <a:pt x="1967294" y="-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93153C-A191-C0D8-765C-1AA01BA0E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78026" flipH="1" flipV="1">
            <a:off x="76741" y="2855226"/>
            <a:ext cx="1279679" cy="1147201"/>
          </a:xfrm>
          <a:custGeom>
            <a:avLst/>
            <a:gdLst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340649 w 1619348"/>
              <a:gd name="connsiteY15" fmla="*/ 1227684 h 1455334"/>
              <a:gd name="connsiteX16" fmla="*/ 164618 w 1619348"/>
              <a:gd name="connsiteY16" fmla="*/ 1081639 h 1455334"/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164618 w 1619348"/>
              <a:gd name="connsiteY15" fmla="*/ 1081639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49450"/>
              <a:gd name="connsiteX1" fmla="*/ 0 w 1619348"/>
              <a:gd name="connsiteY1" fmla="*/ 910437 h 1449450"/>
              <a:gd name="connsiteX2" fmla="*/ 379896 w 1619348"/>
              <a:gd name="connsiteY2" fmla="*/ 396309 h 1449450"/>
              <a:gd name="connsiteX3" fmla="*/ 907704 w 1619348"/>
              <a:gd name="connsiteY3" fmla="*/ 46408 h 1449450"/>
              <a:gd name="connsiteX4" fmla="*/ 1619348 w 1619348"/>
              <a:gd name="connsiteY4" fmla="*/ 19864 h 1449450"/>
              <a:gd name="connsiteX5" fmla="*/ 1336246 w 1619348"/>
              <a:gd name="connsiteY5" fmla="*/ 430433 h 1449450"/>
              <a:gd name="connsiteX6" fmla="*/ 1004984 w 1619348"/>
              <a:gd name="connsiteY6" fmla="*/ 698792 h 1449450"/>
              <a:gd name="connsiteX7" fmla="*/ 798499 w 1619348"/>
              <a:gd name="connsiteY7" fmla="*/ 808317 h 1449450"/>
              <a:gd name="connsiteX8" fmla="*/ 800389 w 1619348"/>
              <a:gd name="connsiteY8" fmla="*/ 844290 h 1449450"/>
              <a:gd name="connsiteX9" fmla="*/ 1054824 w 1619348"/>
              <a:gd name="connsiteY9" fmla="*/ 924348 h 1449450"/>
              <a:gd name="connsiteX10" fmla="*/ 1514867 w 1619348"/>
              <a:gd name="connsiteY10" fmla="*/ 1141481 h 1449450"/>
              <a:gd name="connsiteX11" fmla="*/ 1589766 w 1619348"/>
              <a:gd name="connsiteY11" fmla="*/ 1187689 h 1449450"/>
              <a:gd name="connsiteX12" fmla="*/ 1370811 w 1619348"/>
              <a:gd name="connsiteY12" fmla="*/ 1445268 h 1449450"/>
              <a:gd name="connsiteX13" fmla="*/ 1323182 w 1619348"/>
              <a:gd name="connsiteY13" fmla="*/ 1447990 h 1449450"/>
              <a:gd name="connsiteX14" fmla="*/ 814568 w 1619348"/>
              <a:gd name="connsiteY14" fmla="*/ 1400582 h 1449450"/>
              <a:gd name="connsiteX15" fmla="*/ 283148 w 1619348"/>
              <a:gd name="connsiteY15" fmla="*/ 1129982 h 1449450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348" h="1451706">
                <a:moveTo>
                  <a:pt x="283148" y="1132238"/>
                </a:moveTo>
                <a:cubicBezTo>
                  <a:pt x="147387" y="1050547"/>
                  <a:pt x="41739" y="969217"/>
                  <a:pt x="0" y="912693"/>
                </a:cubicBezTo>
                <a:cubicBezTo>
                  <a:pt x="126820" y="747535"/>
                  <a:pt x="242915" y="592015"/>
                  <a:pt x="392066" y="437499"/>
                </a:cubicBezTo>
                <a:cubicBezTo>
                  <a:pt x="540766" y="283450"/>
                  <a:pt x="703157" y="117894"/>
                  <a:pt x="907704" y="48664"/>
                </a:cubicBezTo>
                <a:cubicBezTo>
                  <a:pt x="1112251" y="-20566"/>
                  <a:pt x="1574254" y="-2821"/>
                  <a:pt x="1619348" y="22120"/>
                </a:cubicBezTo>
                <a:cubicBezTo>
                  <a:pt x="1576729" y="164256"/>
                  <a:pt x="1500114" y="264780"/>
                  <a:pt x="1336246" y="432689"/>
                </a:cubicBezTo>
                <a:cubicBezTo>
                  <a:pt x="1221147" y="544616"/>
                  <a:pt x="1094608" y="638068"/>
                  <a:pt x="1004984" y="701048"/>
                </a:cubicBezTo>
                <a:cubicBezTo>
                  <a:pt x="915359" y="764029"/>
                  <a:pt x="832598" y="786323"/>
                  <a:pt x="798499" y="810573"/>
                </a:cubicBezTo>
                <a:cubicBezTo>
                  <a:pt x="764400" y="834823"/>
                  <a:pt x="757668" y="827208"/>
                  <a:pt x="800389" y="846546"/>
                </a:cubicBezTo>
                <a:cubicBezTo>
                  <a:pt x="843110" y="865885"/>
                  <a:pt x="935744" y="877072"/>
                  <a:pt x="1054824" y="926604"/>
                </a:cubicBezTo>
                <a:cubicBezTo>
                  <a:pt x="1173903" y="976135"/>
                  <a:pt x="1375763" y="1066029"/>
                  <a:pt x="1514867" y="1143737"/>
                </a:cubicBezTo>
                <a:lnTo>
                  <a:pt x="1589766" y="1189945"/>
                </a:lnTo>
                <a:lnTo>
                  <a:pt x="1370811" y="1447524"/>
                </a:lnTo>
                <a:lnTo>
                  <a:pt x="1323182" y="1450246"/>
                </a:lnTo>
                <a:cubicBezTo>
                  <a:pt x="1168686" y="1458623"/>
                  <a:pt x="954594" y="1429397"/>
                  <a:pt x="814568" y="1402838"/>
                </a:cubicBezTo>
                <a:cubicBezTo>
                  <a:pt x="621474" y="1341780"/>
                  <a:pt x="418909" y="1213929"/>
                  <a:pt x="283148" y="1132238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EB61BD-BC36-F14B-609A-3FACBC289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1552182" y="2219465"/>
            <a:ext cx="442769" cy="445803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2649000 w 4468508"/>
              <a:gd name="connsiteY0" fmla="*/ 326 h 4964273"/>
              <a:gd name="connsiteX1" fmla="*/ 3964140 w 4468508"/>
              <a:gd name="connsiteY1" fmla="*/ 591130 h 4964273"/>
              <a:gd name="connsiteX2" fmla="*/ 4451030 w 4468508"/>
              <a:gd name="connsiteY2" fmla="*/ 3809413 h 4964273"/>
              <a:gd name="connsiteX3" fmla="*/ 3419865 w 4468508"/>
              <a:gd name="connsiteY3" fmla="*/ 4845181 h 4964273"/>
              <a:gd name="connsiteX4" fmla="*/ 1074535 w 4468508"/>
              <a:gd name="connsiteY4" fmla="*/ 4657562 h 4964273"/>
              <a:gd name="connsiteX5" fmla="*/ 33359 w 4468508"/>
              <a:gd name="connsiteY5" fmla="*/ 2995991 h 4964273"/>
              <a:gd name="connsiteX6" fmla="*/ 592137 w 4468508"/>
              <a:gd name="connsiteY6" fmla="*/ 806182 h 4964273"/>
              <a:gd name="connsiteX7" fmla="*/ 2649000 w 4468508"/>
              <a:gd name="connsiteY7" fmla="*/ 326 h 4964273"/>
              <a:gd name="connsiteX0" fmla="*/ 2788684 w 4608192"/>
              <a:gd name="connsiteY0" fmla="*/ 326 h 4845177"/>
              <a:gd name="connsiteX1" fmla="*/ 4103824 w 4608192"/>
              <a:gd name="connsiteY1" fmla="*/ 591130 h 4845177"/>
              <a:gd name="connsiteX2" fmla="*/ 4590714 w 4608192"/>
              <a:gd name="connsiteY2" fmla="*/ 3809413 h 4845177"/>
              <a:gd name="connsiteX3" fmla="*/ 3559549 w 4608192"/>
              <a:gd name="connsiteY3" fmla="*/ 4845181 h 4845177"/>
              <a:gd name="connsiteX4" fmla="*/ 173043 w 4608192"/>
              <a:gd name="connsiteY4" fmla="*/ 2995991 h 4845177"/>
              <a:gd name="connsiteX5" fmla="*/ 731821 w 4608192"/>
              <a:gd name="connsiteY5" fmla="*/ 806182 h 4845177"/>
              <a:gd name="connsiteX6" fmla="*/ 2788684 w 4608192"/>
              <a:gd name="connsiteY6" fmla="*/ 326 h 4845177"/>
              <a:gd name="connsiteX0" fmla="*/ 2788684 w 4656382"/>
              <a:gd name="connsiteY0" fmla="*/ 326 h 4593408"/>
              <a:gd name="connsiteX1" fmla="*/ 4103824 w 4656382"/>
              <a:gd name="connsiteY1" fmla="*/ 591130 h 4593408"/>
              <a:gd name="connsiteX2" fmla="*/ 4590714 w 4656382"/>
              <a:gd name="connsiteY2" fmla="*/ 3809413 h 4593408"/>
              <a:gd name="connsiteX3" fmla="*/ 2737164 w 4656382"/>
              <a:gd name="connsiteY3" fmla="*/ 4593410 h 4593408"/>
              <a:gd name="connsiteX4" fmla="*/ 173043 w 4656382"/>
              <a:gd name="connsiteY4" fmla="*/ 2995991 h 4593408"/>
              <a:gd name="connsiteX5" fmla="*/ 731821 w 4656382"/>
              <a:gd name="connsiteY5" fmla="*/ 806182 h 4593408"/>
              <a:gd name="connsiteX6" fmla="*/ 2788684 w 4656382"/>
              <a:gd name="connsiteY6" fmla="*/ 326 h 4593408"/>
              <a:gd name="connsiteX0" fmla="*/ 2788684 w 4720632"/>
              <a:gd name="connsiteY0" fmla="*/ 326 h 4593408"/>
              <a:gd name="connsiteX1" fmla="*/ 4103824 w 4720632"/>
              <a:gd name="connsiteY1" fmla="*/ 591130 h 4593408"/>
              <a:gd name="connsiteX2" fmla="*/ 4661706 w 4720632"/>
              <a:gd name="connsiteY2" fmla="*/ 3597011 h 4593408"/>
              <a:gd name="connsiteX3" fmla="*/ 2737164 w 4720632"/>
              <a:gd name="connsiteY3" fmla="*/ 4593410 h 4593408"/>
              <a:gd name="connsiteX4" fmla="*/ 173043 w 4720632"/>
              <a:gd name="connsiteY4" fmla="*/ 2995991 h 4593408"/>
              <a:gd name="connsiteX5" fmla="*/ 731821 w 4720632"/>
              <a:gd name="connsiteY5" fmla="*/ 806182 h 4593408"/>
              <a:gd name="connsiteX6" fmla="*/ 2788684 w 4720632"/>
              <a:gd name="connsiteY6" fmla="*/ 326 h 4593408"/>
              <a:gd name="connsiteX0" fmla="*/ 2615637 w 4547585"/>
              <a:gd name="connsiteY0" fmla="*/ 326 h 4593408"/>
              <a:gd name="connsiteX1" fmla="*/ 3930777 w 4547585"/>
              <a:gd name="connsiteY1" fmla="*/ 591130 h 4593408"/>
              <a:gd name="connsiteX2" fmla="*/ 4488659 w 4547585"/>
              <a:gd name="connsiteY2" fmla="*/ 3597011 h 4593408"/>
              <a:gd name="connsiteX3" fmla="*/ 2564117 w 4547585"/>
              <a:gd name="connsiteY3" fmla="*/ 4593410 h 4593408"/>
              <a:gd name="connsiteX4" fmla="*/ -4 w 4547585"/>
              <a:gd name="connsiteY4" fmla="*/ 2995991 h 4593408"/>
              <a:gd name="connsiteX5" fmla="*/ 2615637 w 4547585"/>
              <a:gd name="connsiteY5" fmla="*/ 326 h 4593408"/>
              <a:gd name="connsiteX0" fmla="*/ 1599114 w 4547585"/>
              <a:gd name="connsiteY0" fmla="*/ 673 h 4392722"/>
              <a:gd name="connsiteX1" fmla="*/ 3930777 w 4547585"/>
              <a:gd name="connsiteY1" fmla="*/ 390444 h 4392722"/>
              <a:gd name="connsiteX2" fmla="*/ 4488659 w 4547585"/>
              <a:gd name="connsiteY2" fmla="*/ 3396325 h 4392722"/>
              <a:gd name="connsiteX3" fmla="*/ 2564117 w 4547585"/>
              <a:gd name="connsiteY3" fmla="*/ 4392724 h 4392722"/>
              <a:gd name="connsiteX4" fmla="*/ -4 w 4547585"/>
              <a:gd name="connsiteY4" fmla="*/ 2795305 h 4392722"/>
              <a:gd name="connsiteX5" fmla="*/ 1599114 w 4547585"/>
              <a:gd name="connsiteY5" fmla="*/ 673 h 4392722"/>
              <a:gd name="connsiteX0" fmla="*/ 1599114 w 4556102"/>
              <a:gd name="connsiteY0" fmla="*/ 673 h 4345138"/>
              <a:gd name="connsiteX1" fmla="*/ 3930777 w 4556102"/>
              <a:gd name="connsiteY1" fmla="*/ 390444 h 4345138"/>
              <a:gd name="connsiteX2" fmla="*/ 4488659 w 4556102"/>
              <a:gd name="connsiteY2" fmla="*/ 3396325 h 4345138"/>
              <a:gd name="connsiteX3" fmla="*/ 2425030 w 4556102"/>
              <a:gd name="connsiteY3" fmla="*/ 4345136 h 4345138"/>
              <a:gd name="connsiteX4" fmla="*/ -4 w 4556102"/>
              <a:gd name="connsiteY4" fmla="*/ 2795305 h 4345138"/>
              <a:gd name="connsiteX5" fmla="*/ 1599114 w 4556102"/>
              <a:gd name="connsiteY5" fmla="*/ 673 h 4345138"/>
              <a:gd name="connsiteX0" fmla="*/ 1308676 w 4265664"/>
              <a:gd name="connsiteY0" fmla="*/ 673 h 4345138"/>
              <a:gd name="connsiteX1" fmla="*/ 3640339 w 4265664"/>
              <a:gd name="connsiteY1" fmla="*/ 390444 h 4345138"/>
              <a:gd name="connsiteX2" fmla="*/ 4198221 w 4265664"/>
              <a:gd name="connsiteY2" fmla="*/ 3396325 h 4345138"/>
              <a:gd name="connsiteX3" fmla="*/ 2134592 w 4265664"/>
              <a:gd name="connsiteY3" fmla="*/ 4345136 h 4345138"/>
              <a:gd name="connsiteX4" fmla="*/ 2 w 4265664"/>
              <a:gd name="connsiteY4" fmla="*/ 2737868 h 4345138"/>
              <a:gd name="connsiteX5" fmla="*/ 1308676 w 4265664"/>
              <a:gd name="connsiteY5" fmla="*/ 673 h 434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5664" h="4345138">
                <a:moveTo>
                  <a:pt x="1308676" y="673"/>
                </a:moveTo>
                <a:cubicBezTo>
                  <a:pt x="1850442" y="-12337"/>
                  <a:pt x="3307336" y="165670"/>
                  <a:pt x="3640339" y="390444"/>
                </a:cubicBezTo>
                <a:cubicBezTo>
                  <a:pt x="3940677" y="1025292"/>
                  <a:pt x="4449179" y="2737210"/>
                  <a:pt x="4198221" y="3396325"/>
                </a:cubicBezTo>
                <a:cubicBezTo>
                  <a:pt x="3947263" y="4055440"/>
                  <a:pt x="2447418" y="4230167"/>
                  <a:pt x="2134592" y="4345136"/>
                </a:cubicBezTo>
                <a:cubicBezTo>
                  <a:pt x="1398314" y="4209566"/>
                  <a:pt x="471290" y="3411035"/>
                  <a:pt x="2" y="2737868"/>
                </a:cubicBezTo>
                <a:cubicBezTo>
                  <a:pt x="8589" y="1972354"/>
                  <a:pt x="653546" y="401483"/>
                  <a:pt x="1308676" y="67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464F07-0D7E-66CA-BE4F-C2D0C1DEA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24119" flipH="1">
            <a:off x="2432655" y="301732"/>
            <a:ext cx="1284318" cy="1937410"/>
            <a:chOff x="11748101" y="3114058"/>
            <a:chExt cx="1284318" cy="193741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E1B48D-FF5A-846C-BCEE-2A936EE21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2F9F4E-63D9-377B-043B-81C65D28C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89DF01-A7F4-F947-B97C-7CF06510A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78026" flipH="1" flipV="1">
            <a:off x="76742" y="2855226"/>
            <a:ext cx="1279679" cy="1147201"/>
          </a:xfrm>
          <a:custGeom>
            <a:avLst/>
            <a:gdLst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340649 w 1619348"/>
              <a:gd name="connsiteY15" fmla="*/ 1227684 h 1455334"/>
              <a:gd name="connsiteX16" fmla="*/ 164618 w 1619348"/>
              <a:gd name="connsiteY16" fmla="*/ 1081639 h 1455334"/>
              <a:gd name="connsiteX0" fmla="*/ 164618 w 1619348"/>
              <a:gd name="connsiteY0" fmla="*/ 1081639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164618 w 1619348"/>
              <a:gd name="connsiteY15" fmla="*/ 1081639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55334"/>
              <a:gd name="connsiteX1" fmla="*/ 0 w 1619348"/>
              <a:gd name="connsiteY1" fmla="*/ 910437 h 1455334"/>
              <a:gd name="connsiteX2" fmla="*/ 379896 w 1619348"/>
              <a:gd name="connsiteY2" fmla="*/ 396309 h 1455334"/>
              <a:gd name="connsiteX3" fmla="*/ 907704 w 1619348"/>
              <a:gd name="connsiteY3" fmla="*/ 46408 h 1455334"/>
              <a:gd name="connsiteX4" fmla="*/ 1619348 w 1619348"/>
              <a:gd name="connsiteY4" fmla="*/ 19864 h 1455334"/>
              <a:gd name="connsiteX5" fmla="*/ 1336246 w 1619348"/>
              <a:gd name="connsiteY5" fmla="*/ 430433 h 1455334"/>
              <a:gd name="connsiteX6" fmla="*/ 1004984 w 1619348"/>
              <a:gd name="connsiteY6" fmla="*/ 698792 h 1455334"/>
              <a:gd name="connsiteX7" fmla="*/ 798499 w 1619348"/>
              <a:gd name="connsiteY7" fmla="*/ 808317 h 1455334"/>
              <a:gd name="connsiteX8" fmla="*/ 800389 w 1619348"/>
              <a:gd name="connsiteY8" fmla="*/ 844290 h 1455334"/>
              <a:gd name="connsiteX9" fmla="*/ 1054824 w 1619348"/>
              <a:gd name="connsiteY9" fmla="*/ 924348 h 1455334"/>
              <a:gd name="connsiteX10" fmla="*/ 1514867 w 1619348"/>
              <a:gd name="connsiteY10" fmla="*/ 1141481 h 1455334"/>
              <a:gd name="connsiteX11" fmla="*/ 1589766 w 1619348"/>
              <a:gd name="connsiteY11" fmla="*/ 1187689 h 1455334"/>
              <a:gd name="connsiteX12" fmla="*/ 1370811 w 1619348"/>
              <a:gd name="connsiteY12" fmla="*/ 1445268 h 1455334"/>
              <a:gd name="connsiteX13" fmla="*/ 1323182 w 1619348"/>
              <a:gd name="connsiteY13" fmla="*/ 1447990 h 1455334"/>
              <a:gd name="connsiteX14" fmla="*/ 834207 w 1619348"/>
              <a:gd name="connsiteY14" fmla="*/ 1436333 h 1455334"/>
              <a:gd name="connsiteX15" fmla="*/ 283148 w 1619348"/>
              <a:gd name="connsiteY15" fmla="*/ 1129982 h 1455334"/>
              <a:gd name="connsiteX0" fmla="*/ 283148 w 1619348"/>
              <a:gd name="connsiteY0" fmla="*/ 1129982 h 1449450"/>
              <a:gd name="connsiteX1" fmla="*/ 0 w 1619348"/>
              <a:gd name="connsiteY1" fmla="*/ 910437 h 1449450"/>
              <a:gd name="connsiteX2" fmla="*/ 379896 w 1619348"/>
              <a:gd name="connsiteY2" fmla="*/ 396309 h 1449450"/>
              <a:gd name="connsiteX3" fmla="*/ 907704 w 1619348"/>
              <a:gd name="connsiteY3" fmla="*/ 46408 h 1449450"/>
              <a:gd name="connsiteX4" fmla="*/ 1619348 w 1619348"/>
              <a:gd name="connsiteY4" fmla="*/ 19864 h 1449450"/>
              <a:gd name="connsiteX5" fmla="*/ 1336246 w 1619348"/>
              <a:gd name="connsiteY5" fmla="*/ 430433 h 1449450"/>
              <a:gd name="connsiteX6" fmla="*/ 1004984 w 1619348"/>
              <a:gd name="connsiteY6" fmla="*/ 698792 h 1449450"/>
              <a:gd name="connsiteX7" fmla="*/ 798499 w 1619348"/>
              <a:gd name="connsiteY7" fmla="*/ 808317 h 1449450"/>
              <a:gd name="connsiteX8" fmla="*/ 800389 w 1619348"/>
              <a:gd name="connsiteY8" fmla="*/ 844290 h 1449450"/>
              <a:gd name="connsiteX9" fmla="*/ 1054824 w 1619348"/>
              <a:gd name="connsiteY9" fmla="*/ 924348 h 1449450"/>
              <a:gd name="connsiteX10" fmla="*/ 1514867 w 1619348"/>
              <a:gd name="connsiteY10" fmla="*/ 1141481 h 1449450"/>
              <a:gd name="connsiteX11" fmla="*/ 1589766 w 1619348"/>
              <a:gd name="connsiteY11" fmla="*/ 1187689 h 1449450"/>
              <a:gd name="connsiteX12" fmla="*/ 1370811 w 1619348"/>
              <a:gd name="connsiteY12" fmla="*/ 1445268 h 1449450"/>
              <a:gd name="connsiteX13" fmla="*/ 1323182 w 1619348"/>
              <a:gd name="connsiteY13" fmla="*/ 1447990 h 1449450"/>
              <a:gd name="connsiteX14" fmla="*/ 814568 w 1619348"/>
              <a:gd name="connsiteY14" fmla="*/ 1400582 h 1449450"/>
              <a:gd name="connsiteX15" fmla="*/ 283148 w 1619348"/>
              <a:gd name="connsiteY15" fmla="*/ 1129982 h 1449450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  <a:gd name="connsiteX0" fmla="*/ 283148 w 1619348"/>
              <a:gd name="connsiteY0" fmla="*/ 1132238 h 1451706"/>
              <a:gd name="connsiteX1" fmla="*/ 0 w 1619348"/>
              <a:gd name="connsiteY1" fmla="*/ 912693 h 1451706"/>
              <a:gd name="connsiteX2" fmla="*/ 392066 w 1619348"/>
              <a:gd name="connsiteY2" fmla="*/ 437499 h 1451706"/>
              <a:gd name="connsiteX3" fmla="*/ 907704 w 1619348"/>
              <a:gd name="connsiteY3" fmla="*/ 48664 h 1451706"/>
              <a:gd name="connsiteX4" fmla="*/ 1619348 w 1619348"/>
              <a:gd name="connsiteY4" fmla="*/ 22120 h 1451706"/>
              <a:gd name="connsiteX5" fmla="*/ 1336246 w 1619348"/>
              <a:gd name="connsiteY5" fmla="*/ 432689 h 1451706"/>
              <a:gd name="connsiteX6" fmla="*/ 1004984 w 1619348"/>
              <a:gd name="connsiteY6" fmla="*/ 701048 h 1451706"/>
              <a:gd name="connsiteX7" fmla="*/ 798499 w 1619348"/>
              <a:gd name="connsiteY7" fmla="*/ 810573 h 1451706"/>
              <a:gd name="connsiteX8" fmla="*/ 800389 w 1619348"/>
              <a:gd name="connsiteY8" fmla="*/ 846546 h 1451706"/>
              <a:gd name="connsiteX9" fmla="*/ 1054824 w 1619348"/>
              <a:gd name="connsiteY9" fmla="*/ 926604 h 1451706"/>
              <a:gd name="connsiteX10" fmla="*/ 1514867 w 1619348"/>
              <a:gd name="connsiteY10" fmla="*/ 1143737 h 1451706"/>
              <a:gd name="connsiteX11" fmla="*/ 1589766 w 1619348"/>
              <a:gd name="connsiteY11" fmla="*/ 1189945 h 1451706"/>
              <a:gd name="connsiteX12" fmla="*/ 1370811 w 1619348"/>
              <a:gd name="connsiteY12" fmla="*/ 1447524 h 1451706"/>
              <a:gd name="connsiteX13" fmla="*/ 1323182 w 1619348"/>
              <a:gd name="connsiteY13" fmla="*/ 1450246 h 1451706"/>
              <a:gd name="connsiteX14" fmla="*/ 814568 w 1619348"/>
              <a:gd name="connsiteY14" fmla="*/ 1402838 h 1451706"/>
              <a:gd name="connsiteX15" fmla="*/ 283148 w 1619348"/>
              <a:gd name="connsiteY15" fmla="*/ 1132238 h 145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9348" h="1451706">
                <a:moveTo>
                  <a:pt x="283148" y="1132238"/>
                </a:moveTo>
                <a:cubicBezTo>
                  <a:pt x="147387" y="1050547"/>
                  <a:pt x="41739" y="969217"/>
                  <a:pt x="0" y="912693"/>
                </a:cubicBezTo>
                <a:cubicBezTo>
                  <a:pt x="126820" y="747535"/>
                  <a:pt x="242915" y="592015"/>
                  <a:pt x="392066" y="437499"/>
                </a:cubicBezTo>
                <a:cubicBezTo>
                  <a:pt x="540766" y="283450"/>
                  <a:pt x="703157" y="117894"/>
                  <a:pt x="907704" y="48664"/>
                </a:cubicBezTo>
                <a:cubicBezTo>
                  <a:pt x="1112251" y="-20566"/>
                  <a:pt x="1574254" y="-2821"/>
                  <a:pt x="1619348" y="22120"/>
                </a:cubicBezTo>
                <a:cubicBezTo>
                  <a:pt x="1576729" y="164256"/>
                  <a:pt x="1500114" y="264780"/>
                  <a:pt x="1336246" y="432689"/>
                </a:cubicBezTo>
                <a:cubicBezTo>
                  <a:pt x="1221147" y="544616"/>
                  <a:pt x="1094608" y="638068"/>
                  <a:pt x="1004984" y="701048"/>
                </a:cubicBezTo>
                <a:cubicBezTo>
                  <a:pt x="915359" y="764029"/>
                  <a:pt x="832598" y="786323"/>
                  <a:pt x="798499" y="810573"/>
                </a:cubicBezTo>
                <a:cubicBezTo>
                  <a:pt x="764400" y="834823"/>
                  <a:pt x="757668" y="827208"/>
                  <a:pt x="800389" y="846546"/>
                </a:cubicBezTo>
                <a:cubicBezTo>
                  <a:pt x="843110" y="865885"/>
                  <a:pt x="935744" y="877072"/>
                  <a:pt x="1054824" y="926604"/>
                </a:cubicBezTo>
                <a:cubicBezTo>
                  <a:pt x="1173903" y="976135"/>
                  <a:pt x="1375763" y="1066029"/>
                  <a:pt x="1514867" y="1143737"/>
                </a:cubicBezTo>
                <a:lnTo>
                  <a:pt x="1589766" y="1189945"/>
                </a:lnTo>
                <a:lnTo>
                  <a:pt x="1370811" y="1447524"/>
                </a:lnTo>
                <a:lnTo>
                  <a:pt x="1323182" y="1450246"/>
                </a:lnTo>
                <a:cubicBezTo>
                  <a:pt x="1168686" y="1458623"/>
                  <a:pt x="954594" y="1429397"/>
                  <a:pt x="814568" y="1402838"/>
                </a:cubicBezTo>
                <a:cubicBezTo>
                  <a:pt x="621474" y="1341780"/>
                  <a:pt x="418909" y="1213929"/>
                  <a:pt x="283148" y="1132238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E4203D9-ED40-164B-0213-240FABE5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167868">
            <a:off x="1881899" y="3363262"/>
            <a:ext cx="1493750" cy="1040697"/>
          </a:xfrm>
          <a:custGeom>
            <a:avLst/>
            <a:gdLst>
              <a:gd name="connsiteX0" fmla="*/ 1007721 w 1719134"/>
              <a:gd name="connsiteY0" fmla="*/ 80 h 1362800"/>
              <a:gd name="connsiteX1" fmla="*/ 1353550 w 1719134"/>
              <a:gd name="connsiteY1" fmla="*/ 149151 h 1362800"/>
              <a:gd name="connsiteX2" fmla="*/ 1637568 w 1719134"/>
              <a:gd name="connsiteY2" fmla="*/ 474733 h 1362800"/>
              <a:gd name="connsiteX3" fmla="*/ 1719018 w 1719134"/>
              <a:gd name="connsiteY3" fmla="*/ 1228710 h 1362800"/>
              <a:gd name="connsiteX4" fmla="*/ 1719134 w 1719134"/>
              <a:gd name="connsiteY4" fmla="*/ 1229716 h 1362800"/>
              <a:gd name="connsiteX5" fmla="*/ 1381687 w 1719134"/>
              <a:gd name="connsiteY5" fmla="*/ 1256031 h 1362800"/>
              <a:gd name="connsiteX6" fmla="*/ 1379439 w 1719134"/>
              <a:gd name="connsiteY6" fmla="*/ 1252042 h 1362800"/>
              <a:gd name="connsiteX7" fmla="*/ 1346623 w 1719134"/>
              <a:gd name="connsiteY7" fmla="*/ 758751 h 1362800"/>
              <a:gd name="connsiteX8" fmla="*/ 1256568 w 1719134"/>
              <a:gd name="connsiteY8" fmla="*/ 509370 h 1362800"/>
              <a:gd name="connsiteX9" fmla="*/ 1014114 w 1719134"/>
              <a:gd name="connsiteY9" fmla="*/ 384679 h 1362800"/>
              <a:gd name="connsiteX10" fmla="*/ 570768 w 1719134"/>
              <a:gd name="connsiteY10" fmla="*/ 495515 h 1362800"/>
              <a:gd name="connsiteX11" fmla="*/ 328314 w 1719134"/>
              <a:gd name="connsiteY11" fmla="*/ 848806 h 1362800"/>
              <a:gd name="connsiteX12" fmla="*/ 337568 w 1719134"/>
              <a:gd name="connsiteY12" fmla="*/ 1327275 h 1362800"/>
              <a:gd name="connsiteX13" fmla="*/ 337035 w 1719134"/>
              <a:gd name="connsiteY13" fmla="*/ 1337494 h 1362800"/>
              <a:gd name="connsiteX14" fmla="*/ 12525 w 1719134"/>
              <a:gd name="connsiteY14" fmla="*/ 1362800 h 1362800"/>
              <a:gd name="connsiteX15" fmla="*/ 9836 w 1719134"/>
              <a:gd name="connsiteY15" fmla="*/ 1352962 h 1362800"/>
              <a:gd name="connsiteX16" fmla="*/ 51223 w 1719134"/>
              <a:gd name="connsiteY16" fmla="*/ 786461 h 1362800"/>
              <a:gd name="connsiteX17" fmla="*/ 307532 w 1719134"/>
              <a:gd name="connsiteY17" fmla="*/ 287697 h 1362800"/>
              <a:gd name="connsiteX18" fmla="*/ 944841 w 1719134"/>
              <a:gd name="connsiteY18" fmla="*/ 3679 h 1362800"/>
              <a:gd name="connsiteX19" fmla="*/ 1007721 w 1719134"/>
              <a:gd name="connsiteY19" fmla="*/ 80 h 1362800"/>
              <a:gd name="connsiteX0" fmla="*/ 1008116 w 1719529"/>
              <a:gd name="connsiteY0" fmla="*/ 80 h 1362800"/>
              <a:gd name="connsiteX1" fmla="*/ 1353945 w 1719529"/>
              <a:gd name="connsiteY1" fmla="*/ 149151 h 1362800"/>
              <a:gd name="connsiteX2" fmla="*/ 1637963 w 1719529"/>
              <a:gd name="connsiteY2" fmla="*/ 474733 h 1362800"/>
              <a:gd name="connsiteX3" fmla="*/ 1719413 w 1719529"/>
              <a:gd name="connsiteY3" fmla="*/ 1228710 h 1362800"/>
              <a:gd name="connsiteX4" fmla="*/ 1719529 w 1719529"/>
              <a:gd name="connsiteY4" fmla="*/ 1229716 h 1362800"/>
              <a:gd name="connsiteX5" fmla="*/ 1382082 w 1719529"/>
              <a:gd name="connsiteY5" fmla="*/ 1256031 h 1362800"/>
              <a:gd name="connsiteX6" fmla="*/ 1379834 w 1719529"/>
              <a:gd name="connsiteY6" fmla="*/ 1252042 h 1362800"/>
              <a:gd name="connsiteX7" fmla="*/ 1347018 w 1719529"/>
              <a:gd name="connsiteY7" fmla="*/ 758751 h 1362800"/>
              <a:gd name="connsiteX8" fmla="*/ 1256963 w 1719529"/>
              <a:gd name="connsiteY8" fmla="*/ 509370 h 1362800"/>
              <a:gd name="connsiteX9" fmla="*/ 1014509 w 1719529"/>
              <a:gd name="connsiteY9" fmla="*/ 384679 h 1362800"/>
              <a:gd name="connsiteX10" fmla="*/ 571163 w 1719529"/>
              <a:gd name="connsiteY10" fmla="*/ 495515 h 1362800"/>
              <a:gd name="connsiteX11" fmla="*/ 328709 w 1719529"/>
              <a:gd name="connsiteY11" fmla="*/ 848806 h 1362800"/>
              <a:gd name="connsiteX12" fmla="*/ 337963 w 1719529"/>
              <a:gd name="connsiteY12" fmla="*/ 1327275 h 1362800"/>
              <a:gd name="connsiteX13" fmla="*/ 337430 w 1719529"/>
              <a:gd name="connsiteY13" fmla="*/ 1337494 h 1362800"/>
              <a:gd name="connsiteX14" fmla="*/ 12920 w 1719529"/>
              <a:gd name="connsiteY14" fmla="*/ 1362800 h 1362800"/>
              <a:gd name="connsiteX15" fmla="*/ 10231 w 1719529"/>
              <a:gd name="connsiteY15" fmla="*/ 1352962 h 1362800"/>
              <a:gd name="connsiteX16" fmla="*/ 51618 w 1719529"/>
              <a:gd name="connsiteY16" fmla="*/ 786461 h 1362800"/>
              <a:gd name="connsiteX17" fmla="*/ 272760 w 1719529"/>
              <a:gd name="connsiteY17" fmla="*/ 244950 h 1362800"/>
              <a:gd name="connsiteX18" fmla="*/ 945236 w 1719529"/>
              <a:gd name="connsiteY18" fmla="*/ 3679 h 1362800"/>
              <a:gd name="connsiteX19" fmla="*/ 1008116 w 1719529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28542 w 1719362"/>
              <a:gd name="connsiteY11" fmla="*/ 848806 h 1362800"/>
              <a:gd name="connsiteX12" fmla="*/ 337796 w 1719362"/>
              <a:gd name="connsiteY12" fmla="*/ 1327275 h 1362800"/>
              <a:gd name="connsiteX13" fmla="*/ 337263 w 1719362"/>
              <a:gd name="connsiteY13" fmla="*/ 1337494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337796 w 1719362"/>
              <a:gd name="connsiteY12" fmla="*/ 1327275 h 1362800"/>
              <a:gd name="connsiteX13" fmla="*/ 337263 w 1719362"/>
              <a:gd name="connsiteY13" fmla="*/ 1337494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337796 w 1719362"/>
              <a:gd name="connsiteY12" fmla="*/ 13272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387159 w 1719362"/>
              <a:gd name="connsiteY11" fmla="*/ 838119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379667 w 1719362"/>
              <a:gd name="connsiteY6" fmla="*/ 1252042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346851 w 1719362"/>
              <a:gd name="connsiteY7" fmla="*/ 758751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56796 w 1719362"/>
              <a:gd name="connsiteY8" fmla="*/ 50937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1014342 w 1719362"/>
              <a:gd name="connsiteY9" fmla="*/ 384679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53778 w 1719362"/>
              <a:gd name="connsiteY1" fmla="*/ 149151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241169 w 1719362"/>
              <a:gd name="connsiteY8" fmla="*/ 513950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27142 w 1719362"/>
              <a:gd name="connsiteY13" fmla="*/ 1354287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23767 w 1719362"/>
              <a:gd name="connsiteY12" fmla="*/ 1304375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28192 w 1719362"/>
              <a:gd name="connsiteY11" fmla="*/ 824378 h 1362800"/>
              <a:gd name="connsiteX12" fmla="*/ 464800 w 1719362"/>
              <a:gd name="connsiteY12" fmla="*/ 1270788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07949 w 1719362"/>
              <a:gd name="connsiteY0" fmla="*/ 80 h 1362800"/>
              <a:gd name="connsiteX1" fmla="*/ 1385042 w 1719362"/>
              <a:gd name="connsiteY1" fmla="*/ 118617 h 1362800"/>
              <a:gd name="connsiteX2" fmla="*/ 1637796 w 1719362"/>
              <a:gd name="connsiteY2" fmla="*/ 474733 h 1362800"/>
              <a:gd name="connsiteX3" fmla="*/ 1719246 w 1719362"/>
              <a:gd name="connsiteY3" fmla="*/ 1228710 h 1362800"/>
              <a:gd name="connsiteX4" fmla="*/ 1719362 w 1719362"/>
              <a:gd name="connsiteY4" fmla="*/ 1229716 h 1362800"/>
              <a:gd name="connsiteX5" fmla="*/ 1381915 w 1719362"/>
              <a:gd name="connsiteY5" fmla="*/ 1256031 h 1362800"/>
              <a:gd name="connsiteX6" fmla="*/ 1287839 w 1719362"/>
              <a:gd name="connsiteY6" fmla="*/ 1258148 h 1362800"/>
              <a:gd name="connsiteX7" fmla="*/ 1288239 w 1719362"/>
              <a:gd name="connsiteY7" fmla="*/ 751117 h 1362800"/>
              <a:gd name="connsiteX8" fmla="*/ 1192326 w 1719362"/>
              <a:gd name="connsiteY8" fmla="*/ 517003 h 1362800"/>
              <a:gd name="connsiteX9" fmla="*/ 979176 w 1719362"/>
              <a:gd name="connsiteY9" fmla="*/ 418265 h 1362800"/>
              <a:gd name="connsiteX10" fmla="*/ 570996 w 1719362"/>
              <a:gd name="connsiteY10" fmla="*/ 495515 h 1362800"/>
              <a:gd name="connsiteX11" fmla="*/ 457501 w 1719362"/>
              <a:gd name="connsiteY11" fmla="*/ 803004 h 1362800"/>
              <a:gd name="connsiteX12" fmla="*/ 464800 w 1719362"/>
              <a:gd name="connsiteY12" fmla="*/ 1270788 h 1362800"/>
              <a:gd name="connsiteX13" fmla="*/ 475991 w 1719362"/>
              <a:gd name="connsiteY13" fmla="*/ 1361920 h 1362800"/>
              <a:gd name="connsiteX14" fmla="*/ 12753 w 1719362"/>
              <a:gd name="connsiteY14" fmla="*/ 1362800 h 1362800"/>
              <a:gd name="connsiteX15" fmla="*/ 10064 w 1719362"/>
              <a:gd name="connsiteY15" fmla="*/ 1352962 h 1362800"/>
              <a:gd name="connsiteX16" fmla="*/ 51451 w 1719362"/>
              <a:gd name="connsiteY16" fmla="*/ 786461 h 1362800"/>
              <a:gd name="connsiteX17" fmla="*/ 266732 w 1719362"/>
              <a:gd name="connsiteY17" fmla="*/ 215943 h 1362800"/>
              <a:gd name="connsiteX18" fmla="*/ 945069 w 1719362"/>
              <a:gd name="connsiteY18" fmla="*/ 3679 h 1362800"/>
              <a:gd name="connsiteX19" fmla="*/ 1007949 w 1719362"/>
              <a:gd name="connsiteY19" fmla="*/ 80 h 1362800"/>
              <a:gd name="connsiteX0" fmla="*/ 1022264 w 1733677"/>
              <a:gd name="connsiteY0" fmla="*/ 80 h 1362800"/>
              <a:gd name="connsiteX1" fmla="*/ 1399357 w 1733677"/>
              <a:gd name="connsiteY1" fmla="*/ 118617 h 1362800"/>
              <a:gd name="connsiteX2" fmla="*/ 1652111 w 1733677"/>
              <a:gd name="connsiteY2" fmla="*/ 474733 h 1362800"/>
              <a:gd name="connsiteX3" fmla="*/ 1733561 w 1733677"/>
              <a:gd name="connsiteY3" fmla="*/ 1228710 h 1362800"/>
              <a:gd name="connsiteX4" fmla="*/ 1733677 w 1733677"/>
              <a:gd name="connsiteY4" fmla="*/ 1229716 h 1362800"/>
              <a:gd name="connsiteX5" fmla="*/ 1396230 w 1733677"/>
              <a:gd name="connsiteY5" fmla="*/ 1256031 h 1362800"/>
              <a:gd name="connsiteX6" fmla="*/ 1302154 w 1733677"/>
              <a:gd name="connsiteY6" fmla="*/ 1258148 h 1362800"/>
              <a:gd name="connsiteX7" fmla="*/ 1302554 w 1733677"/>
              <a:gd name="connsiteY7" fmla="*/ 751117 h 1362800"/>
              <a:gd name="connsiteX8" fmla="*/ 1206641 w 1733677"/>
              <a:gd name="connsiteY8" fmla="*/ 517003 h 1362800"/>
              <a:gd name="connsiteX9" fmla="*/ 993491 w 1733677"/>
              <a:gd name="connsiteY9" fmla="*/ 418265 h 1362800"/>
              <a:gd name="connsiteX10" fmla="*/ 585311 w 1733677"/>
              <a:gd name="connsiteY10" fmla="*/ 495515 h 1362800"/>
              <a:gd name="connsiteX11" fmla="*/ 471816 w 1733677"/>
              <a:gd name="connsiteY11" fmla="*/ 803004 h 1362800"/>
              <a:gd name="connsiteX12" fmla="*/ 479115 w 1733677"/>
              <a:gd name="connsiteY12" fmla="*/ 1270788 h 1362800"/>
              <a:gd name="connsiteX13" fmla="*/ 490306 w 1733677"/>
              <a:gd name="connsiteY13" fmla="*/ 1361920 h 1362800"/>
              <a:gd name="connsiteX14" fmla="*/ 27068 w 1733677"/>
              <a:gd name="connsiteY14" fmla="*/ 1362800 h 1362800"/>
              <a:gd name="connsiteX15" fmla="*/ 24379 w 1733677"/>
              <a:gd name="connsiteY15" fmla="*/ 1352962 h 1362800"/>
              <a:gd name="connsiteX16" fmla="*/ 26691 w 1733677"/>
              <a:gd name="connsiteY16" fmla="*/ 766614 h 1362800"/>
              <a:gd name="connsiteX17" fmla="*/ 281047 w 1733677"/>
              <a:gd name="connsiteY17" fmla="*/ 215943 h 1362800"/>
              <a:gd name="connsiteX18" fmla="*/ 959384 w 1733677"/>
              <a:gd name="connsiteY18" fmla="*/ 3679 h 1362800"/>
              <a:gd name="connsiteX19" fmla="*/ 1022264 w 1733677"/>
              <a:gd name="connsiteY19" fmla="*/ 80 h 1362800"/>
              <a:gd name="connsiteX0" fmla="*/ 1018629 w 1730042"/>
              <a:gd name="connsiteY0" fmla="*/ 80 h 1362800"/>
              <a:gd name="connsiteX1" fmla="*/ 1395722 w 1730042"/>
              <a:gd name="connsiteY1" fmla="*/ 118617 h 1362800"/>
              <a:gd name="connsiteX2" fmla="*/ 1648476 w 1730042"/>
              <a:gd name="connsiteY2" fmla="*/ 474733 h 1362800"/>
              <a:gd name="connsiteX3" fmla="*/ 1729926 w 1730042"/>
              <a:gd name="connsiteY3" fmla="*/ 1228710 h 1362800"/>
              <a:gd name="connsiteX4" fmla="*/ 1730042 w 1730042"/>
              <a:gd name="connsiteY4" fmla="*/ 1229716 h 1362800"/>
              <a:gd name="connsiteX5" fmla="*/ 1392595 w 1730042"/>
              <a:gd name="connsiteY5" fmla="*/ 1256031 h 1362800"/>
              <a:gd name="connsiteX6" fmla="*/ 1298519 w 1730042"/>
              <a:gd name="connsiteY6" fmla="*/ 1258148 h 1362800"/>
              <a:gd name="connsiteX7" fmla="*/ 1298919 w 1730042"/>
              <a:gd name="connsiteY7" fmla="*/ 751117 h 1362800"/>
              <a:gd name="connsiteX8" fmla="*/ 1203006 w 1730042"/>
              <a:gd name="connsiteY8" fmla="*/ 517003 h 1362800"/>
              <a:gd name="connsiteX9" fmla="*/ 989856 w 1730042"/>
              <a:gd name="connsiteY9" fmla="*/ 418265 h 1362800"/>
              <a:gd name="connsiteX10" fmla="*/ 581676 w 1730042"/>
              <a:gd name="connsiteY10" fmla="*/ 495515 h 1362800"/>
              <a:gd name="connsiteX11" fmla="*/ 468181 w 1730042"/>
              <a:gd name="connsiteY11" fmla="*/ 803004 h 1362800"/>
              <a:gd name="connsiteX12" fmla="*/ 475480 w 1730042"/>
              <a:gd name="connsiteY12" fmla="*/ 1270788 h 1362800"/>
              <a:gd name="connsiteX13" fmla="*/ 486671 w 1730042"/>
              <a:gd name="connsiteY13" fmla="*/ 1361920 h 1362800"/>
              <a:gd name="connsiteX14" fmla="*/ 23433 w 1730042"/>
              <a:gd name="connsiteY14" fmla="*/ 1362800 h 1362800"/>
              <a:gd name="connsiteX15" fmla="*/ 20744 w 1730042"/>
              <a:gd name="connsiteY15" fmla="*/ 1352962 h 1362800"/>
              <a:gd name="connsiteX16" fmla="*/ 23056 w 1730042"/>
              <a:gd name="connsiteY16" fmla="*/ 766614 h 1362800"/>
              <a:gd name="connsiteX17" fmla="*/ 222704 w 1730042"/>
              <a:gd name="connsiteY17" fmla="*/ 180830 h 1362800"/>
              <a:gd name="connsiteX18" fmla="*/ 955749 w 1730042"/>
              <a:gd name="connsiteY18" fmla="*/ 3679 h 1362800"/>
              <a:gd name="connsiteX19" fmla="*/ 1018629 w 1730042"/>
              <a:gd name="connsiteY19" fmla="*/ 80 h 1362800"/>
              <a:gd name="connsiteX0" fmla="*/ 1018629 w 1730042"/>
              <a:gd name="connsiteY0" fmla="*/ 80 h 1362800"/>
              <a:gd name="connsiteX1" fmla="*/ 1395722 w 1730042"/>
              <a:gd name="connsiteY1" fmla="*/ 118617 h 1362800"/>
              <a:gd name="connsiteX2" fmla="*/ 1648476 w 1730042"/>
              <a:gd name="connsiteY2" fmla="*/ 474733 h 1362800"/>
              <a:gd name="connsiteX3" fmla="*/ 1729926 w 1730042"/>
              <a:gd name="connsiteY3" fmla="*/ 1228710 h 1362800"/>
              <a:gd name="connsiteX4" fmla="*/ 1730042 w 1730042"/>
              <a:gd name="connsiteY4" fmla="*/ 1229716 h 1362800"/>
              <a:gd name="connsiteX5" fmla="*/ 1392595 w 1730042"/>
              <a:gd name="connsiteY5" fmla="*/ 1256031 h 1362800"/>
              <a:gd name="connsiteX6" fmla="*/ 1298519 w 1730042"/>
              <a:gd name="connsiteY6" fmla="*/ 1258148 h 1362800"/>
              <a:gd name="connsiteX7" fmla="*/ 1298919 w 1730042"/>
              <a:gd name="connsiteY7" fmla="*/ 751117 h 1362800"/>
              <a:gd name="connsiteX8" fmla="*/ 1203006 w 1730042"/>
              <a:gd name="connsiteY8" fmla="*/ 517003 h 1362800"/>
              <a:gd name="connsiteX9" fmla="*/ 989856 w 1730042"/>
              <a:gd name="connsiteY9" fmla="*/ 418265 h 1362800"/>
              <a:gd name="connsiteX10" fmla="*/ 581676 w 1730042"/>
              <a:gd name="connsiteY10" fmla="*/ 495515 h 1362800"/>
              <a:gd name="connsiteX11" fmla="*/ 468181 w 1730042"/>
              <a:gd name="connsiteY11" fmla="*/ 803004 h 1362800"/>
              <a:gd name="connsiteX12" fmla="*/ 475480 w 1730042"/>
              <a:gd name="connsiteY12" fmla="*/ 1270788 h 1362800"/>
              <a:gd name="connsiteX13" fmla="*/ 486671 w 1730042"/>
              <a:gd name="connsiteY13" fmla="*/ 1361920 h 1362800"/>
              <a:gd name="connsiteX14" fmla="*/ 23433 w 1730042"/>
              <a:gd name="connsiteY14" fmla="*/ 1362800 h 1362800"/>
              <a:gd name="connsiteX15" fmla="*/ 20744 w 1730042"/>
              <a:gd name="connsiteY15" fmla="*/ 1352962 h 1362800"/>
              <a:gd name="connsiteX16" fmla="*/ 23056 w 1730042"/>
              <a:gd name="connsiteY16" fmla="*/ 766614 h 1362800"/>
              <a:gd name="connsiteX17" fmla="*/ 222704 w 1730042"/>
              <a:gd name="connsiteY17" fmla="*/ 180830 h 1362800"/>
              <a:gd name="connsiteX18" fmla="*/ 955749 w 1730042"/>
              <a:gd name="connsiteY18" fmla="*/ 3679 h 1362800"/>
              <a:gd name="connsiteX19" fmla="*/ 1018629 w 1730042"/>
              <a:gd name="connsiteY19" fmla="*/ 80 h 1362800"/>
              <a:gd name="connsiteX0" fmla="*/ 1018629 w 1730042"/>
              <a:gd name="connsiteY0" fmla="*/ 0 h 1362720"/>
              <a:gd name="connsiteX1" fmla="*/ 1395722 w 1730042"/>
              <a:gd name="connsiteY1" fmla="*/ 118537 h 1362720"/>
              <a:gd name="connsiteX2" fmla="*/ 1648476 w 1730042"/>
              <a:gd name="connsiteY2" fmla="*/ 474653 h 1362720"/>
              <a:gd name="connsiteX3" fmla="*/ 1729926 w 1730042"/>
              <a:gd name="connsiteY3" fmla="*/ 1228630 h 1362720"/>
              <a:gd name="connsiteX4" fmla="*/ 1730042 w 1730042"/>
              <a:gd name="connsiteY4" fmla="*/ 1229636 h 1362720"/>
              <a:gd name="connsiteX5" fmla="*/ 1392595 w 1730042"/>
              <a:gd name="connsiteY5" fmla="*/ 1255951 h 1362720"/>
              <a:gd name="connsiteX6" fmla="*/ 1298519 w 1730042"/>
              <a:gd name="connsiteY6" fmla="*/ 1258068 h 1362720"/>
              <a:gd name="connsiteX7" fmla="*/ 1298919 w 1730042"/>
              <a:gd name="connsiteY7" fmla="*/ 751037 h 1362720"/>
              <a:gd name="connsiteX8" fmla="*/ 1203006 w 1730042"/>
              <a:gd name="connsiteY8" fmla="*/ 516923 h 1362720"/>
              <a:gd name="connsiteX9" fmla="*/ 989856 w 1730042"/>
              <a:gd name="connsiteY9" fmla="*/ 418185 h 1362720"/>
              <a:gd name="connsiteX10" fmla="*/ 581676 w 1730042"/>
              <a:gd name="connsiteY10" fmla="*/ 495435 h 1362720"/>
              <a:gd name="connsiteX11" fmla="*/ 468181 w 1730042"/>
              <a:gd name="connsiteY11" fmla="*/ 802924 h 1362720"/>
              <a:gd name="connsiteX12" fmla="*/ 475480 w 1730042"/>
              <a:gd name="connsiteY12" fmla="*/ 1270708 h 1362720"/>
              <a:gd name="connsiteX13" fmla="*/ 486671 w 1730042"/>
              <a:gd name="connsiteY13" fmla="*/ 1361840 h 1362720"/>
              <a:gd name="connsiteX14" fmla="*/ 23433 w 1730042"/>
              <a:gd name="connsiteY14" fmla="*/ 1362720 h 1362720"/>
              <a:gd name="connsiteX15" fmla="*/ 20744 w 1730042"/>
              <a:gd name="connsiteY15" fmla="*/ 1352882 h 1362720"/>
              <a:gd name="connsiteX16" fmla="*/ 23056 w 1730042"/>
              <a:gd name="connsiteY16" fmla="*/ 766534 h 1362720"/>
              <a:gd name="connsiteX17" fmla="*/ 222704 w 1730042"/>
              <a:gd name="connsiteY17" fmla="*/ 180750 h 1362720"/>
              <a:gd name="connsiteX18" fmla="*/ 1018629 w 1730042"/>
              <a:gd name="connsiteY18" fmla="*/ 0 h 1362720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475480 w 1730042"/>
              <a:gd name="connsiteY12" fmla="*/ 1270994 h 1363006"/>
              <a:gd name="connsiteX13" fmla="*/ 486671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475480 w 1730042"/>
              <a:gd name="connsiteY12" fmla="*/ 1270994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68181 w 1730042"/>
              <a:gd name="connsiteY11" fmla="*/ 803210 h 1363006"/>
              <a:gd name="connsiteX12" fmla="*/ 375964 w 1730042"/>
              <a:gd name="connsiteY12" fmla="*/ 1227033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0042"/>
              <a:gd name="connsiteY0" fmla="*/ 286 h 1363006"/>
              <a:gd name="connsiteX1" fmla="*/ 1395722 w 1730042"/>
              <a:gd name="connsiteY1" fmla="*/ 118823 h 1363006"/>
              <a:gd name="connsiteX2" fmla="*/ 1648476 w 1730042"/>
              <a:gd name="connsiteY2" fmla="*/ 474939 h 1363006"/>
              <a:gd name="connsiteX3" fmla="*/ 1729926 w 1730042"/>
              <a:gd name="connsiteY3" fmla="*/ 1228916 h 1363006"/>
              <a:gd name="connsiteX4" fmla="*/ 1730042 w 1730042"/>
              <a:gd name="connsiteY4" fmla="*/ 1229922 h 1363006"/>
              <a:gd name="connsiteX5" fmla="*/ 1392595 w 1730042"/>
              <a:gd name="connsiteY5" fmla="*/ 1256237 h 1363006"/>
              <a:gd name="connsiteX6" fmla="*/ 1298519 w 1730042"/>
              <a:gd name="connsiteY6" fmla="*/ 1258354 h 1363006"/>
              <a:gd name="connsiteX7" fmla="*/ 1298919 w 1730042"/>
              <a:gd name="connsiteY7" fmla="*/ 751323 h 1363006"/>
              <a:gd name="connsiteX8" fmla="*/ 1203006 w 1730042"/>
              <a:gd name="connsiteY8" fmla="*/ 517209 h 1363006"/>
              <a:gd name="connsiteX9" fmla="*/ 989856 w 1730042"/>
              <a:gd name="connsiteY9" fmla="*/ 418471 h 1363006"/>
              <a:gd name="connsiteX10" fmla="*/ 581676 w 1730042"/>
              <a:gd name="connsiteY10" fmla="*/ 495721 h 1363006"/>
              <a:gd name="connsiteX11" fmla="*/ 416351 w 1730042"/>
              <a:gd name="connsiteY11" fmla="*/ 756500 h 1363006"/>
              <a:gd name="connsiteX12" fmla="*/ 375964 w 1730042"/>
              <a:gd name="connsiteY12" fmla="*/ 1227033 h 1363006"/>
              <a:gd name="connsiteX13" fmla="*/ 370569 w 1730042"/>
              <a:gd name="connsiteY13" fmla="*/ 1362126 h 1363006"/>
              <a:gd name="connsiteX14" fmla="*/ 23433 w 1730042"/>
              <a:gd name="connsiteY14" fmla="*/ 1363006 h 1363006"/>
              <a:gd name="connsiteX15" fmla="*/ 20744 w 1730042"/>
              <a:gd name="connsiteY15" fmla="*/ 1353168 h 1363006"/>
              <a:gd name="connsiteX16" fmla="*/ 23056 w 1730042"/>
              <a:gd name="connsiteY16" fmla="*/ 766820 h 1363006"/>
              <a:gd name="connsiteX17" fmla="*/ 222704 w 1730042"/>
              <a:gd name="connsiteY17" fmla="*/ 181036 h 1363006"/>
              <a:gd name="connsiteX18" fmla="*/ 1018629 w 1730042"/>
              <a:gd name="connsiteY18" fmla="*/ 286 h 1363006"/>
              <a:gd name="connsiteX0" fmla="*/ 1018629 w 1731453"/>
              <a:gd name="connsiteY0" fmla="*/ 286 h 1363006"/>
              <a:gd name="connsiteX1" fmla="*/ 1395722 w 1731453"/>
              <a:gd name="connsiteY1" fmla="*/ 118823 h 1363006"/>
              <a:gd name="connsiteX2" fmla="*/ 1648476 w 1731453"/>
              <a:gd name="connsiteY2" fmla="*/ 474939 h 1363006"/>
              <a:gd name="connsiteX3" fmla="*/ 1729926 w 1731453"/>
              <a:gd name="connsiteY3" fmla="*/ 1228916 h 1363006"/>
              <a:gd name="connsiteX4" fmla="*/ 1730042 w 1731453"/>
              <a:gd name="connsiteY4" fmla="*/ 1229922 h 1363006"/>
              <a:gd name="connsiteX5" fmla="*/ 1392595 w 1731453"/>
              <a:gd name="connsiteY5" fmla="*/ 1256237 h 1363006"/>
              <a:gd name="connsiteX6" fmla="*/ 1298519 w 1731453"/>
              <a:gd name="connsiteY6" fmla="*/ 1258354 h 1363006"/>
              <a:gd name="connsiteX7" fmla="*/ 1298919 w 1731453"/>
              <a:gd name="connsiteY7" fmla="*/ 751323 h 1363006"/>
              <a:gd name="connsiteX8" fmla="*/ 1203006 w 1731453"/>
              <a:gd name="connsiteY8" fmla="*/ 517209 h 1363006"/>
              <a:gd name="connsiteX9" fmla="*/ 989856 w 1731453"/>
              <a:gd name="connsiteY9" fmla="*/ 418471 h 1363006"/>
              <a:gd name="connsiteX10" fmla="*/ 581676 w 1731453"/>
              <a:gd name="connsiteY10" fmla="*/ 495721 h 1363006"/>
              <a:gd name="connsiteX11" fmla="*/ 416351 w 1731453"/>
              <a:gd name="connsiteY11" fmla="*/ 756500 h 1363006"/>
              <a:gd name="connsiteX12" fmla="*/ 375964 w 1731453"/>
              <a:gd name="connsiteY12" fmla="*/ 1227033 h 1363006"/>
              <a:gd name="connsiteX13" fmla="*/ 370569 w 1731453"/>
              <a:gd name="connsiteY13" fmla="*/ 1362126 h 1363006"/>
              <a:gd name="connsiteX14" fmla="*/ 23433 w 1731453"/>
              <a:gd name="connsiteY14" fmla="*/ 1363006 h 1363006"/>
              <a:gd name="connsiteX15" fmla="*/ 20744 w 1731453"/>
              <a:gd name="connsiteY15" fmla="*/ 1353168 h 1363006"/>
              <a:gd name="connsiteX16" fmla="*/ 23056 w 1731453"/>
              <a:gd name="connsiteY16" fmla="*/ 766820 h 1363006"/>
              <a:gd name="connsiteX17" fmla="*/ 222704 w 1731453"/>
              <a:gd name="connsiteY17" fmla="*/ 181036 h 1363006"/>
              <a:gd name="connsiteX18" fmla="*/ 1018629 w 1731453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298519 w 1733229"/>
              <a:gd name="connsiteY6" fmla="*/ 1258354 h 1363006"/>
              <a:gd name="connsiteX7" fmla="*/ 1298919 w 1733229"/>
              <a:gd name="connsiteY7" fmla="*/ 751323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0 w 1733229"/>
              <a:gd name="connsiteY6" fmla="*/ 1277587 h 1363006"/>
              <a:gd name="connsiteX7" fmla="*/ 1298919 w 1733229"/>
              <a:gd name="connsiteY7" fmla="*/ 751323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0 w 1733229"/>
              <a:gd name="connsiteY6" fmla="*/ 1277587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22923 w 1733229"/>
              <a:gd name="connsiteY6" fmla="*/ 1277587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46608 w 1733229"/>
              <a:gd name="connsiteY7" fmla="*/ 745828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95722 w 1733229"/>
              <a:gd name="connsiteY1" fmla="*/ 118823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62552 w 1733229"/>
              <a:gd name="connsiteY1" fmla="*/ 165531 h 1363006"/>
              <a:gd name="connsiteX2" fmla="*/ 1648476 w 1733229"/>
              <a:gd name="connsiteY2" fmla="*/ 474939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18629 w 1733229"/>
              <a:gd name="connsiteY0" fmla="*/ 286 h 1363006"/>
              <a:gd name="connsiteX1" fmla="*/ 1362552 w 1733229"/>
              <a:gd name="connsiteY1" fmla="*/ 165531 h 1363006"/>
              <a:gd name="connsiteX2" fmla="*/ 1642258 w 1733229"/>
              <a:gd name="connsiteY2" fmla="*/ 518900 h 1363006"/>
              <a:gd name="connsiteX3" fmla="*/ 1729926 w 1733229"/>
              <a:gd name="connsiteY3" fmla="*/ 1228916 h 1363006"/>
              <a:gd name="connsiteX4" fmla="*/ 1730042 w 1733229"/>
              <a:gd name="connsiteY4" fmla="*/ 1229922 h 1363006"/>
              <a:gd name="connsiteX5" fmla="*/ 1541875 w 1733229"/>
              <a:gd name="connsiteY5" fmla="*/ 1264479 h 1363006"/>
              <a:gd name="connsiteX6" fmla="*/ 1439512 w 1733229"/>
              <a:gd name="connsiteY6" fmla="*/ 1263850 h 1363006"/>
              <a:gd name="connsiteX7" fmla="*/ 1361124 w 1733229"/>
              <a:gd name="connsiteY7" fmla="*/ 721099 h 1363006"/>
              <a:gd name="connsiteX8" fmla="*/ 1203006 w 1733229"/>
              <a:gd name="connsiteY8" fmla="*/ 517209 h 1363006"/>
              <a:gd name="connsiteX9" fmla="*/ 989856 w 1733229"/>
              <a:gd name="connsiteY9" fmla="*/ 418471 h 1363006"/>
              <a:gd name="connsiteX10" fmla="*/ 581676 w 1733229"/>
              <a:gd name="connsiteY10" fmla="*/ 495721 h 1363006"/>
              <a:gd name="connsiteX11" fmla="*/ 416351 w 1733229"/>
              <a:gd name="connsiteY11" fmla="*/ 756500 h 1363006"/>
              <a:gd name="connsiteX12" fmla="*/ 375964 w 1733229"/>
              <a:gd name="connsiteY12" fmla="*/ 1227033 h 1363006"/>
              <a:gd name="connsiteX13" fmla="*/ 370569 w 1733229"/>
              <a:gd name="connsiteY13" fmla="*/ 1362126 h 1363006"/>
              <a:gd name="connsiteX14" fmla="*/ 23433 w 1733229"/>
              <a:gd name="connsiteY14" fmla="*/ 1363006 h 1363006"/>
              <a:gd name="connsiteX15" fmla="*/ 20744 w 1733229"/>
              <a:gd name="connsiteY15" fmla="*/ 1353168 h 1363006"/>
              <a:gd name="connsiteX16" fmla="*/ 23056 w 1733229"/>
              <a:gd name="connsiteY16" fmla="*/ 766820 h 1363006"/>
              <a:gd name="connsiteX17" fmla="*/ 222704 w 1733229"/>
              <a:gd name="connsiteY17" fmla="*/ 181036 h 1363006"/>
              <a:gd name="connsiteX18" fmla="*/ 1018629 w 1733229"/>
              <a:gd name="connsiteY18" fmla="*/ 286 h 1363006"/>
              <a:gd name="connsiteX0" fmla="*/ 1023910 w 1738510"/>
              <a:gd name="connsiteY0" fmla="*/ 207 h 1362927"/>
              <a:gd name="connsiteX1" fmla="*/ 1367833 w 1738510"/>
              <a:gd name="connsiteY1" fmla="*/ 165452 h 1362927"/>
              <a:gd name="connsiteX2" fmla="*/ 1647539 w 1738510"/>
              <a:gd name="connsiteY2" fmla="*/ 518821 h 1362927"/>
              <a:gd name="connsiteX3" fmla="*/ 1735207 w 1738510"/>
              <a:gd name="connsiteY3" fmla="*/ 1228837 h 1362927"/>
              <a:gd name="connsiteX4" fmla="*/ 1735323 w 1738510"/>
              <a:gd name="connsiteY4" fmla="*/ 1229843 h 1362927"/>
              <a:gd name="connsiteX5" fmla="*/ 1547156 w 1738510"/>
              <a:gd name="connsiteY5" fmla="*/ 1264400 h 1362927"/>
              <a:gd name="connsiteX6" fmla="*/ 1444793 w 1738510"/>
              <a:gd name="connsiteY6" fmla="*/ 1263771 h 1362927"/>
              <a:gd name="connsiteX7" fmla="*/ 1366405 w 1738510"/>
              <a:gd name="connsiteY7" fmla="*/ 721020 h 1362927"/>
              <a:gd name="connsiteX8" fmla="*/ 1208287 w 1738510"/>
              <a:gd name="connsiteY8" fmla="*/ 517130 h 1362927"/>
              <a:gd name="connsiteX9" fmla="*/ 995137 w 1738510"/>
              <a:gd name="connsiteY9" fmla="*/ 418392 h 1362927"/>
              <a:gd name="connsiteX10" fmla="*/ 586957 w 1738510"/>
              <a:gd name="connsiteY10" fmla="*/ 495642 h 1362927"/>
              <a:gd name="connsiteX11" fmla="*/ 421632 w 1738510"/>
              <a:gd name="connsiteY11" fmla="*/ 756421 h 1362927"/>
              <a:gd name="connsiteX12" fmla="*/ 381245 w 1738510"/>
              <a:gd name="connsiteY12" fmla="*/ 1226954 h 1362927"/>
              <a:gd name="connsiteX13" fmla="*/ 375850 w 1738510"/>
              <a:gd name="connsiteY13" fmla="*/ 1362047 h 1362927"/>
              <a:gd name="connsiteX14" fmla="*/ 28714 w 1738510"/>
              <a:gd name="connsiteY14" fmla="*/ 1362927 h 1362927"/>
              <a:gd name="connsiteX15" fmla="*/ 26025 w 1738510"/>
              <a:gd name="connsiteY15" fmla="*/ 1353089 h 1362927"/>
              <a:gd name="connsiteX16" fmla="*/ 28337 w 1738510"/>
              <a:gd name="connsiteY16" fmla="*/ 766741 h 1362927"/>
              <a:gd name="connsiteX17" fmla="*/ 306772 w 1738510"/>
              <a:gd name="connsiteY17" fmla="*/ 205685 h 1362927"/>
              <a:gd name="connsiteX18" fmla="*/ 1023910 w 1738510"/>
              <a:gd name="connsiteY18" fmla="*/ 207 h 1362927"/>
              <a:gd name="connsiteX0" fmla="*/ 1010043 w 1724643"/>
              <a:gd name="connsiteY0" fmla="*/ 207 h 1362927"/>
              <a:gd name="connsiteX1" fmla="*/ 1353966 w 1724643"/>
              <a:gd name="connsiteY1" fmla="*/ 165452 h 1362927"/>
              <a:gd name="connsiteX2" fmla="*/ 1633672 w 1724643"/>
              <a:gd name="connsiteY2" fmla="*/ 518821 h 1362927"/>
              <a:gd name="connsiteX3" fmla="*/ 1721340 w 1724643"/>
              <a:gd name="connsiteY3" fmla="*/ 1228837 h 1362927"/>
              <a:gd name="connsiteX4" fmla="*/ 1721456 w 1724643"/>
              <a:gd name="connsiteY4" fmla="*/ 1229843 h 1362927"/>
              <a:gd name="connsiteX5" fmla="*/ 1533289 w 1724643"/>
              <a:gd name="connsiteY5" fmla="*/ 1264400 h 1362927"/>
              <a:gd name="connsiteX6" fmla="*/ 1430926 w 1724643"/>
              <a:gd name="connsiteY6" fmla="*/ 1263771 h 1362927"/>
              <a:gd name="connsiteX7" fmla="*/ 1352538 w 1724643"/>
              <a:gd name="connsiteY7" fmla="*/ 721020 h 1362927"/>
              <a:gd name="connsiteX8" fmla="*/ 1194420 w 1724643"/>
              <a:gd name="connsiteY8" fmla="*/ 517130 h 1362927"/>
              <a:gd name="connsiteX9" fmla="*/ 981270 w 1724643"/>
              <a:gd name="connsiteY9" fmla="*/ 418392 h 1362927"/>
              <a:gd name="connsiteX10" fmla="*/ 573090 w 1724643"/>
              <a:gd name="connsiteY10" fmla="*/ 495642 h 1362927"/>
              <a:gd name="connsiteX11" fmla="*/ 407765 w 1724643"/>
              <a:gd name="connsiteY11" fmla="*/ 756421 h 1362927"/>
              <a:gd name="connsiteX12" fmla="*/ 367378 w 1724643"/>
              <a:gd name="connsiteY12" fmla="*/ 1226954 h 1362927"/>
              <a:gd name="connsiteX13" fmla="*/ 361983 w 1724643"/>
              <a:gd name="connsiteY13" fmla="*/ 1362047 h 1362927"/>
              <a:gd name="connsiteX14" fmla="*/ 14847 w 1724643"/>
              <a:gd name="connsiteY14" fmla="*/ 1362927 h 1362927"/>
              <a:gd name="connsiteX15" fmla="*/ 12158 w 1724643"/>
              <a:gd name="connsiteY15" fmla="*/ 1353089 h 1362927"/>
              <a:gd name="connsiteX16" fmla="*/ 47643 w 1724643"/>
              <a:gd name="connsiteY16" fmla="*/ 753004 h 1362927"/>
              <a:gd name="connsiteX17" fmla="*/ 292905 w 1724643"/>
              <a:gd name="connsiteY17" fmla="*/ 205685 h 1362927"/>
              <a:gd name="connsiteX18" fmla="*/ 1010043 w 1724643"/>
              <a:gd name="connsiteY18" fmla="*/ 207 h 1362927"/>
              <a:gd name="connsiteX0" fmla="*/ 995196 w 1709796"/>
              <a:gd name="connsiteY0" fmla="*/ 207 h 1362927"/>
              <a:gd name="connsiteX1" fmla="*/ 1339119 w 1709796"/>
              <a:gd name="connsiteY1" fmla="*/ 165452 h 1362927"/>
              <a:gd name="connsiteX2" fmla="*/ 1618825 w 1709796"/>
              <a:gd name="connsiteY2" fmla="*/ 518821 h 1362927"/>
              <a:gd name="connsiteX3" fmla="*/ 1706493 w 1709796"/>
              <a:gd name="connsiteY3" fmla="*/ 1228837 h 1362927"/>
              <a:gd name="connsiteX4" fmla="*/ 1706609 w 1709796"/>
              <a:gd name="connsiteY4" fmla="*/ 1229843 h 1362927"/>
              <a:gd name="connsiteX5" fmla="*/ 1518442 w 1709796"/>
              <a:gd name="connsiteY5" fmla="*/ 1264400 h 1362927"/>
              <a:gd name="connsiteX6" fmla="*/ 1416079 w 1709796"/>
              <a:gd name="connsiteY6" fmla="*/ 1263771 h 1362927"/>
              <a:gd name="connsiteX7" fmla="*/ 1337691 w 1709796"/>
              <a:gd name="connsiteY7" fmla="*/ 721020 h 1362927"/>
              <a:gd name="connsiteX8" fmla="*/ 1179573 w 1709796"/>
              <a:gd name="connsiteY8" fmla="*/ 517130 h 1362927"/>
              <a:gd name="connsiteX9" fmla="*/ 966423 w 1709796"/>
              <a:gd name="connsiteY9" fmla="*/ 418392 h 1362927"/>
              <a:gd name="connsiteX10" fmla="*/ 558243 w 1709796"/>
              <a:gd name="connsiteY10" fmla="*/ 495642 h 1362927"/>
              <a:gd name="connsiteX11" fmla="*/ 392918 w 1709796"/>
              <a:gd name="connsiteY11" fmla="*/ 756421 h 1362927"/>
              <a:gd name="connsiteX12" fmla="*/ 352531 w 1709796"/>
              <a:gd name="connsiteY12" fmla="*/ 1226954 h 1362927"/>
              <a:gd name="connsiteX13" fmla="*/ 347136 w 1709796"/>
              <a:gd name="connsiteY13" fmla="*/ 1362047 h 1362927"/>
              <a:gd name="connsiteX14" fmla="*/ 0 w 1709796"/>
              <a:gd name="connsiteY14" fmla="*/ 1362927 h 1362927"/>
              <a:gd name="connsiteX15" fmla="*/ 32796 w 1709796"/>
              <a:gd name="connsiteY15" fmla="*/ 753004 h 1362927"/>
              <a:gd name="connsiteX16" fmla="*/ 278058 w 1709796"/>
              <a:gd name="connsiteY16" fmla="*/ 205685 h 1362927"/>
              <a:gd name="connsiteX17" fmla="*/ 995196 w 1709796"/>
              <a:gd name="connsiteY17" fmla="*/ 207 h 1362927"/>
              <a:gd name="connsiteX0" fmla="*/ 1008879 w 1723479"/>
              <a:gd name="connsiteY0" fmla="*/ 207 h 1362927"/>
              <a:gd name="connsiteX1" fmla="*/ 1352802 w 1723479"/>
              <a:gd name="connsiteY1" fmla="*/ 165452 h 1362927"/>
              <a:gd name="connsiteX2" fmla="*/ 1632508 w 1723479"/>
              <a:gd name="connsiteY2" fmla="*/ 518821 h 1362927"/>
              <a:gd name="connsiteX3" fmla="*/ 1720176 w 1723479"/>
              <a:gd name="connsiteY3" fmla="*/ 1228837 h 1362927"/>
              <a:gd name="connsiteX4" fmla="*/ 1720292 w 1723479"/>
              <a:gd name="connsiteY4" fmla="*/ 1229843 h 1362927"/>
              <a:gd name="connsiteX5" fmla="*/ 1532125 w 1723479"/>
              <a:gd name="connsiteY5" fmla="*/ 1264400 h 1362927"/>
              <a:gd name="connsiteX6" fmla="*/ 1429762 w 1723479"/>
              <a:gd name="connsiteY6" fmla="*/ 1263771 h 1362927"/>
              <a:gd name="connsiteX7" fmla="*/ 1351374 w 1723479"/>
              <a:gd name="connsiteY7" fmla="*/ 721020 h 1362927"/>
              <a:gd name="connsiteX8" fmla="*/ 1193256 w 1723479"/>
              <a:gd name="connsiteY8" fmla="*/ 517130 h 1362927"/>
              <a:gd name="connsiteX9" fmla="*/ 980106 w 1723479"/>
              <a:gd name="connsiteY9" fmla="*/ 418392 h 1362927"/>
              <a:gd name="connsiteX10" fmla="*/ 571926 w 1723479"/>
              <a:gd name="connsiteY10" fmla="*/ 495642 h 1362927"/>
              <a:gd name="connsiteX11" fmla="*/ 406601 w 1723479"/>
              <a:gd name="connsiteY11" fmla="*/ 756421 h 1362927"/>
              <a:gd name="connsiteX12" fmla="*/ 366214 w 1723479"/>
              <a:gd name="connsiteY12" fmla="*/ 1226954 h 1362927"/>
              <a:gd name="connsiteX13" fmla="*/ 360819 w 1723479"/>
              <a:gd name="connsiteY13" fmla="*/ 1362047 h 1362927"/>
              <a:gd name="connsiteX14" fmla="*/ 13683 w 1723479"/>
              <a:gd name="connsiteY14" fmla="*/ 1362927 h 1362927"/>
              <a:gd name="connsiteX15" fmla="*/ 46479 w 1723479"/>
              <a:gd name="connsiteY15" fmla="*/ 753004 h 1362927"/>
              <a:gd name="connsiteX16" fmla="*/ 291741 w 1723479"/>
              <a:gd name="connsiteY16" fmla="*/ 205685 h 1362927"/>
              <a:gd name="connsiteX17" fmla="*/ 1008879 w 1723479"/>
              <a:gd name="connsiteY17" fmla="*/ 207 h 1362927"/>
              <a:gd name="connsiteX0" fmla="*/ 1008879 w 1723479"/>
              <a:gd name="connsiteY0" fmla="*/ 207 h 1388279"/>
              <a:gd name="connsiteX1" fmla="*/ 1352802 w 1723479"/>
              <a:gd name="connsiteY1" fmla="*/ 165452 h 1388279"/>
              <a:gd name="connsiteX2" fmla="*/ 1632508 w 1723479"/>
              <a:gd name="connsiteY2" fmla="*/ 518821 h 1388279"/>
              <a:gd name="connsiteX3" fmla="*/ 1720176 w 1723479"/>
              <a:gd name="connsiteY3" fmla="*/ 1228837 h 1388279"/>
              <a:gd name="connsiteX4" fmla="*/ 1720292 w 1723479"/>
              <a:gd name="connsiteY4" fmla="*/ 1229843 h 1388279"/>
              <a:gd name="connsiteX5" fmla="*/ 1532125 w 1723479"/>
              <a:gd name="connsiteY5" fmla="*/ 1264400 h 1388279"/>
              <a:gd name="connsiteX6" fmla="*/ 1429762 w 1723479"/>
              <a:gd name="connsiteY6" fmla="*/ 1263771 h 1388279"/>
              <a:gd name="connsiteX7" fmla="*/ 1351374 w 1723479"/>
              <a:gd name="connsiteY7" fmla="*/ 721020 h 1388279"/>
              <a:gd name="connsiteX8" fmla="*/ 1193256 w 1723479"/>
              <a:gd name="connsiteY8" fmla="*/ 517130 h 1388279"/>
              <a:gd name="connsiteX9" fmla="*/ 980106 w 1723479"/>
              <a:gd name="connsiteY9" fmla="*/ 418392 h 1388279"/>
              <a:gd name="connsiteX10" fmla="*/ 571926 w 1723479"/>
              <a:gd name="connsiteY10" fmla="*/ 495642 h 1388279"/>
              <a:gd name="connsiteX11" fmla="*/ 406601 w 1723479"/>
              <a:gd name="connsiteY11" fmla="*/ 756421 h 1388279"/>
              <a:gd name="connsiteX12" fmla="*/ 366214 w 1723479"/>
              <a:gd name="connsiteY12" fmla="*/ 1226954 h 1388279"/>
              <a:gd name="connsiteX13" fmla="*/ 360819 w 1723479"/>
              <a:gd name="connsiteY13" fmla="*/ 1362047 h 1388279"/>
              <a:gd name="connsiteX14" fmla="*/ 13683 w 1723479"/>
              <a:gd name="connsiteY14" fmla="*/ 1362927 h 1388279"/>
              <a:gd name="connsiteX15" fmla="*/ 46479 w 1723479"/>
              <a:gd name="connsiteY15" fmla="*/ 753004 h 1388279"/>
              <a:gd name="connsiteX16" fmla="*/ 291741 w 1723479"/>
              <a:gd name="connsiteY16" fmla="*/ 205685 h 1388279"/>
              <a:gd name="connsiteX17" fmla="*/ 1008879 w 1723479"/>
              <a:gd name="connsiteY17" fmla="*/ 207 h 1388279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351374 w 1723479"/>
              <a:gd name="connsiteY7" fmla="*/ 721020 h 1388278"/>
              <a:gd name="connsiteX8" fmla="*/ 1193256 w 1723479"/>
              <a:gd name="connsiteY8" fmla="*/ 517130 h 1388278"/>
              <a:gd name="connsiteX9" fmla="*/ 980106 w 1723479"/>
              <a:gd name="connsiteY9" fmla="*/ 418392 h 1388278"/>
              <a:gd name="connsiteX10" fmla="*/ 571926 w 1723479"/>
              <a:gd name="connsiteY10" fmla="*/ 495642 h 1388278"/>
              <a:gd name="connsiteX11" fmla="*/ 406601 w 1723479"/>
              <a:gd name="connsiteY11" fmla="*/ 756421 h 1388278"/>
              <a:gd name="connsiteX12" fmla="*/ 366214 w 1723479"/>
              <a:gd name="connsiteY12" fmla="*/ 1226954 h 1388278"/>
              <a:gd name="connsiteX13" fmla="*/ 360819 w 1723479"/>
              <a:gd name="connsiteY13" fmla="*/ 1362047 h 1388278"/>
              <a:gd name="connsiteX14" fmla="*/ 13683 w 1723479"/>
              <a:gd name="connsiteY14" fmla="*/ 1362927 h 1388278"/>
              <a:gd name="connsiteX15" fmla="*/ 46479 w 1723479"/>
              <a:gd name="connsiteY15" fmla="*/ 753004 h 1388278"/>
              <a:gd name="connsiteX16" fmla="*/ 291741 w 1723479"/>
              <a:gd name="connsiteY16" fmla="*/ 205685 h 1388278"/>
              <a:gd name="connsiteX17" fmla="*/ 1008879 w 1723479"/>
              <a:gd name="connsiteY17" fmla="*/ 207 h 1388278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351374 w 1723479"/>
              <a:gd name="connsiteY7" fmla="*/ 721020 h 1388278"/>
              <a:gd name="connsiteX8" fmla="*/ 980106 w 1723479"/>
              <a:gd name="connsiteY8" fmla="*/ 418392 h 1388278"/>
              <a:gd name="connsiteX9" fmla="*/ 571926 w 1723479"/>
              <a:gd name="connsiteY9" fmla="*/ 495642 h 1388278"/>
              <a:gd name="connsiteX10" fmla="*/ 406601 w 1723479"/>
              <a:gd name="connsiteY10" fmla="*/ 756421 h 1388278"/>
              <a:gd name="connsiteX11" fmla="*/ 366214 w 1723479"/>
              <a:gd name="connsiteY11" fmla="*/ 1226954 h 1388278"/>
              <a:gd name="connsiteX12" fmla="*/ 360819 w 1723479"/>
              <a:gd name="connsiteY12" fmla="*/ 1362047 h 1388278"/>
              <a:gd name="connsiteX13" fmla="*/ 13683 w 1723479"/>
              <a:gd name="connsiteY13" fmla="*/ 1362927 h 1388278"/>
              <a:gd name="connsiteX14" fmla="*/ 46479 w 1723479"/>
              <a:gd name="connsiteY14" fmla="*/ 753004 h 1388278"/>
              <a:gd name="connsiteX15" fmla="*/ 291741 w 1723479"/>
              <a:gd name="connsiteY15" fmla="*/ 205685 h 1388278"/>
              <a:gd name="connsiteX16" fmla="*/ 1008879 w 1723479"/>
              <a:gd name="connsiteY16" fmla="*/ 207 h 1388278"/>
              <a:gd name="connsiteX0" fmla="*/ 1008879 w 1723479"/>
              <a:gd name="connsiteY0" fmla="*/ 207 h 1388278"/>
              <a:gd name="connsiteX1" fmla="*/ 1352802 w 1723479"/>
              <a:gd name="connsiteY1" fmla="*/ 165452 h 1388278"/>
              <a:gd name="connsiteX2" fmla="*/ 1632508 w 1723479"/>
              <a:gd name="connsiteY2" fmla="*/ 518821 h 1388278"/>
              <a:gd name="connsiteX3" fmla="*/ 1720176 w 1723479"/>
              <a:gd name="connsiteY3" fmla="*/ 1228837 h 1388278"/>
              <a:gd name="connsiteX4" fmla="*/ 1720292 w 1723479"/>
              <a:gd name="connsiteY4" fmla="*/ 1229843 h 1388278"/>
              <a:gd name="connsiteX5" fmla="*/ 1532125 w 1723479"/>
              <a:gd name="connsiteY5" fmla="*/ 1264400 h 1388278"/>
              <a:gd name="connsiteX6" fmla="*/ 1353901 w 1723479"/>
              <a:gd name="connsiteY6" fmla="*/ 1270356 h 1388278"/>
              <a:gd name="connsiteX7" fmla="*/ 1265334 w 1723479"/>
              <a:gd name="connsiteY7" fmla="*/ 668589 h 1388278"/>
              <a:gd name="connsiteX8" fmla="*/ 980106 w 1723479"/>
              <a:gd name="connsiteY8" fmla="*/ 418392 h 1388278"/>
              <a:gd name="connsiteX9" fmla="*/ 571926 w 1723479"/>
              <a:gd name="connsiteY9" fmla="*/ 495642 h 1388278"/>
              <a:gd name="connsiteX10" fmla="*/ 406601 w 1723479"/>
              <a:gd name="connsiteY10" fmla="*/ 756421 h 1388278"/>
              <a:gd name="connsiteX11" fmla="*/ 366214 w 1723479"/>
              <a:gd name="connsiteY11" fmla="*/ 1226954 h 1388278"/>
              <a:gd name="connsiteX12" fmla="*/ 360819 w 1723479"/>
              <a:gd name="connsiteY12" fmla="*/ 1362047 h 1388278"/>
              <a:gd name="connsiteX13" fmla="*/ 13683 w 1723479"/>
              <a:gd name="connsiteY13" fmla="*/ 1362927 h 1388278"/>
              <a:gd name="connsiteX14" fmla="*/ 46479 w 1723479"/>
              <a:gd name="connsiteY14" fmla="*/ 753004 h 1388278"/>
              <a:gd name="connsiteX15" fmla="*/ 291741 w 1723479"/>
              <a:gd name="connsiteY15" fmla="*/ 205685 h 1388278"/>
              <a:gd name="connsiteX16" fmla="*/ 1008879 w 1723479"/>
              <a:gd name="connsiteY16" fmla="*/ 207 h 1388278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06601 w 1723479"/>
              <a:gd name="connsiteY10" fmla="*/ 756421 h 1389650"/>
              <a:gd name="connsiteX11" fmla="*/ 366214 w 1723479"/>
              <a:gd name="connsiteY11" fmla="*/ 1226954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06601 w 1723479"/>
              <a:gd name="connsiteY10" fmla="*/ 756421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571926 w 1723479"/>
              <a:gd name="connsiteY9" fmla="*/ 495642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80106 w 1723479"/>
              <a:gd name="connsiteY8" fmla="*/ 4183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53901 w 1723479"/>
              <a:gd name="connsiteY6" fmla="*/ 1270356 h 1389650"/>
              <a:gd name="connsiteX7" fmla="*/ 1265334 w 1723479"/>
              <a:gd name="connsiteY7" fmla="*/ 668589 h 1389650"/>
              <a:gd name="connsiteX8" fmla="*/ 947264 w 1723479"/>
              <a:gd name="connsiteY8" fmla="*/ 4511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8879 w 1723479"/>
              <a:gd name="connsiteY0" fmla="*/ 207 h 1389650"/>
              <a:gd name="connsiteX1" fmla="*/ 1352802 w 1723479"/>
              <a:gd name="connsiteY1" fmla="*/ 165452 h 1389650"/>
              <a:gd name="connsiteX2" fmla="*/ 1632508 w 1723479"/>
              <a:gd name="connsiteY2" fmla="*/ 518821 h 1389650"/>
              <a:gd name="connsiteX3" fmla="*/ 1720176 w 1723479"/>
              <a:gd name="connsiteY3" fmla="*/ 1228837 h 1389650"/>
              <a:gd name="connsiteX4" fmla="*/ 1720292 w 1723479"/>
              <a:gd name="connsiteY4" fmla="*/ 1229843 h 1389650"/>
              <a:gd name="connsiteX5" fmla="*/ 1532125 w 1723479"/>
              <a:gd name="connsiteY5" fmla="*/ 1264400 h 1389650"/>
              <a:gd name="connsiteX6" fmla="*/ 1328522 w 1723479"/>
              <a:gd name="connsiteY6" fmla="*/ 1277234 h 1389650"/>
              <a:gd name="connsiteX7" fmla="*/ 1265334 w 1723479"/>
              <a:gd name="connsiteY7" fmla="*/ 668589 h 1389650"/>
              <a:gd name="connsiteX8" fmla="*/ 947264 w 1723479"/>
              <a:gd name="connsiteY8" fmla="*/ 451192 h 1389650"/>
              <a:gd name="connsiteX9" fmla="*/ 635339 w 1723479"/>
              <a:gd name="connsiteY9" fmla="*/ 489596 h 1389650"/>
              <a:gd name="connsiteX10" fmla="*/ 467835 w 1723479"/>
              <a:gd name="connsiteY10" fmla="*/ 712482 h 1389650"/>
              <a:gd name="connsiteX11" fmla="*/ 414241 w 1723479"/>
              <a:gd name="connsiteY11" fmla="*/ 1203407 h 1389650"/>
              <a:gd name="connsiteX12" fmla="*/ 395840 w 1723479"/>
              <a:gd name="connsiteY12" fmla="*/ 1367138 h 1389650"/>
              <a:gd name="connsiteX13" fmla="*/ 13683 w 1723479"/>
              <a:gd name="connsiteY13" fmla="*/ 1362927 h 1389650"/>
              <a:gd name="connsiteX14" fmla="*/ 46479 w 1723479"/>
              <a:gd name="connsiteY14" fmla="*/ 753004 h 1389650"/>
              <a:gd name="connsiteX15" fmla="*/ 291741 w 1723479"/>
              <a:gd name="connsiteY15" fmla="*/ 205685 h 1389650"/>
              <a:gd name="connsiteX16" fmla="*/ 1008879 w 1723479"/>
              <a:gd name="connsiteY16" fmla="*/ 207 h 1389650"/>
              <a:gd name="connsiteX0" fmla="*/ 1001434 w 1716034"/>
              <a:gd name="connsiteY0" fmla="*/ 207 h 1389650"/>
              <a:gd name="connsiteX1" fmla="*/ 1345357 w 1716034"/>
              <a:gd name="connsiteY1" fmla="*/ 165452 h 1389650"/>
              <a:gd name="connsiteX2" fmla="*/ 1625063 w 1716034"/>
              <a:gd name="connsiteY2" fmla="*/ 518821 h 1389650"/>
              <a:gd name="connsiteX3" fmla="*/ 1712731 w 1716034"/>
              <a:gd name="connsiteY3" fmla="*/ 1228837 h 1389650"/>
              <a:gd name="connsiteX4" fmla="*/ 1712847 w 1716034"/>
              <a:gd name="connsiteY4" fmla="*/ 1229843 h 1389650"/>
              <a:gd name="connsiteX5" fmla="*/ 1524680 w 1716034"/>
              <a:gd name="connsiteY5" fmla="*/ 1264400 h 1389650"/>
              <a:gd name="connsiteX6" fmla="*/ 1321077 w 1716034"/>
              <a:gd name="connsiteY6" fmla="*/ 1277234 h 1389650"/>
              <a:gd name="connsiteX7" fmla="*/ 1257889 w 1716034"/>
              <a:gd name="connsiteY7" fmla="*/ 668589 h 1389650"/>
              <a:gd name="connsiteX8" fmla="*/ 939819 w 1716034"/>
              <a:gd name="connsiteY8" fmla="*/ 451192 h 1389650"/>
              <a:gd name="connsiteX9" fmla="*/ 627894 w 1716034"/>
              <a:gd name="connsiteY9" fmla="*/ 489596 h 1389650"/>
              <a:gd name="connsiteX10" fmla="*/ 460390 w 1716034"/>
              <a:gd name="connsiteY10" fmla="*/ 712482 h 1389650"/>
              <a:gd name="connsiteX11" fmla="*/ 406796 w 1716034"/>
              <a:gd name="connsiteY11" fmla="*/ 1203407 h 1389650"/>
              <a:gd name="connsiteX12" fmla="*/ 388395 w 1716034"/>
              <a:gd name="connsiteY12" fmla="*/ 1367138 h 1389650"/>
              <a:gd name="connsiteX13" fmla="*/ 6238 w 1716034"/>
              <a:gd name="connsiteY13" fmla="*/ 1362927 h 1389650"/>
              <a:gd name="connsiteX14" fmla="*/ 39034 w 1716034"/>
              <a:gd name="connsiteY14" fmla="*/ 753004 h 1389650"/>
              <a:gd name="connsiteX15" fmla="*/ 284296 w 1716034"/>
              <a:gd name="connsiteY15" fmla="*/ 205685 h 1389650"/>
              <a:gd name="connsiteX16" fmla="*/ 1001434 w 1716034"/>
              <a:gd name="connsiteY16" fmla="*/ 207 h 1389650"/>
              <a:gd name="connsiteX0" fmla="*/ 1001434 w 1716034"/>
              <a:gd name="connsiteY0" fmla="*/ 207 h 1367146"/>
              <a:gd name="connsiteX1" fmla="*/ 1345357 w 1716034"/>
              <a:gd name="connsiteY1" fmla="*/ 165452 h 1367146"/>
              <a:gd name="connsiteX2" fmla="*/ 1625063 w 1716034"/>
              <a:gd name="connsiteY2" fmla="*/ 518821 h 1367146"/>
              <a:gd name="connsiteX3" fmla="*/ 1712731 w 1716034"/>
              <a:gd name="connsiteY3" fmla="*/ 1228837 h 1367146"/>
              <a:gd name="connsiteX4" fmla="*/ 1712847 w 1716034"/>
              <a:gd name="connsiteY4" fmla="*/ 1229843 h 1367146"/>
              <a:gd name="connsiteX5" fmla="*/ 1524680 w 1716034"/>
              <a:gd name="connsiteY5" fmla="*/ 1264400 h 1367146"/>
              <a:gd name="connsiteX6" fmla="*/ 1321077 w 1716034"/>
              <a:gd name="connsiteY6" fmla="*/ 1277234 h 1367146"/>
              <a:gd name="connsiteX7" fmla="*/ 1257889 w 1716034"/>
              <a:gd name="connsiteY7" fmla="*/ 668589 h 1367146"/>
              <a:gd name="connsiteX8" fmla="*/ 939819 w 1716034"/>
              <a:gd name="connsiteY8" fmla="*/ 451192 h 1367146"/>
              <a:gd name="connsiteX9" fmla="*/ 627894 w 1716034"/>
              <a:gd name="connsiteY9" fmla="*/ 489596 h 1367146"/>
              <a:gd name="connsiteX10" fmla="*/ 460390 w 1716034"/>
              <a:gd name="connsiteY10" fmla="*/ 712482 h 1367146"/>
              <a:gd name="connsiteX11" fmla="*/ 406796 w 1716034"/>
              <a:gd name="connsiteY11" fmla="*/ 1203407 h 1367146"/>
              <a:gd name="connsiteX12" fmla="*/ 388395 w 1716034"/>
              <a:gd name="connsiteY12" fmla="*/ 1367138 h 1367146"/>
              <a:gd name="connsiteX13" fmla="*/ 6238 w 1716034"/>
              <a:gd name="connsiteY13" fmla="*/ 1362927 h 1367146"/>
              <a:gd name="connsiteX14" fmla="*/ 39034 w 1716034"/>
              <a:gd name="connsiteY14" fmla="*/ 753004 h 1367146"/>
              <a:gd name="connsiteX15" fmla="*/ 284296 w 1716034"/>
              <a:gd name="connsiteY15" fmla="*/ 205685 h 1367146"/>
              <a:gd name="connsiteX16" fmla="*/ 1001434 w 1716034"/>
              <a:gd name="connsiteY16" fmla="*/ 207 h 136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6034" h="1367146">
                <a:moveTo>
                  <a:pt x="1001434" y="207"/>
                </a:moveTo>
                <a:cubicBezTo>
                  <a:pt x="1142566" y="3048"/>
                  <a:pt x="1241419" y="79016"/>
                  <a:pt x="1345357" y="165452"/>
                </a:cubicBezTo>
                <a:cubicBezTo>
                  <a:pt x="1449295" y="251888"/>
                  <a:pt x="1563834" y="341590"/>
                  <a:pt x="1625063" y="518821"/>
                </a:cubicBezTo>
                <a:cubicBezTo>
                  <a:pt x="1686292" y="696052"/>
                  <a:pt x="1694421" y="1046017"/>
                  <a:pt x="1712731" y="1228837"/>
                </a:cubicBezTo>
                <a:cubicBezTo>
                  <a:pt x="1712770" y="1229172"/>
                  <a:pt x="1712808" y="1229508"/>
                  <a:pt x="1712847" y="1229843"/>
                </a:cubicBezTo>
                <a:cubicBezTo>
                  <a:pt x="1735132" y="1271585"/>
                  <a:pt x="1637162" y="1255628"/>
                  <a:pt x="1524680" y="1264400"/>
                </a:cubicBezTo>
                <a:cubicBezTo>
                  <a:pt x="1490559" y="1264190"/>
                  <a:pt x="1355198" y="1277444"/>
                  <a:pt x="1321077" y="1277234"/>
                </a:cubicBezTo>
                <a:cubicBezTo>
                  <a:pt x="1279421" y="1160758"/>
                  <a:pt x="1321432" y="806263"/>
                  <a:pt x="1257889" y="668589"/>
                </a:cubicBezTo>
                <a:cubicBezTo>
                  <a:pt x="1194346" y="530915"/>
                  <a:pt x="1044818" y="481024"/>
                  <a:pt x="939819" y="451192"/>
                </a:cubicBezTo>
                <a:cubicBezTo>
                  <a:pt x="834820" y="421360"/>
                  <a:pt x="707799" y="446048"/>
                  <a:pt x="627894" y="489596"/>
                </a:cubicBezTo>
                <a:cubicBezTo>
                  <a:pt x="547989" y="533144"/>
                  <a:pt x="497240" y="593514"/>
                  <a:pt x="460390" y="712482"/>
                </a:cubicBezTo>
                <a:cubicBezTo>
                  <a:pt x="423540" y="831450"/>
                  <a:pt x="405984" y="1061127"/>
                  <a:pt x="406796" y="1203407"/>
                </a:cubicBezTo>
                <a:cubicBezTo>
                  <a:pt x="406618" y="1206813"/>
                  <a:pt x="388573" y="1363732"/>
                  <a:pt x="388395" y="1367138"/>
                </a:cubicBezTo>
                <a:cubicBezTo>
                  <a:pt x="272683" y="1367431"/>
                  <a:pt x="80538" y="1360066"/>
                  <a:pt x="6238" y="1362927"/>
                </a:cubicBezTo>
                <a:cubicBezTo>
                  <a:pt x="-16153" y="1286751"/>
                  <a:pt x="28102" y="956312"/>
                  <a:pt x="39034" y="753004"/>
                </a:cubicBezTo>
                <a:cubicBezTo>
                  <a:pt x="85825" y="561770"/>
                  <a:pt x="135360" y="336149"/>
                  <a:pt x="284296" y="205685"/>
                </a:cubicBezTo>
                <a:cubicBezTo>
                  <a:pt x="450225" y="77929"/>
                  <a:pt x="598826" y="-4693"/>
                  <a:pt x="1001434" y="20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5DD3421-EE43-B1C6-21F0-0DC6774C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639487">
            <a:off x="518663" y="5512879"/>
            <a:ext cx="1684664" cy="621628"/>
          </a:xfrm>
          <a:custGeom>
            <a:avLst/>
            <a:gdLst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347280 w 2003413"/>
              <a:gd name="connsiteY4" fmla="*/ 529560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158184 w 2003413"/>
              <a:gd name="connsiteY4" fmla="*/ 569551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2003413 w 2003413"/>
              <a:gd name="connsiteY0" fmla="*/ 484846 h 809645"/>
              <a:gd name="connsiteX1" fmla="*/ 1938043 w 2003413"/>
              <a:gd name="connsiteY1" fmla="*/ 809494 h 809645"/>
              <a:gd name="connsiteX2" fmla="*/ 869088 w 2003413"/>
              <a:gd name="connsiteY2" fmla="*/ 631860 h 809645"/>
              <a:gd name="connsiteX3" fmla="*/ 351508 w 2003413"/>
              <a:gd name="connsiteY3" fmla="*/ 530429 h 809645"/>
              <a:gd name="connsiteX4" fmla="*/ 135223 w 2003413"/>
              <a:gd name="connsiteY4" fmla="*/ 484065 h 809645"/>
              <a:gd name="connsiteX5" fmla="*/ 0 w 2003413"/>
              <a:gd name="connsiteY5" fmla="*/ 0 h 809645"/>
              <a:gd name="connsiteX6" fmla="*/ 187550 w 2003413"/>
              <a:gd name="connsiteY6" fmla="*/ 41501 h 809645"/>
              <a:gd name="connsiteX7" fmla="*/ 2003413 w 2003413"/>
              <a:gd name="connsiteY7" fmla="*/ 484846 h 809645"/>
              <a:gd name="connsiteX0" fmla="*/ 1972176 w 1972176"/>
              <a:gd name="connsiteY0" fmla="*/ 498777 h 823576"/>
              <a:gd name="connsiteX1" fmla="*/ 1906806 w 1972176"/>
              <a:gd name="connsiteY1" fmla="*/ 823425 h 823576"/>
              <a:gd name="connsiteX2" fmla="*/ 837851 w 1972176"/>
              <a:gd name="connsiteY2" fmla="*/ 645791 h 823576"/>
              <a:gd name="connsiteX3" fmla="*/ 320271 w 1972176"/>
              <a:gd name="connsiteY3" fmla="*/ 544360 h 823576"/>
              <a:gd name="connsiteX4" fmla="*/ 103986 w 1972176"/>
              <a:gd name="connsiteY4" fmla="*/ 497996 h 823576"/>
              <a:gd name="connsiteX5" fmla="*/ 1 w 1972176"/>
              <a:gd name="connsiteY5" fmla="*/ 0 h 823576"/>
              <a:gd name="connsiteX6" fmla="*/ 156313 w 1972176"/>
              <a:gd name="connsiteY6" fmla="*/ 55432 h 823576"/>
              <a:gd name="connsiteX7" fmla="*/ 1972176 w 1972176"/>
              <a:gd name="connsiteY7" fmla="*/ 498777 h 823576"/>
              <a:gd name="connsiteX0" fmla="*/ 1972175 w 1972175"/>
              <a:gd name="connsiteY0" fmla="*/ 498777 h 823607"/>
              <a:gd name="connsiteX1" fmla="*/ 1906805 w 1972175"/>
              <a:gd name="connsiteY1" fmla="*/ 823425 h 823607"/>
              <a:gd name="connsiteX2" fmla="*/ 320270 w 1972175"/>
              <a:gd name="connsiteY2" fmla="*/ 544360 h 823607"/>
              <a:gd name="connsiteX3" fmla="*/ 103985 w 1972175"/>
              <a:gd name="connsiteY3" fmla="*/ 497996 h 823607"/>
              <a:gd name="connsiteX4" fmla="*/ 0 w 1972175"/>
              <a:gd name="connsiteY4" fmla="*/ 0 h 823607"/>
              <a:gd name="connsiteX5" fmla="*/ 156312 w 1972175"/>
              <a:gd name="connsiteY5" fmla="*/ 55432 h 823607"/>
              <a:gd name="connsiteX6" fmla="*/ 1972175 w 1972175"/>
              <a:gd name="connsiteY6" fmla="*/ 498777 h 823607"/>
              <a:gd name="connsiteX0" fmla="*/ 2206394 w 2206394"/>
              <a:gd name="connsiteY0" fmla="*/ 498777 h 823607"/>
              <a:gd name="connsiteX1" fmla="*/ 2141024 w 2206394"/>
              <a:gd name="connsiteY1" fmla="*/ 823425 h 823607"/>
              <a:gd name="connsiteX2" fmla="*/ 554489 w 2206394"/>
              <a:gd name="connsiteY2" fmla="*/ 544360 h 823607"/>
              <a:gd name="connsiteX3" fmla="*/ 1 w 2206394"/>
              <a:gd name="connsiteY3" fmla="*/ 426869 h 823607"/>
              <a:gd name="connsiteX4" fmla="*/ 234219 w 2206394"/>
              <a:gd name="connsiteY4" fmla="*/ 0 h 823607"/>
              <a:gd name="connsiteX5" fmla="*/ 390531 w 2206394"/>
              <a:gd name="connsiteY5" fmla="*/ 55432 h 823607"/>
              <a:gd name="connsiteX6" fmla="*/ 2206394 w 2206394"/>
              <a:gd name="connsiteY6" fmla="*/ 498777 h 823607"/>
              <a:gd name="connsiteX0" fmla="*/ 2293370 w 2293370"/>
              <a:gd name="connsiteY0" fmla="*/ 498777 h 823607"/>
              <a:gd name="connsiteX1" fmla="*/ 2228000 w 2293370"/>
              <a:gd name="connsiteY1" fmla="*/ 823425 h 823607"/>
              <a:gd name="connsiteX2" fmla="*/ 641465 w 2293370"/>
              <a:gd name="connsiteY2" fmla="*/ 544360 h 823607"/>
              <a:gd name="connsiteX3" fmla="*/ 0 w 2293370"/>
              <a:gd name="connsiteY3" fmla="*/ 392166 h 823607"/>
              <a:gd name="connsiteX4" fmla="*/ 321195 w 2293370"/>
              <a:gd name="connsiteY4" fmla="*/ 0 h 823607"/>
              <a:gd name="connsiteX5" fmla="*/ 477507 w 2293370"/>
              <a:gd name="connsiteY5" fmla="*/ 55432 h 823607"/>
              <a:gd name="connsiteX6" fmla="*/ 2293370 w 2293370"/>
              <a:gd name="connsiteY6" fmla="*/ 498777 h 823607"/>
              <a:gd name="connsiteX0" fmla="*/ 2293370 w 2293370"/>
              <a:gd name="connsiteY0" fmla="*/ 474109 h 798939"/>
              <a:gd name="connsiteX1" fmla="*/ 2228000 w 2293370"/>
              <a:gd name="connsiteY1" fmla="*/ 798757 h 798939"/>
              <a:gd name="connsiteX2" fmla="*/ 641465 w 2293370"/>
              <a:gd name="connsiteY2" fmla="*/ 519692 h 798939"/>
              <a:gd name="connsiteX3" fmla="*/ 0 w 2293370"/>
              <a:gd name="connsiteY3" fmla="*/ 367498 h 798939"/>
              <a:gd name="connsiteX4" fmla="*/ 215772 w 2293370"/>
              <a:gd name="connsiteY4" fmla="*/ 0 h 798939"/>
              <a:gd name="connsiteX5" fmla="*/ 477507 w 2293370"/>
              <a:gd name="connsiteY5" fmla="*/ 30764 h 798939"/>
              <a:gd name="connsiteX6" fmla="*/ 2293370 w 2293370"/>
              <a:gd name="connsiteY6" fmla="*/ 474109 h 798939"/>
              <a:gd name="connsiteX0" fmla="*/ 2293370 w 2293370"/>
              <a:gd name="connsiteY0" fmla="*/ 525663 h 850493"/>
              <a:gd name="connsiteX1" fmla="*/ 2228000 w 2293370"/>
              <a:gd name="connsiteY1" fmla="*/ 850311 h 850493"/>
              <a:gd name="connsiteX2" fmla="*/ 641465 w 2293370"/>
              <a:gd name="connsiteY2" fmla="*/ 571246 h 850493"/>
              <a:gd name="connsiteX3" fmla="*/ 0 w 2293370"/>
              <a:gd name="connsiteY3" fmla="*/ 419052 h 850493"/>
              <a:gd name="connsiteX4" fmla="*/ 173837 w 2293370"/>
              <a:gd name="connsiteY4" fmla="*/ 0 h 850493"/>
              <a:gd name="connsiteX5" fmla="*/ 477507 w 2293370"/>
              <a:gd name="connsiteY5" fmla="*/ 82318 h 850493"/>
              <a:gd name="connsiteX6" fmla="*/ 2293370 w 2293370"/>
              <a:gd name="connsiteY6" fmla="*/ 525663 h 850493"/>
              <a:gd name="connsiteX0" fmla="*/ 2304909 w 2304909"/>
              <a:gd name="connsiteY0" fmla="*/ 555815 h 850493"/>
              <a:gd name="connsiteX1" fmla="*/ 2228000 w 2304909"/>
              <a:gd name="connsiteY1" fmla="*/ 850311 h 850493"/>
              <a:gd name="connsiteX2" fmla="*/ 641465 w 2304909"/>
              <a:gd name="connsiteY2" fmla="*/ 571246 h 850493"/>
              <a:gd name="connsiteX3" fmla="*/ 0 w 2304909"/>
              <a:gd name="connsiteY3" fmla="*/ 419052 h 850493"/>
              <a:gd name="connsiteX4" fmla="*/ 173837 w 2304909"/>
              <a:gd name="connsiteY4" fmla="*/ 0 h 850493"/>
              <a:gd name="connsiteX5" fmla="*/ 477507 w 2304909"/>
              <a:gd name="connsiteY5" fmla="*/ 82318 h 850493"/>
              <a:gd name="connsiteX6" fmla="*/ 2304909 w 2304909"/>
              <a:gd name="connsiteY6" fmla="*/ 555815 h 85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909" h="850493">
                <a:moveTo>
                  <a:pt x="2304909" y="555815"/>
                </a:moveTo>
                <a:cubicBezTo>
                  <a:pt x="2298928" y="606720"/>
                  <a:pt x="2248798" y="857925"/>
                  <a:pt x="2228000" y="850311"/>
                </a:cubicBezTo>
                <a:cubicBezTo>
                  <a:pt x="1952683" y="857908"/>
                  <a:pt x="941935" y="625484"/>
                  <a:pt x="641465" y="571246"/>
                </a:cubicBezTo>
                <a:lnTo>
                  <a:pt x="0" y="419052"/>
                </a:lnTo>
                <a:lnTo>
                  <a:pt x="173837" y="0"/>
                </a:lnTo>
                <a:lnTo>
                  <a:pt x="477507" y="82318"/>
                </a:lnTo>
                <a:cubicBezTo>
                  <a:pt x="1087774" y="228044"/>
                  <a:pt x="2246425" y="522632"/>
                  <a:pt x="2304909" y="55581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6651266-2C19-DDE0-2E7F-AAB1CEEE6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78977">
            <a:off x="426118" y="4816522"/>
            <a:ext cx="358028" cy="366860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2649000 w 4849475"/>
              <a:gd name="connsiteY0" fmla="*/ -4 h 4963943"/>
              <a:gd name="connsiteX1" fmla="*/ 4735908 w 4849475"/>
              <a:gd name="connsiteY1" fmla="*/ 1905902 h 4963943"/>
              <a:gd name="connsiteX2" fmla="*/ 4451030 w 4849475"/>
              <a:gd name="connsiteY2" fmla="*/ 3809083 h 4963943"/>
              <a:gd name="connsiteX3" fmla="*/ 3419865 w 4849475"/>
              <a:gd name="connsiteY3" fmla="*/ 4844851 h 4963943"/>
              <a:gd name="connsiteX4" fmla="*/ 1074535 w 4849475"/>
              <a:gd name="connsiteY4" fmla="*/ 4657232 h 4963943"/>
              <a:gd name="connsiteX5" fmla="*/ 33359 w 4849475"/>
              <a:gd name="connsiteY5" fmla="*/ 2995661 h 4963943"/>
              <a:gd name="connsiteX6" fmla="*/ 592137 w 4849475"/>
              <a:gd name="connsiteY6" fmla="*/ 805852 h 4963943"/>
              <a:gd name="connsiteX7" fmla="*/ 2649000 w 4849475"/>
              <a:gd name="connsiteY7" fmla="*/ -4 h 4963943"/>
              <a:gd name="connsiteX0" fmla="*/ 2649000 w 4750338"/>
              <a:gd name="connsiteY0" fmla="*/ -4 h 4963943"/>
              <a:gd name="connsiteX1" fmla="*/ 4615020 w 4750338"/>
              <a:gd name="connsiteY1" fmla="*/ 1658609 h 4963943"/>
              <a:gd name="connsiteX2" fmla="*/ 4451030 w 4750338"/>
              <a:gd name="connsiteY2" fmla="*/ 3809083 h 4963943"/>
              <a:gd name="connsiteX3" fmla="*/ 3419865 w 4750338"/>
              <a:gd name="connsiteY3" fmla="*/ 4844851 h 4963943"/>
              <a:gd name="connsiteX4" fmla="*/ 1074535 w 4750338"/>
              <a:gd name="connsiteY4" fmla="*/ 4657232 h 4963943"/>
              <a:gd name="connsiteX5" fmla="*/ 33359 w 4750338"/>
              <a:gd name="connsiteY5" fmla="*/ 2995661 h 4963943"/>
              <a:gd name="connsiteX6" fmla="*/ 592137 w 4750338"/>
              <a:gd name="connsiteY6" fmla="*/ 805852 h 4963943"/>
              <a:gd name="connsiteX7" fmla="*/ 2649000 w 4750338"/>
              <a:gd name="connsiteY7" fmla="*/ -4 h 4963943"/>
              <a:gd name="connsiteX0" fmla="*/ 2158871 w 4260209"/>
              <a:gd name="connsiteY0" fmla="*/ -4 h 5086984"/>
              <a:gd name="connsiteX1" fmla="*/ 4124891 w 4260209"/>
              <a:gd name="connsiteY1" fmla="*/ 1658609 h 5086984"/>
              <a:gd name="connsiteX2" fmla="*/ 3960901 w 4260209"/>
              <a:gd name="connsiteY2" fmla="*/ 3809083 h 5086984"/>
              <a:gd name="connsiteX3" fmla="*/ 2929736 w 4260209"/>
              <a:gd name="connsiteY3" fmla="*/ 4844851 h 5086984"/>
              <a:gd name="connsiteX4" fmla="*/ 584406 w 4260209"/>
              <a:gd name="connsiteY4" fmla="*/ 4657232 h 5086984"/>
              <a:gd name="connsiteX5" fmla="*/ 102008 w 4260209"/>
              <a:gd name="connsiteY5" fmla="*/ 805852 h 5086984"/>
              <a:gd name="connsiteX6" fmla="*/ 2158871 w 4260209"/>
              <a:gd name="connsiteY6" fmla="*/ -4 h 5086984"/>
              <a:gd name="connsiteX0" fmla="*/ 2341715 w 4443053"/>
              <a:gd name="connsiteY0" fmla="*/ -4 h 4937580"/>
              <a:gd name="connsiteX1" fmla="*/ 4307735 w 4443053"/>
              <a:gd name="connsiteY1" fmla="*/ 1658609 h 4937580"/>
              <a:gd name="connsiteX2" fmla="*/ 4143745 w 4443053"/>
              <a:gd name="connsiteY2" fmla="*/ 3809083 h 4937580"/>
              <a:gd name="connsiteX3" fmla="*/ 3112580 w 4443053"/>
              <a:gd name="connsiteY3" fmla="*/ 4844851 h 4937580"/>
              <a:gd name="connsiteX4" fmla="*/ 321924 w 4443053"/>
              <a:gd name="connsiteY4" fmla="*/ 4230304 h 4937580"/>
              <a:gd name="connsiteX5" fmla="*/ 284852 w 4443053"/>
              <a:gd name="connsiteY5" fmla="*/ 805852 h 4937580"/>
              <a:gd name="connsiteX6" fmla="*/ 2341715 w 4443053"/>
              <a:gd name="connsiteY6" fmla="*/ -4 h 4937580"/>
              <a:gd name="connsiteX0" fmla="*/ 2567003 w 4668341"/>
              <a:gd name="connsiteY0" fmla="*/ -4 h 4924017"/>
              <a:gd name="connsiteX1" fmla="*/ 4533023 w 4668341"/>
              <a:gd name="connsiteY1" fmla="*/ 1658609 h 4924017"/>
              <a:gd name="connsiteX2" fmla="*/ 4369033 w 4668341"/>
              <a:gd name="connsiteY2" fmla="*/ 3809083 h 4924017"/>
              <a:gd name="connsiteX3" fmla="*/ 3337868 w 4668341"/>
              <a:gd name="connsiteY3" fmla="*/ 4844851 h 4924017"/>
              <a:gd name="connsiteX4" fmla="*/ 547212 w 4668341"/>
              <a:gd name="connsiteY4" fmla="*/ 4230304 h 4924017"/>
              <a:gd name="connsiteX5" fmla="*/ 169043 w 4668341"/>
              <a:gd name="connsiteY5" fmla="*/ 1352706 h 4924017"/>
              <a:gd name="connsiteX6" fmla="*/ 2567003 w 4668341"/>
              <a:gd name="connsiteY6" fmla="*/ -4 h 492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8341" h="4924017">
                <a:moveTo>
                  <a:pt x="2567003" y="-4"/>
                </a:moveTo>
                <a:cubicBezTo>
                  <a:pt x="3257631" y="183338"/>
                  <a:pt x="4232685" y="1023761"/>
                  <a:pt x="4533023" y="1658609"/>
                </a:cubicBezTo>
                <a:cubicBezTo>
                  <a:pt x="4833361" y="2293457"/>
                  <a:pt x="4568226" y="3278043"/>
                  <a:pt x="4369033" y="3809083"/>
                </a:cubicBezTo>
                <a:cubicBezTo>
                  <a:pt x="4169841" y="4340123"/>
                  <a:pt x="3650694" y="4729882"/>
                  <a:pt x="3337868" y="4844851"/>
                </a:cubicBezTo>
                <a:cubicBezTo>
                  <a:pt x="2627022" y="5065916"/>
                  <a:pt x="1075350" y="4812328"/>
                  <a:pt x="547212" y="4230304"/>
                </a:cubicBezTo>
                <a:cubicBezTo>
                  <a:pt x="19074" y="3648280"/>
                  <a:pt x="-167589" y="2057757"/>
                  <a:pt x="169043" y="1352706"/>
                </a:cubicBezTo>
                <a:cubicBezTo>
                  <a:pt x="505675" y="647655"/>
                  <a:pt x="1914330" y="30744"/>
                  <a:pt x="2567003" y="-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0012B1-C2DE-DD1B-E129-37A7B93D0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909175">
            <a:off x="2520779" y="5234557"/>
            <a:ext cx="1108069" cy="1180047"/>
            <a:chOff x="2159619" y="6366307"/>
            <a:chExt cx="1248687" cy="13298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E2C0EEE-76F0-C666-A6C1-83E3F79E9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2159619" y="6366309"/>
              <a:ext cx="1248686" cy="1329798"/>
            </a:xfrm>
            <a:custGeom>
              <a:avLst/>
              <a:gdLst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793072 w 2813738"/>
                <a:gd name="connsiteY9" fmla="*/ 1800696 h 3214044"/>
                <a:gd name="connsiteX10" fmla="*/ 2813681 w 2813738"/>
                <a:gd name="connsiteY10" fmla="*/ 2045662 h 3214044"/>
                <a:gd name="connsiteX11" fmla="*/ 2749358 w 2813738"/>
                <a:gd name="connsiteY11" fmla="*/ 2417869 h 3214044"/>
                <a:gd name="connsiteX12" fmla="*/ 2299096 w 2813738"/>
                <a:gd name="connsiteY12" fmla="*/ 3038713 h 3214044"/>
                <a:gd name="connsiteX13" fmla="*/ 1929645 w 2813738"/>
                <a:gd name="connsiteY13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813681 w 2813738"/>
                <a:gd name="connsiteY9" fmla="*/ 2045662 h 3214044"/>
                <a:gd name="connsiteX10" fmla="*/ 2749358 w 2813738"/>
                <a:gd name="connsiteY10" fmla="*/ 2417869 h 3214044"/>
                <a:gd name="connsiteX11" fmla="*/ 2299096 w 2813738"/>
                <a:gd name="connsiteY11" fmla="*/ 3038713 h 3214044"/>
                <a:gd name="connsiteX12" fmla="*/ 1929645 w 2813738"/>
                <a:gd name="connsiteY12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813681 w 2813738"/>
                <a:gd name="connsiteY8" fmla="*/ 2045662 h 3214044"/>
                <a:gd name="connsiteX9" fmla="*/ 2749358 w 2813738"/>
                <a:gd name="connsiteY9" fmla="*/ 2417869 h 3214044"/>
                <a:gd name="connsiteX10" fmla="*/ 2299096 w 2813738"/>
                <a:gd name="connsiteY10" fmla="*/ 3038713 h 3214044"/>
                <a:gd name="connsiteX11" fmla="*/ 1929645 w 2813738"/>
                <a:gd name="connsiteY11" fmla="*/ 3173450 h 3214044"/>
                <a:gd name="connsiteX0" fmla="*/ 2041023 w 2925116"/>
                <a:gd name="connsiteY0" fmla="*/ 3173450 h 3214044"/>
                <a:gd name="connsiteX1" fmla="*/ 1693151 w 2925116"/>
                <a:gd name="connsiteY1" fmla="*/ 3212054 h 3214044"/>
                <a:gd name="connsiteX2" fmla="*/ 657537 w 2925116"/>
                <a:gd name="connsiteY2" fmla="*/ 2756430 h 3214044"/>
                <a:gd name="connsiteX3" fmla="*/ 447435 w 2925116"/>
                <a:gd name="connsiteY3" fmla="*/ 2229184 h 3214044"/>
                <a:gd name="connsiteX4" fmla="*/ 111378 w 2925116"/>
                <a:gd name="connsiteY4" fmla="*/ 481954 h 3214044"/>
                <a:gd name="connsiteX5" fmla="*/ 2579243 w 2925116"/>
                <a:gd name="connsiteY5" fmla="*/ 0 h 3214044"/>
                <a:gd name="connsiteX6" fmla="*/ 2920808 w 2925116"/>
                <a:gd name="connsiteY6" fmla="*/ 1748995 h 3214044"/>
                <a:gd name="connsiteX7" fmla="*/ 2925059 w 2925116"/>
                <a:gd name="connsiteY7" fmla="*/ 2045662 h 3214044"/>
                <a:gd name="connsiteX8" fmla="*/ 2860736 w 2925116"/>
                <a:gd name="connsiteY8" fmla="*/ 2417869 h 3214044"/>
                <a:gd name="connsiteX9" fmla="*/ 2410474 w 2925116"/>
                <a:gd name="connsiteY9" fmla="*/ 3038713 h 3214044"/>
                <a:gd name="connsiteX10" fmla="*/ 2041023 w 2925116"/>
                <a:gd name="connsiteY10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0 w 2813738"/>
                <a:gd name="connsiteY4" fmla="*/ 481954 h 3214044"/>
                <a:gd name="connsiteX5" fmla="*/ 2467865 w 2813738"/>
                <a:gd name="connsiteY5" fmla="*/ 0 h 3214044"/>
                <a:gd name="connsiteX6" fmla="*/ 2809430 w 2813738"/>
                <a:gd name="connsiteY6" fmla="*/ 1748995 h 3214044"/>
                <a:gd name="connsiteX7" fmla="*/ 2813681 w 2813738"/>
                <a:gd name="connsiteY7" fmla="*/ 2045662 h 3214044"/>
                <a:gd name="connsiteX8" fmla="*/ 2749358 w 2813738"/>
                <a:gd name="connsiteY8" fmla="*/ 2417869 h 3214044"/>
                <a:gd name="connsiteX9" fmla="*/ 2299096 w 2813738"/>
                <a:gd name="connsiteY9" fmla="*/ 3038713 h 3214044"/>
                <a:gd name="connsiteX10" fmla="*/ 1929645 w 2813738"/>
                <a:gd name="connsiteY10" fmla="*/ 3173450 h 3214044"/>
                <a:gd name="connsiteX0" fmla="*/ 1929645 w 2813738"/>
                <a:gd name="connsiteY0" fmla="*/ 3173450 h 3222394"/>
                <a:gd name="connsiteX1" fmla="*/ 1581773 w 2813738"/>
                <a:gd name="connsiteY1" fmla="*/ 3212054 h 3222394"/>
                <a:gd name="connsiteX2" fmla="*/ 634750 w 2813738"/>
                <a:gd name="connsiteY2" fmla="*/ 2993222 h 3222394"/>
                <a:gd name="connsiteX3" fmla="*/ 336057 w 2813738"/>
                <a:gd name="connsiteY3" fmla="*/ 2229184 h 3222394"/>
                <a:gd name="connsiteX4" fmla="*/ 0 w 2813738"/>
                <a:gd name="connsiteY4" fmla="*/ 481954 h 3222394"/>
                <a:gd name="connsiteX5" fmla="*/ 2467865 w 2813738"/>
                <a:gd name="connsiteY5" fmla="*/ 0 h 3222394"/>
                <a:gd name="connsiteX6" fmla="*/ 2809430 w 2813738"/>
                <a:gd name="connsiteY6" fmla="*/ 1748995 h 3222394"/>
                <a:gd name="connsiteX7" fmla="*/ 2813681 w 2813738"/>
                <a:gd name="connsiteY7" fmla="*/ 2045662 h 3222394"/>
                <a:gd name="connsiteX8" fmla="*/ 2749358 w 2813738"/>
                <a:gd name="connsiteY8" fmla="*/ 2417869 h 3222394"/>
                <a:gd name="connsiteX9" fmla="*/ 2299096 w 2813738"/>
                <a:gd name="connsiteY9" fmla="*/ 3038713 h 3222394"/>
                <a:gd name="connsiteX10" fmla="*/ 1929645 w 2813738"/>
                <a:gd name="connsiteY10" fmla="*/ 3173450 h 3222394"/>
                <a:gd name="connsiteX0" fmla="*/ 1929645 w 2813738"/>
                <a:gd name="connsiteY0" fmla="*/ 3173450 h 3259726"/>
                <a:gd name="connsiteX1" fmla="*/ 1581773 w 2813738"/>
                <a:gd name="connsiteY1" fmla="*/ 3212054 h 3259726"/>
                <a:gd name="connsiteX2" fmla="*/ 634750 w 2813738"/>
                <a:gd name="connsiteY2" fmla="*/ 2993222 h 3259726"/>
                <a:gd name="connsiteX3" fmla="*/ 336057 w 2813738"/>
                <a:gd name="connsiteY3" fmla="*/ 2229184 h 3259726"/>
                <a:gd name="connsiteX4" fmla="*/ 0 w 2813738"/>
                <a:gd name="connsiteY4" fmla="*/ 481954 h 3259726"/>
                <a:gd name="connsiteX5" fmla="*/ 2467865 w 2813738"/>
                <a:gd name="connsiteY5" fmla="*/ 0 h 3259726"/>
                <a:gd name="connsiteX6" fmla="*/ 2809430 w 2813738"/>
                <a:gd name="connsiteY6" fmla="*/ 1748995 h 3259726"/>
                <a:gd name="connsiteX7" fmla="*/ 2813681 w 2813738"/>
                <a:gd name="connsiteY7" fmla="*/ 2045662 h 3259726"/>
                <a:gd name="connsiteX8" fmla="*/ 2749358 w 2813738"/>
                <a:gd name="connsiteY8" fmla="*/ 2417869 h 3259726"/>
                <a:gd name="connsiteX9" fmla="*/ 2299096 w 2813738"/>
                <a:gd name="connsiteY9" fmla="*/ 3038713 h 3259726"/>
                <a:gd name="connsiteX10" fmla="*/ 1929645 w 2813738"/>
                <a:gd name="connsiteY10" fmla="*/ 3173450 h 3259726"/>
                <a:gd name="connsiteX0" fmla="*/ 1929645 w 2813738"/>
                <a:gd name="connsiteY0" fmla="*/ 3173450 h 3173450"/>
                <a:gd name="connsiteX1" fmla="*/ 634750 w 2813738"/>
                <a:gd name="connsiteY1" fmla="*/ 2993222 h 3173450"/>
                <a:gd name="connsiteX2" fmla="*/ 336057 w 2813738"/>
                <a:gd name="connsiteY2" fmla="*/ 2229184 h 3173450"/>
                <a:gd name="connsiteX3" fmla="*/ 0 w 2813738"/>
                <a:gd name="connsiteY3" fmla="*/ 481954 h 3173450"/>
                <a:gd name="connsiteX4" fmla="*/ 2467865 w 2813738"/>
                <a:gd name="connsiteY4" fmla="*/ 0 h 3173450"/>
                <a:gd name="connsiteX5" fmla="*/ 2809430 w 2813738"/>
                <a:gd name="connsiteY5" fmla="*/ 1748995 h 3173450"/>
                <a:gd name="connsiteX6" fmla="*/ 2813681 w 2813738"/>
                <a:gd name="connsiteY6" fmla="*/ 2045662 h 3173450"/>
                <a:gd name="connsiteX7" fmla="*/ 2749358 w 2813738"/>
                <a:gd name="connsiteY7" fmla="*/ 2417869 h 3173450"/>
                <a:gd name="connsiteX8" fmla="*/ 2299096 w 2813738"/>
                <a:gd name="connsiteY8" fmla="*/ 3038713 h 3173450"/>
                <a:gd name="connsiteX9" fmla="*/ 1929645 w 2813738"/>
                <a:gd name="connsiteY9" fmla="*/ 3173450 h 3173450"/>
                <a:gd name="connsiteX0" fmla="*/ 1929645 w 2813738"/>
                <a:gd name="connsiteY0" fmla="*/ 3173450 h 3248537"/>
                <a:gd name="connsiteX1" fmla="*/ 796962 w 2813738"/>
                <a:gd name="connsiteY1" fmla="*/ 3173288 h 3248537"/>
                <a:gd name="connsiteX2" fmla="*/ 336057 w 2813738"/>
                <a:gd name="connsiteY2" fmla="*/ 2229184 h 3248537"/>
                <a:gd name="connsiteX3" fmla="*/ 0 w 2813738"/>
                <a:gd name="connsiteY3" fmla="*/ 481954 h 3248537"/>
                <a:gd name="connsiteX4" fmla="*/ 2467865 w 2813738"/>
                <a:gd name="connsiteY4" fmla="*/ 0 h 3248537"/>
                <a:gd name="connsiteX5" fmla="*/ 2809430 w 2813738"/>
                <a:gd name="connsiteY5" fmla="*/ 1748995 h 3248537"/>
                <a:gd name="connsiteX6" fmla="*/ 2813681 w 2813738"/>
                <a:gd name="connsiteY6" fmla="*/ 2045662 h 3248537"/>
                <a:gd name="connsiteX7" fmla="*/ 2749358 w 2813738"/>
                <a:gd name="connsiteY7" fmla="*/ 2417869 h 3248537"/>
                <a:gd name="connsiteX8" fmla="*/ 2299096 w 2813738"/>
                <a:gd name="connsiteY8" fmla="*/ 3038713 h 3248537"/>
                <a:gd name="connsiteX9" fmla="*/ 1929645 w 2813738"/>
                <a:gd name="connsiteY9" fmla="*/ 3173450 h 3248537"/>
                <a:gd name="connsiteX0" fmla="*/ 1929645 w 2813681"/>
                <a:gd name="connsiteY0" fmla="*/ 3173450 h 3248537"/>
                <a:gd name="connsiteX1" fmla="*/ 796962 w 2813681"/>
                <a:gd name="connsiteY1" fmla="*/ 3173288 h 3248537"/>
                <a:gd name="connsiteX2" fmla="*/ 336057 w 2813681"/>
                <a:gd name="connsiteY2" fmla="*/ 2229184 h 3248537"/>
                <a:gd name="connsiteX3" fmla="*/ 0 w 2813681"/>
                <a:gd name="connsiteY3" fmla="*/ 481954 h 3248537"/>
                <a:gd name="connsiteX4" fmla="*/ 2467865 w 2813681"/>
                <a:gd name="connsiteY4" fmla="*/ 0 h 3248537"/>
                <a:gd name="connsiteX5" fmla="*/ 2809430 w 2813681"/>
                <a:gd name="connsiteY5" fmla="*/ 1748995 h 3248537"/>
                <a:gd name="connsiteX6" fmla="*/ 2813681 w 2813681"/>
                <a:gd name="connsiteY6" fmla="*/ 2045662 h 3248537"/>
                <a:gd name="connsiteX7" fmla="*/ 2299096 w 2813681"/>
                <a:gd name="connsiteY7" fmla="*/ 3038713 h 3248537"/>
                <a:gd name="connsiteX8" fmla="*/ 1929645 w 2813681"/>
                <a:gd name="connsiteY8" fmla="*/ 3173450 h 3248537"/>
                <a:gd name="connsiteX0" fmla="*/ 1929645 w 2816936"/>
                <a:gd name="connsiteY0" fmla="*/ 3173450 h 3248537"/>
                <a:gd name="connsiteX1" fmla="*/ 796962 w 2816936"/>
                <a:gd name="connsiteY1" fmla="*/ 3173288 h 3248537"/>
                <a:gd name="connsiteX2" fmla="*/ 336057 w 2816936"/>
                <a:gd name="connsiteY2" fmla="*/ 2229184 h 3248537"/>
                <a:gd name="connsiteX3" fmla="*/ 0 w 2816936"/>
                <a:gd name="connsiteY3" fmla="*/ 481954 h 3248537"/>
                <a:gd name="connsiteX4" fmla="*/ 2467865 w 2816936"/>
                <a:gd name="connsiteY4" fmla="*/ 0 h 3248537"/>
                <a:gd name="connsiteX5" fmla="*/ 2809430 w 2816936"/>
                <a:gd name="connsiteY5" fmla="*/ 1748995 h 3248537"/>
                <a:gd name="connsiteX6" fmla="*/ 2813681 w 2816936"/>
                <a:gd name="connsiteY6" fmla="*/ 2045662 h 3248537"/>
                <a:gd name="connsiteX7" fmla="*/ 2299096 w 2816936"/>
                <a:gd name="connsiteY7" fmla="*/ 3038713 h 3248537"/>
                <a:gd name="connsiteX8" fmla="*/ 1929645 w 2816936"/>
                <a:gd name="connsiteY8" fmla="*/ 3173450 h 3248537"/>
                <a:gd name="connsiteX0" fmla="*/ 1929645 w 2817968"/>
                <a:gd name="connsiteY0" fmla="*/ 3173450 h 3248537"/>
                <a:gd name="connsiteX1" fmla="*/ 796962 w 2817968"/>
                <a:gd name="connsiteY1" fmla="*/ 3173288 h 3248537"/>
                <a:gd name="connsiteX2" fmla="*/ 336057 w 2817968"/>
                <a:gd name="connsiteY2" fmla="*/ 2229184 h 3248537"/>
                <a:gd name="connsiteX3" fmla="*/ 0 w 2817968"/>
                <a:gd name="connsiteY3" fmla="*/ 481954 h 3248537"/>
                <a:gd name="connsiteX4" fmla="*/ 2467865 w 2817968"/>
                <a:gd name="connsiteY4" fmla="*/ 0 h 3248537"/>
                <a:gd name="connsiteX5" fmla="*/ 2809430 w 2817968"/>
                <a:gd name="connsiteY5" fmla="*/ 1748995 h 3248537"/>
                <a:gd name="connsiteX6" fmla="*/ 2813681 w 2817968"/>
                <a:gd name="connsiteY6" fmla="*/ 2045662 h 3248537"/>
                <a:gd name="connsiteX7" fmla="*/ 2299096 w 2817968"/>
                <a:gd name="connsiteY7" fmla="*/ 3038713 h 3248537"/>
                <a:gd name="connsiteX8" fmla="*/ 1929645 w 2817968"/>
                <a:gd name="connsiteY8" fmla="*/ 3173450 h 3248537"/>
                <a:gd name="connsiteX0" fmla="*/ 1929645 w 2818220"/>
                <a:gd name="connsiteY0" fmla="*/ 3173450 h 3248983"/>
                <a:gd name="connsiteX1" fmla="*/ 796962 w 2818220"/>
                <a:gd name="connsiteY1" fmla="*/ 3173288 h 3248983"/>
                <a:gd name="connsiteX2" fmla="*/ 336057 w 2818220"/>
                <a:gd name="connsiteY2" fmla="*/ 2229184 h 3248983"/>
                <a:gd name="connsiteX3" fmla="*/ 0 w 2818220"/>
                <a:gd name="connsiteY3" fmla="*/ 481954 h 3248983"/>
                <a:gd name="connsiteX4" fmla="*/ 2467865 w 2818220"/>
                <a:gd name="connsiteY4" fmla="*/ 0 h 3248983"/>
                <a:gd name="connsiteX5" fmla="*/ 2809430 w 2818220"/>
                <a:gd name="connsiteY5" fmla="*/ 1748995 h 3248983"/>
                <a:gd name="connsiteX6" fmla="*/ 2813681 w 2818220"/>
                <a:gd name="connsiteY6" fmla="*/ 2045662 h 3248983"/>
                <a:gd name="connsiteX7" fmla="*/ 2318165 w 2818220"/>
                <a:gd name="connsiteY7" fmla="*/ 3027931 h 3248983"/>
                <a:gd name="connsiteX8" fmla="*/ 1929645 w 2818220"/>
                <a:gd name="connsiteY8" fmla="*/ 3173450 h 3248983"/>
                <a:gd name="connsiteX0" fmla="*/ 1872966 w 2818220"/>
                <a:gd name="connsiteY0" fmla="*/ 3389204 h 3395069"/>
                <a:gd name="connsiteX1" fmla="*/ 796962 w 2818220"/>
                <a:gd name="connsiteY1" fmla="*/ 3173288 h 3395069"/>
                <a:gd name="connsiteX2" fmla="*/ 336057 w 2818220"/>
                <a:gd name="connsiteY2" fmla="*/ 2229184 h 3395069"/>
                <a:gd name="connsiteX3" fmla="*/ 0 w 2818220"/>
                <a:gd name="connsiteY3" fmla="*/ 481954 h 3395069"/>
                <a:gd name="connsiteX4" fmla="*/ 2467865 w 2818220"/>
                <a:gd name="connsiteY4" fmla="*/ 0 h 3395069"/>
                <a:gd name="connsiteX5" fmla="*/ 2809430 w 2818220"/>
                <a:gd name="connsiteY5" fmla="*/ 1748995 h 3395069"/>
                <a:gd name="connsiteX6" fmla="*/ 2813681 w 2818220"/>
                <a:gd name="connsiteY6" fmla="*/ 2045662 h 3395069"/>
                <a:gd name="connsiteX7" fmla="*/ 2318165 w 2818220"/>
                <a:gd name="connsiteY7" fmla="*/ 3027931 h 3395069"/>
                <a:gd name="connsiteX8" fmla="*/ 1872966 w 2818220"/>
                <a:gd name="connsiteY8" fmla="*/ 3389204 h 3395069"/>
                <a:gd name="connsiteX0" fmla="*/ 1861016 w 2818220"/>
                <a:gd name="connsiteY0" fmla="*/ 3328014 h 3339978"/>
                <a:gd name="connsiteX1" fmla="*/ 796962 w 2818220"/>
                <a:gd name="connsiteY1" fmla="*/ 3173288 h 3339978"/>
                <a:gd name="connsiteX2" fmla="*/ 336057 w 2818220"/>
                <a:gd name="connsiteY2" fmla="*/ 2229184 h 3339978"/>
                <a:gd name="connsiteX3" fmla="*/ 0 w 2818220"/>
                <a:gd name="connsiteY3" fmla="*/ 481954 h 3339978"/>
                <a:gd name="connsiteX4" fmla="*/ 2467865 w 2818220"/>
                <a:gd name="connsiteY4" fmla="*/ 0 h 3339978"/>
                <a:gd name="connsiteX5" fmla="*/ 2809430 w 2818220"/>
                <a:gd name="connsiteY5" fmla="*/ 1748995 h 3339978"/>
                <a:gd name="connsiteX6" fmla="*/ 2813681 w 2818220"/>
                <a:gd name="connsiteY6" fmla="*/ 2045662 h 3339978"/>
                <a:gd name="connsiteX7" fmla="*/ 2318165 w 2818220"/>
                <a:gd name="connsiteY7" fmla="*/ 3027931 h 3339978"/>
                <a:gd name="connsiteX8" fmla="*/ 1861016 w 2818220"/>
                <a:gd name="connsiteY8" fmla="*/ 3328014 h 3339978"/>
                <a:gd name="connsiteX0" fmla="*/ 1861016 w 2820003"/>
                <a:gd name="connsiteY0" fmla="*/ 3328014 h 3339751"/>
                <a:gd name="connsiteX1" fmla="*/ 796962 w 2820003"/>
                <a:gd name="connsiteY1" fmla="*/ 3173288 h 3339751"/>
                <a:gd name="connsiteX2" fmla="*/ 336057 w 2820003"/>
                <a:gd name="connsiteY2" fmla="*/ 2229184 h 3339751"/>
                <a:gd name="connsiteX3" fmla="*/ 0 w 2820003"/>
                <a:gd name="connsiteY3" fmla="*/ 481954 h 3339751"/>
                <a:gd name="connsiteX4" fmla="*/ 2467865 w 2820003"/>
                <a:gd name="connsiteY4" fmla="*/ 0 h 3339751"/>
                <a:gd name="connsiteX5" fmla="*/ 2809430 w 2820003"/>
                <a:gd name="connsiteY5" fmla="*/ 1748995 h 3339751"/>
                <a:gd name="connsiteX6" fmla="*/ 2813681 w 2820003"/>
                <a:gd name="connsiteY6" fmla="*/ 2045662 h 3339751"/>
                <a:gd name="connsiteX7" fmla="*/ 2410534 w 2820003"/>
                <a:gd name="connsiteY7" fmla="*/ 3031066 h 3339751"/>
                <a:gd name="connsiteX8" fmla="*/ 1861016 w 2820003"/>
                <a:gd name="connsiteY8" fmla="*/ 3328014 h 3339751"/>
                <a:gd name="connsiteX0" fmla="*/ 1861016 w 2819648"/>
                <a:gd name="connsiteY0" fmla="*/ 3328014 h 3339751"/>
                <a:gd name="connsiteX1" fmla="*/ 796962 w 2819648"/>
                <a:gd name="connsiteY1" fmla="*/ 3173288 h 3339751"/>
                <a:gd name="connsiteX2" fmla="*/ 336057 w 2819648"/>
                <a:gd name="connsiteY2" fmla="*/ 2229184 h 3339751"/>
                <a:gd name="connsiteX3" fmla="*/ 0 w 2819648"/>
                <a:gd name="connsiteY3" fmla="*/ 481954 h 3339751"/>
                <a:gd name="connsiteX4" fmla="*/ 2467865 w 2819648"/>
                <a:gd name="connsiteY4" fmla="*/ 0 h 3339751"/>
                <a:gd name="connsiteX5" fmla="*/ 2809430 w 2819648"/>
                <a:gd name="connsiteY5" fmla="*/ 1748995 h 3339751"/>
                <a:gd name="connsiteX6" fmla="*/ 2813681 w 2819648"/>
                <a:gd name="connsiteY6" fmla="*/ 2045662 h 3339751"/>
                <a:gd name="connsiteX7" fmla="*/ 2410534 w 2819648"/>
                <a:gd name="connsiteY7" fmla="*/ 3031066 h 3339751"/>
                <a:gd name="connsiteX8" fmla="*/ 1861016 w 2819648"/>
                <a:gd name="connsiteY8" fmla="*/ 3328014 h 3339751"/>
                <a:gd name="connsiteX0" fmla="*/ 1861016 w 2820851"/>
                <a:gd name="connsiteY0" fmla="*/ 3328014 h 3341130"/>
                <a:gd name="connsiteX1" fmla="*/ 796962 w 2820851"/>
                <a:gd name="connsiteY1" fmla="*/ 3173288 h 3341130"/>
                <a:gd name="connsiteX2" fmla="*/ 336057 w 2820851"/>
                <a:gd name="connsiteY2" fmla="*/ 2229184 h 3341130"/>
                <a:gd name="connsiteX3" fmla="*/ 0 w 2820851"/>
                <a:gd name="connsiteY3" fmla="*/ 481954 h 3341130"/>
                <a:gd name="connsiteX4" fmla="*/ 2467865 w 2820851"/>
                <a:gd name="connsiteY4" fmla="*/ 0 h 3341130"/>
                <a:gd name="connsiteX5" fmla="*/ 2809430 w 2820851"/>
                <a:gd name="connsiteY5" fmla="*/ 1748995 h 3341130"/>
                <a:gd name="connsiteX6" fmla="*/ 2813681 w 2820851"/>
                <a:gd name="connsiteY6" fmla="*/ 2045662 h 3341130"/>
                <a:gd name="connsiteX7" fmla="*/ 2452877 w 2820851"/>
                <a:gd name="connsiteY7" fmla="*/ 3012062 h 3341130"/>
                <a:gd name="connsiteX8" fmla="*/ 1861016 w 282085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3530 w 2835461"/>
                <a:gd name="connsiteY5" fmla="*/ 1718331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29919"/>
                <a:gd name="connsiteY0" fmla="*/ 3328014 h 3341130"/>
                <a:gd name="connsiteX1" fmla="*/ 796962 w 2829919"/>
                <a:gd name="connsiteY1" fmla="*/ 3173288 h 3341130"/>
                <a:gd name="connsiteX2" fmla="*/ 336057 w 2829919"/>
                <a:gd name="connsiteY2" fmla="*/ 2229184 h 3341130"/>
                <a:gd name="connsiteX3" fmla="*/ 0 w 2829919"/>
                <a:gd name="connsiteY3" fmla="*/ 481954 h 3341130"/>
                <a:gd name="connsiteX4" fmla="*/ 2467865 w 2829919"/>
                <a:gd name="connsiteY4" fmla="*/ 0 h 3341130"/>
                <a:gd name="connsiteX5" fmla="*/ 2803530 w 2829919"/>
                <a:gd name="connsiteY5" fmla="*/ 1718331 h 3341130"/>
                <a:gd name="connsiteX6" fmla="*/ 2828769 w 2829919"/>
                <a:gd name="connsiteY6" fmla="*/ 2091483 h 3341130"/>
                <a:gd name="connsiteX7" fmla="*/ 2452877 w 2829919"/>
                <a:gd name="connsiteY7" fmla="*/ 3012062 h 3341130"/>
                <a:gd name="connsiteX8" fmla="*/ 1861016 w 2829919"/>
                <a:gd name="connsiteY8" fmla="*/ 3328014 h 3341130"/>
                <a:gd name="connsiteX0" fmla="*/ 1861016 w 2829919"/>
                <a:gd name="connsiteY0" fmla="*/ 3328014 h 3346886"/>
                <a:gd name="connsiteX1" fmla="*/ 796962 w 2829919"/>
                <a:gd name="connsiteY1" fmla="*/ 3173288 h 3346886"/>
                <a:gd name="connsiteX2" fmla="*/ 336057 w 2829919"/>
                <a:gd name="connsiteY2" fmla="*/ 2229184 h 3346886"/>
                <a:gd name="connsiteX3" fmla="*/ 0 w 2829919"/>
                <a:gd name="connsiteY3" fmla="*/ 481954 h 3346886"/>
                <a:gd name="connsiteX4" fmla="*/ 2467865 w 2829919"/>
                <a:gd name="connsiteY4" fmla="*/ 0 h 3346886"/>
                <a:gd name="connsiteX5" fmla="*/ 2803530 w 2829919"/>
                <a:gd name="connsiteY5" fmla="*/ 1718331 h 3346886"/>
                <a:gd name="connsiteX6" fmla="*/ 2828769 w 2829919"/>
                <a:gd name="connsiteY6" fmla="*/ 2091483 h 3346886"/>
                <a:gd name="connsiteX7" fmla="*/ 2452877 w 2829919"/>
                <a:gd name="connsiteY7" fmla="*/ 3012062 h 3346886"/>
                <a:gd name="connsiteX8" fmla="*/ 1861016 w 2829919"/>
                <a:gd name="connsiteY8" fmla="*/ 3328014 h 334688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49572 w 2829919"/>
                <a:gd name="connsiteY4" fmla="*/ 2189943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9247"/>
                <a:gd name="connsiteX1" fmla="*/ 796962 w 2829919"/>
                <a:gd name="connsiteY1" fmla="*/ 3173288 h 3359247"/>
                <a:gd name="connsiteX2" fmla="*/ 336057 w 2829919"/>
                <a:gd name="connsiteY2" fmla="*/ 2229184 h 3359247"/>
                <a:gd name="connsiteX3" fmla="*/ 0 w 2829919"/>
                <a:gd name="connsiteY3" fmla="*/ 481954 h 3359247"/>
                <a:gd name="connsiteX4" fmla="*/ 1649572 w 2829919"/>
                <a:gd name="connsiteY4" fmla="*/ 2189943 h 3359247"/>
                <a:gd name="connsiteX5" fmla="*/ 2467865 w 2829919"/>
                <a:gd name="connsiteY5" fmla="*/ 0 h 3359247"/>
                <a:gd name="connsiteX6" fmla="*/ 2803530 w 2829919"/>
                <a:gd name="connsiteY6" fmla="*/ 1718331 h 3359247"/>
                <a:gd name="connsiteX7" fmla="*/ 2828769 w 2829919"/>
                <a:gd name="connsiteY7" fmla="*/ 2091483 h 3359247"/>
                <a:gd name="connsiteX8" fmla="*/ 2452877 w 2829919"/>
                <a:gd name="connsiteY8" fmla="*/ 3012062 h 3359247"/>
                <a:gd name="connsiteX9" fmla="*/ 1861016 w 2829919"/>
                <a:gd name="connsiteY9" fmla="*/ 3328014 h 3359247"/>
                <a:gd name="connsiteX0" fmla="*/ 1861016 w 2830596"/>
                <a:gd name="connsiteY0" fmla="*/ 3328014 h 3342040"/>
                <a:gd name="connsiteX1" fmla="*/ 796962 w 2830596"/>
                <a:gd name="connsiteY1" fmla="*/ 3173288 h 3342040"/>
                <a:gd name="connsiteX2" fmla="*/ 336057 w 2830596"/>
                <a:gd name="connsiteY2" fmla="*/ 2229184 h 3342040"/>
                <a:gd name="connsiteX3" fmla="*/ 0 w 2830596"/>
                <a:gd name="connsiteY3" fmla="*/ 481954 h 3342040"/>
                <a:gd name="connsiteX4" fmla="*/ 1649572 w 2830596"/>
                <a:gd name="connsiteY4" fmla="*/ 2189943 h 3342040"/>
                <a:gd name="connsiteX5" fmla="*/ 2467865 w 2830596"/>
                <a:gd name="connsiteY5" fmla="*/ 0 h 3342040"/>
                <a:gd name="connsiteX6" fmla="*/ 2803530 w 2830596"/>
                <a:gd name="connsiteY6" fmla="*/ 1718331 h 3342040"/>
                <a:gd name="connsiteX7" fmla="*/ 2828769 w 2830596"/>
                <a:gd name="connsiteY7" fmla="*/ 2091483 h 3342040"/>
                <a:gd name="connsiteX8" fmla="*/ 2516033 w 2830596"/>
                <a:gd name="connsiteY8" fmla="*/ 2999544 h 3342040"/>
                <a:gd name="connsiteX9" fmla="*/ 1861016 w 2830596"/>
                <a:gd name="connsiteY9" fmla="*/ 3328014 h 3342040"/>
                <a:gd name="connsiteX0" fmla="*/ 1861016 w 2830709"/>
                <a:gd name="connsiteY0" fmla="*/ 3328014 h 3344557"/>
                <a:gd name="connsiteX1" fmla="*/ 796962 w 2830709"/>
                <a:gd name="connsiteY1" fmla="*/ 3173288 h 3344557"/>
                <a:gd name="connsiteX2" fmla="*/ 336057 w 2830709"/>
                <a:gd name="connsiteY2" fmla="*/ 2229184 h 3344557"/>
                <a:gd name="connsiteX3" fmla="*/ 0 w 2830709"/>
                <a:gd name="connsiteY3" fmla="*/ 481954 h 3344557"/>
                <a:gd name="connsiteX4" fmla="*/ 1649572 w 2830709"/>
                <a:gd name="connsiteY4" fmla="*/ 2189943 h 3344557"/>
                <a:gd name="connsiteX5" fmla="*/ 2467865 w 2830709"/>
                <a:gd name="connsiteY5" fmla="*/ 0 h 3344557"/>
                <a:gd name="connsiteX6" fmla="*/ 2803530 w 2830709"/>
                <a:gd name="connsiteY6" fmla="*/ 1718331 h 3344557"/>
                <a:gd name="connsiteX7" fmla="*/ 2828769 w 2830709"/>
                <a:gd name="connsiteY7" fmla="*/ 2091483 h 3344557"/>
                <a:gd name="connsiteX8" fmla="*/ 2522497 w 2830709"/>
                <a:gd name="connsiteY8" fmla="*/ 2964989 h 3344557"/>
                <a:gd name="connsiteX9" fmla="*/ 1861016 w 2830709"/>
                <a:gd name="connsiteY9" fmla="*/ 3328014 h 3344557"/>
                <a:gd name="connsiteX0" fmla="*/ 1861016 w 2830709"/>
                <a:gd name="connsiteY0" fmla="*/ 3328014 h 3359688"/>
                <a:gd name="connsiteX1" fmla="*/ 796962 w 2830709"/>
                <a:gd name="connsiteY1" fmla="*/ 3173288 h 3359688"/>
                <a:gd name="connsiteX2" fmla="*/ 336057 w 2830709"/>
                <a:gd name="connsiteY2" fmla="*/ 2229184 h 3359688"/>
                <a:gd name="connsiteX3" fmla="*/ 0 w 2830709"/>
                <a:gd name="connsiteY3" fmla="*/ 481954 h 3359688"/>
                <a:gd name="connsiteX4" fmla="*/ 1649572 w 2830709"/>
                <a:gd name="connsiteY4" fmla="*/ 2189943 h 3359688"/>
                <a:gd name="connsiteX5" fmla="*/ 2467865 w 2830709"/>
                <a:gd name="connsiteY5" fmla="*/ 0 h 3359688"/>
                <a:gd name="connsiteX6" fmla="*/ 2803530 w 2830709"/>
                <a:gd name="connsiteY6" fmla="*/ 1718331 h 3359688"/>
                <a:gd name="connsiteX7" fmla="*/ 2828769 w 2830709"/>
                <a:gd name="connsiteY7" fmla="*/ 2091483 h 3359688"/>
                <a:gd name="connsiteX8" fmla="*/ 2522497 w 2830709"/>
                <a:gd name="connsiteY8" fmla="*/ 2964989 h 3359688"/>
                <a:gd name="connsiteX9" fmla="*/ 1861016 w 2830709"/>
                <a:gd name="connsiteY9" fmla="*/ 3328014 h 3359688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9262 w 2830709"/>
                <a:gd name="connsiteY6" fmla="*/ 1436277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4478 w 2830709"/>
                <a:gd name="connsiteY6" fmla="*/ 1377332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28818"/>
                <a:gd name="connsiteY0" fmla="*/ 3328014 h 3360929"/>
                <a:gd name="connsiteX1" fmla="*/ 832092 w 2828818"/>
                <a:gd name="connsiteY1" fmla="*/ 3219563 h 3360929"/>
                <a:gd name="connsiteX2" fmla="*/ 336057 w 2828818"/>
                <a:gd name="connsiteY2" fmla="*/ 2229184 h 3360929"/>
                <a:gd name="connsiteX3" fmla="*/ 0 w 2828818"/>
                <a:gd name="connsiteY3" fmla="*/ 481954 h 3360929"/>
                <a:gd name="connsiteX4" fmla="*/ 1620462 w 2828818"/>
                <a:gd name="connsiteY4" fmla="*/ 2209024 h 3360929"/>
                <a:gd name="connsiteX5" fmla="*/ 2467865 w 2828818"/>
                <a:gd name="connsiteY5" fmla="*/ 0 h 3360929"/>
                <a:gd name="connsiteX6" fmla="*/ 2744478 w 2828818"/>
                <a:gd name="connsiteY6" fmla="*/ 1377332 h 3360929"/>
                <a:gd name="connsiteX7" fmla="*/ 2828769 w 2828818"/>
                <a:gd name="connsiteY7" fmla="*/ 2091483 h 3360929"/>
                <a:gd name="connsiteX8" fmla="*/ 2522497 w 2828818"/>
                <a:gd name="connsiteY8" fmla="*/ 2964989 h 3360929"/>
                <a:gd name="connsiteX9" fmla="*/ 1861016 w 2828818"/>
                <a:gd name="connsiteY9" fmla="*/ 3328014 h 3360929"/>
                <a:gd name="connsiteX0" fmla="*/ 1861016 w 2828818"/>
                <a:gd name="connsiteY0" fmla="*/ 3329418 h 3362333"/>
                <a:gd name="connsiteX1" fmla="*/ 832092 w 2828818"/>
                <a:gd name="connsiteY1" fmla="*/ 3220967 h 3362333"/>
                <a:gd name="connsiteX2" fmla="*/ 336057 w 2828818"/>
                <a:gd name="connsiteY2" fmla="*/ 2230588 h 3362333"/>
                <a:gd name="connsiteX3" fmla="*/ 0 w 2828818"/>
                <a:gd name="connsiteY3" fmla="*/ 483358 h 3362333"/>
                <a:gd name="connsiteX4" fmla="*/ 1620462 w 2828818"/>
                <a:gd name="connsiteY4" fmla="*/ 2210428 h 3362333"/>
                <a:gd name="connsiteX5" fmla="*/ 2467865 w 2828818"/>
                <a:gd name="connsiteY5" fmla="*/ 1404 h 3362333"/>
                <a:gd name="connsiteX6" fmla="*/ 2744478 w 2828818"/>
                <a:gd name="connsiteY6" fmla="*/ 1378736 h 3362333"/>
                <a:gd name="connsiteX7" fmla="*/ 2828769 w 2828818"/>
                <a:gd name="connsiteY7" fmla="*/ 2092887 h 3362333"/>
                <a:gd name="connsiteX8" fmla="*/ 2522497 w 2828818"/>
                <a:gd name="connsiteY8" fmla="*/ 2966393 h 3362333"/>
                <a:gd name="connsiteX9" fmla="*/ 1861016 w 2828818"/>
                <a:gd name="connsiteY9" fmla="*/ 3329418 h 3362333"/>
                <a:gd name="connsiteX0" fmla="*/ 1861016 w 2828818"/>
                <a:gd name="connsiteY0" fmla="*/ 3331389 h 3364304"/>
                <a:gd name="connsiteX1" fmla="*/ 832092 w 2828818"/>
                <a:gd name="connsiteY1" fmla="*/ 3222938 h 3364304"/>
                <a:gd name="connsiteX2" fmla="*/ 336057 w 2828818"/>
                <a:gd name="connsiteY2" fmla="*/ 2232559 h 3364304"/>
                <a:gd name="connsiteX3" fmla="*/ 0 w 2828818"/>
                <a:gd name="connsiteY3" fmla="*/ 485329 h 3364304"/>
                <a:gd name="connsiteX4" fmla="*/ 1620462 w 2828818"/>
                <a:gd name="connsiteY4" fmla="*/ 2212399 h 3364304"/>
                <a:gd name="connsiteX5" fmla="*/ 2467865 w 2828818"/>
                <a:gd name="connsiteY5" fmla="*/ 3375 h 3364304"/>
                <a:gd name="connsiteX6" fmla="*/ 2744478 w 2828818"/>
                <a:gd name="connsiteY6" fmla="*/ 1380707 h 3364304"/>
                <a:gd name="connsiteX7" fmla="*/ 2828769 w 2828818"/>
                <a:gd name="connsiteY7" fmla="*/ 2094858 h 3364304"/>
                <a:gd name="connsiteX8" fmla="*/ 2522497 w 2828818"/>
                <a:gd name="connsiteY8" fmla="*/ 2968364 h 3364304"/>
                <a:gd name="connsiteX9" fmla="*/ 1861016 w 2828818"/>
                <a:gd name="connsiteY9" fmla="*/ 3331389 h 336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818" h="3364304">
                  <a:moveTo>
                    <a:pt x="1861016" y="3331389"/>
                  </a:moveTo>
                  <a:cubicBezTo>
                    <a:pt x="1579282" y="3373818"/>
                    <a:pt x="1086252" y="3406076"/>
                    <a:pt x="832092" y="3222938"/>
                  </a:cubicBezTo>
                  <a:cubicBezTo>
                    <a:pt x="577932" y="3039800"/>
                    <a:pt x="383616" y="2460381"/>
                    <a:pt x="336057" y="2232559"/>
                  </a:cubicBezTo>
                  <a:cubicBezTo>
                    <a:pt x="245031" y="1853480"/>
                    <a:pt x="73233" y="1027264"/>
                    <a:pt x="0" y="485329"/>
                  </a:cubicBezTo>
                  <a:cubicBezTo>
                    <a:pt x="397968" y="401539"/>
                    <a:pt x="1119633" y="1591204"/>
                    <a:pt x="1620462" y="2212399"/>
                  </a:cubicBezTo>
                  <a:cubicBezTo>
                    <a:pt x="1902930" y="1476058"/>
                    <a:pt x="2431930" y="-50801"/>
                    <a:pt x="2467865" y="3375"/>
                  </a:cubicBezTo>
                  <a:cubicBezTo>
                    <a:pt x="2486982" y="-62202"/>
                    <a:pt x="2689582" y="843324"/>
                    <a:pt x="2744478" y="1380707"/>
                  </a:cubicBezTo>
                  <a:lnTo>
                    <a:pt x="2828769" y="2094858"/>
                  </a:lnTo>
                  <a:cubicBezTo>
                    <a:pt x="2830893" y="2570497"/>
                    <a:pt x="2765339" y="2691167"/>
                    <a:pt x="2522497" y="2968364"/>
                  </a:cubicBezTo>
                  <a:cubicBezTo>
                    <a:pt x="2375158" y="3156329"/>
                    <a:pt x="2142750" y="3288960"/>
                    <a:pt x="1861016" y="333138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2B192CB-5A6D-40F7-FE0F-19E53F39D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2159620" y="6366307"/>
              <a:ext cx="1248686" cy="1329798"/>
            </a:xfrm>
            <a:custGeom>
              <a:avLst/>
              <a:gdLst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793072 w 2813738"/>
                <a:gd name="connsiteY9" fmla="*/ 1800696 h 3214044"/>
                <a:gd name="connsiteX10" fmla="*/ 2813681 w 2813738"/>
                <a:gd name="connsiteY10" fmla="*/ 2045662 h 3214044"/>
                <a:gd name="connsiteX11" fmla="*/ 2749358 w 2813738"/>
                <a:gd name="connsiteY11" fmla="*/ 2417869 h 3214044"/>
                <a:gd name="connsiteX12" fmla="*/ 2299096 w 2813738"/>
                <a:gd name="connsiteY12" fmla="*/ 3038713 h 3214044"/>
                <a:gd name="connsiteX13" fmla="*/ 1929645 w 2813738"/>
                <a:gd name="connsiteY13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784500 w 2813738"/>
                <a:gd name="connsiteY8" fmla="*/ 1753864 h 3214044"/>
                <a:gd name="connsiteX9" fmla="*/ 2813681 w 2813738"/>
                <a:gd name="connsiteY9" fmla="*/ 2045662 h 3214044"/>
                <a:gd name="connsiteX10" fmla="*/ 2749358 w 2813738"/>
                <a:gd name="connsiteY10" fmla="*/ 2417869 h 3214044"/>
                <a:gd name="connsiteX11" fmla="*/ 2299096 w 2813738"/>
                <a:gd name="connsiteY11" fmla="*/ 3038713 h 3214044"/>
                <a:gd name="connsiteX12" fmla="*/ 1929645 w 2813738"/>
                <a:gd name="connsiteY12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334808 w 2813738"/>
                <a:gd name="connsiteY4" fmla="*/ 2196353 h 3214044"/>
                <a:gd name="connsiteX5" fmla="*/ 0 w 2813738"/>
                <a:gd name="connsiteY5" fmla="*/ 481954 h 3214044"/>
                <a:gd name="connsiteX6" fmla="*/ 2467865 w 2813738"/>
                <a:gd name="connsiteY6" fmla="*/ 0 h 3214044"/>
                <a:gd name="connsiteX7" fmla="*/ 2809430 w 2813738"/>
                <a:gd name="connsiteY7" fmla="*/ 1748995 h 3214044"/>
                <a:gd name="connsiteX8" fmla="*/ 2813681 w 2813738"/>
                <a:gd name="connsiteY8" fmla="*/ 2045662 h 3214044"/>
                <a:gd name="connsiteX9" fmla="*/ 2749358 w 2813738"/>
                <a:gd name="connsiteY9" fmla="*/ 2417869 h 3214044"/>
                <a:gd name="connsiteX10" fmla="*/ 2299096 w 2813738"/>
                <a:gd name="connsiteY10" fmla="*/ 3038713 h 3214044"/>
                <a:gd name="connsiteX11" fmla="*/ 1929645 w 2813738"/>
                <a:gd name="connsiteY11" fmla="*/ 3173450 h 3214044"/>
                <a:gd name="connsiteX0" fmla="*/ 2041023 w 2925116"/>
                <a:gd name="connsiteY0" fmla="*/ 3173450 h 3214044"/>
                <a:gd name="connsiteX1" fmla="*/ 1693151 w 2925116"/>
                <a:gd name="connsiteY1" fmla="*/ 3212054 h 3214044"/>
                <a:gd name="connsiteX2" fmla="*/ 657537 w 2925116"/>
                <a:gd name="connsiteY2" fmla="*/ 2756430 h 3214044"/>
                <a:gd name="connsiteX3" fmla="*/ 447435 w 2925116"/>
                <a:gd name="connsiteY3" fmla="*/ 2229184 h 3214044"/>
                <a:gd name="connsiteX4" fmla="*/ 111378 w 2925116"/>
                <a:gd name="connsiteY4" fmla="*/ 481954 h 3214044"/>
                <a:gd name="connsiteX5" fmla="*/ 2579243 w 2925116"/>
                <a:gd name="connsiteY5" fmla="*/ 0 h 3214044"/>
                <a:gd name="connsiteX6" fmla="*/ 2920808 w 2925116"/>
                <a:gd name="connsiteY6" fmla="*/ 1748995 h 3214044"/>
                <a:gd name="connsiteX7" fmla="*/ 2925059 w 2925116"/>
                <a:gd name="connsiteY7" fmla="*/ 2045662 h 3214044"/>
                <a:gd name="connsiteX8" fmla="*/ 2860736 w 2925116"/>
                <a:gd name="connsiteY8" fmla="*/ 2417869 h 3214044"/>
                <a:gd name="connsiteX9" fmla="*/ 2410474 w 2925116"/>
                <a:gd name="connsiteY9" fmla="*/ 3038713 h 3214044"/>
                <a:gd name="connsiteX10" fmla="*/ 2041023 w 2925116"/>
                <a:gd name="connsiteY10" fmla="*/ 3173450 h 3214044"/>
                <a:gd name="connsiteX0" fmla="*/ 1929645 w 2813738"/>
                <a:gd name="connsiteY0" fmla="*/ 3173450 h 3214044"/>
                <a:gd name="connsiteX1" fmla="*/ 1581773 w 2813738"/>
                <a:gd name="connsiteY1" fmla="*/ 3212054 h 3214044"/>
                <a:gd name="connsiteX2" fmla="*/ 546159 w 2813738"/>
                <a:gd name="connsiteY2" fmla="*/ 2756430 h 3214044"/>
                <a:gd name="connsiteX3" fmla="*/ 336057 w 2813738"/>
                <a:gd name="connsiteY3" fmla="*/ 2229184 h 3214044"/>
                <a:gd name="connsiteX4" fmla="*/ 0 w 2813738"/>
                <a:gd name="connsiteY4" fmla="*/ 481954 h 3214044"/>
                <a:gd name="connsiteX5" fmla="*/ 2467865 w 2813738"/>
                <a:gd name="connsiteY5" fmla="*/ 0 h 3214044"/>
                <a:gd name="connsiteX6" fmla="*/ 2809430 w 2813738"/>
                <a:gd name="connsiteY6" fmla="*/ 1748995 h 3214044"/>
                <a:gd name="connsiteX7" fmla="*/ 2813681 w 2813738"/>
                <a:gd name="connsiteY7" fmla="*/ 2045662 h 3214044"/>
                <a:gd name="connsiteX8" fmla="*/ 2749358 w 2813738"/>
                <a:gd name="connsiteY8" fmla="*/ 2417869 h 3214044"/>
                <a:gd name="connsiteX9" fmla="*/ 2299096 w 2813738"/>
                <a:gd name="connsiteY9" fmla="*/ 3038713 h 3214044"/>
                <a:gd name="connsiteX10" fmla="*/ 1929645 w 2813738"/>
                <a:gd name="connsiteY10" fmla="*/ 3173450 h 3214044"/>
                <a:gd name="connsiteX0" fmla="*/ 1929645 w 2813738"/>
                <a:gd name="connsiteY0" fmla="*/ 3173450 h 3222394"/>
                <a:gd name="connsiteX1" fmla="*/ 1581773 w 2813738"/>
                <a:gd name="connsiteY1" fmla="*/ 3212054 h 3222394"/>
                <a:gd name="connsiteX2" fmla="*/ 634750 w 2813738"/>
                <a:gd name="connsiteY2" fmla="*/ 2993222 h 3222394"/>
                <a:gd name="connsiteX3" fmla="*/ 336057 w 2813738"/>
                <a:gd name="connsiteY3" fmla="*/ 2229184 h 3222394"/>
                <a:gd name="connsiteX4" fmla="*/ 0 w 2813738"/>
                <a:gd name="connsiteY4" fmla="*/ 481954 h 3222394"/>
                <a:gd name="connsiteX5" fmla="*/ 2467865 w 2813738"/>
                <a:gd name="connsiteY5" fmla="*/ 0 h 3222394"/>
                <a:gd name="connsiteX6" fmla="*/ 2809430 w 2813738"/>
                <a:gd name="connsiteY6" fmla="*/ 1748995 h 3222394"/>
                <a:gd name="connsiteX7" fmla="*/ 2813681 w 2813738"/>
                <a:gd name="connsiteY7" fmla="*/ 2045662 h 3222394"/>
                <a:gd name="connsiteX8" fmla="*/ 2749358 w 2813738"/>
                <a:gd name="connsiteY8" fmla="*/ 2417869 h 3222394"/>
                <a:gd name="connsiteX9" fmla="*/ 2299096 w 2813738"/>
                <a:gd name="connsiteY9" fmla="*/ 3038713 h 3222394"/>
                <a:gd name="connsiteX10" fmla="*/ 1929645 w 2813738"/>
                <a:gd name="connsiteY10" fmla="*/ 3173450 h 3222394"/>
                <a:gd name="connsiteX0" fmla="*/ 1929645 w 2813738"/>
                <a:gd name="connsiteY0" fmla="*/ 3173450 h 3259726"/>
                <a:gd name="connsiteX1" fmla="*/ 1581773 w 2813738"/>
                <a:gd name="connsiteY1" fmla="*/ 3212054 h 3259726"/>
                <a:gd name="connsiteX2" fmla="*/ 634750 w 2813738"/>
                <a:gd name="connsiteY2" fmla="*/ 2993222 h 3259726"/>
                <a:gd name="connsiteX3" fmla="*/ 336057 w 2813738"/>
                <a:gd name="connsiteY3" fmla="*/ 2229184 h 3259726"/>
                <a:gd name="connsiteX4" fmla="*/ 0 w 2813738"/>
                <a:gd name="connsiteY4" fmla="*/ 481954 h 3259726"/>
                <a:gd name="connsiteX5" fmla="*/ 2467865 w 2813738"/>
                <a:gd name="connsiteY5" fmla="*/ 0 h 3259726"/>
                <a:gd name="connsiteX6" fmla="*/ 2809430 w 2813738"/>
                <a:gd name="connsiteY6" fmla="*/ 1748995 h 3259726"/>
                <a:gd name="connsiteX7" fmla="*/ 2813681 w 2813738"/>
                <a:gd name="connsiteY7" fmla="*/ 2045662 h 3259726"/>
                <a:gd name="connsiteX8" fmla="*/ 2749358 w 2813738"/>
                <a:gd name="connsiteY8" fmla="*/ 2417869 h 3259726"/>
                <a:gd name="connsiteX9" fmla="*/ 2299096 w 2813738"/>
                <a:gd name="connsiteY9" fmla="*/ 3038713 h 3259726"/>
                <a:gd name="connsiteX10" fmla="*/ 1929645 w 2813738"/>
                <a:gd name="connsiteY10" fmla="*/ 3173450 h 3259726"/>
                <a:gd name="connsiteX0" fmla="*/ 1929645 w 2813738"/>
                <a:gd name="connsiteY0" fmla="*/ 3173450 h 3173450"/>
                <a:gd name="connsiteX1" fmla="*/ 634750 w 2813738"/>
                <a:gd name="connsiteY1" fmla="*/ 2993222 h 3173450"/>
                <a:gd name="connsiteX2" fmla="*/ 336057 w 2813738"/>
                <a:gd name="connsiteY2" fmla="*/ 2229184 h 3173450"/>
                <a:gd name="connsiteX3" fmla="*/ 0 w 2813738"/>
                <a:gd name="connsiteY3" fmla="*/ 481954 h 3173450"/>
                <a:gd name="connsiteX4" fmla="*/ 2467865 w 2813738"/>
                <a:gd name="connsiteY4" fmla="*/ 0 h 3173450"/>
                <a:gd name="connsiteX5" fmla="*/ 2809430 w 2813738"/>
                <a:gd name="connsiteY5" fmla="*/ 1748995 h 3173450"/>
                <a:gd name="connsiteX6" fmla="*/ 2813681 w 2813738"/>
                <a:gd name="connsiteY6" fmla="*/ 2045662 h 3173450"/>
                <a:gd name="connsiteX7" fmla="*/ 2749358 w 2813738"/>
                <a:gd name="connsiteY7" fmla="*/ 2417869 h 3173450"/>
                <a:gd name="connsiteX8" fmla="*/ 2299096 w 2813738"/>
                <a:gd name="connsiteY8" fmla="*/ 3038713 h 3173450"/>
                <a:gd name="connsiteX9" fmla="*/ 1929645 w 2813738"/>
                <a:gd name="connsiteY9" fmla="*/ 3173450 h 3173450"/>
                <a:gd name="connsiteX0" fmla="*/ 1929645 w 2813738"/>
                <a:gd name="connsiteY0" fmla="*/ 3173450 h 3248537"/>
                <a:gd name="connsiteX1" fmla="*/ 796962 w 2813738"/>
                <a:gd name="connsiteY1" fmla="*/ 3173288 h 3248537"/>
                <a:gd name="connsiteX2" fmla="*/ 336057 w 2813738"/>
                <a:gd name="connsiteY2" fmla="*/ 2229184 h 3248537"/>
                <a:gd name="connsiteX3" fmla="*/ 0 w 2813738"/>
                <a:gd name="connsiteY3" fmla="*/ 481954 h 3248537"/>
                <a:gd name="connsiteX4" fmla="*/ 2467865 w 2813738"/>
                <a:gd name="connsiteY4" fmla="*/ 0 h 3248537"/>
                <a:gd name="connsiteX5" fmla="*/ 2809430 w 2813738"/>
                <a:gd name="connsiteY5" fmla="*/ 1748995 h 3248537"/>
                <a:gd name="connsiteX6" fmla="*/ 2813681 w 2813738"/>
                <a:gd name="connsiteY6" fmla="*/ 2045662 h 3248537"/>
                <a:gd name="connsiteX7" fmla="*/ 2749358 w 2813738"/>
                <a:gd name="connsiteY7" fmla="*/ 2417869 h 3248537"/>
                <a:gd name="connsiteX8" fmla="*/ 2299096 w 2813738"/>
                <a:gd name="connsiteY8" fmla="*/ 3038713 h 3248537"/>
                <a:gd name="connsiteX9" fmla="*/ 1929645 w 2813738"/>
                <a:gd name="connsiteY9" fmla="*/ 3173450 h 3248537"/>
                <a:gd name="connsiteX0" fmla="*/ 1929645 w 2813681"/>
                <a:gd name="connsiteY0" fmla="*/ 3173450 h 3248537"/>
                <a:gd name="connsiteX1" fmla="*/ 796962 w 2813681"/>
                <a:gd name="connsiteY1" fmla="*/ 3173288 h 3248537"/>
                <a:gd name="connsiteX2" fmla="*/ 336057 w 2813681"/>
                <a:gd name="connsiteY2" fmla="*/ 2229184 h 3248537"/>
                <a:gd name="connsiteX3" fmla="*/ 0 w 2813681"/>
                <a:gd name="connsiteY3" fmla="*/ 481954 h 3248537"/>
                <a:gd name="connsiteX4" fmla="*/ 2467865 w 2813681"/>
                <a:gd name="connsiteY4" fmla="*/ 0 h 3248537"/>
                <a:gd name="connsiteX5" fmla="*/ 2809430 w 2813681"/>
                <a:gd name="connsiteY5" fmla="*/ 1748995 h 3248537"/>
                <a:gd name="connsiteX6" fmla="*/ 2813681 w 2813681"/>
                <a:gd name="connsiteY6" fmla="*/ 2045662 h 3248537"/>
                <a:gd name="connsiteX7" fmla="*/ 2299096 w 2813681"/>
                <a:gd name="connsiteY7" fmla="*/ 3038713 h 3248537"/>
                <a:gd name="connsiteX8" fmla="*/ 1929645 w 2813681"/>
                <a:gd name="connsiteY8" fmla="*/ 3173450 h 3248537"/>
                <a:gd name="connsiteX0" fmla="*/ 1929645 w 2816936"/>
                <a:gd name="connsiteY0" fmla="*/ 3173450 h 3248537"/>
                <a:gd name="connsiteX1" fmla="*/ 796962 w 2816936"/>
                <a:gd name="connsiteY1" fmla="*/ 3173288 h 3248537"/>
                <a:gd name="connsiteX2" fmla="*/ 336057 w 2816936"/>
                <a:gd name="connsiteY2" fmla="*/ 2229184 h 3248537"/>
                <a:gd name="connsiteX3" fmla="*/ 0 w 2816936"/>
                <a:gd name="connsiteY3" fmla="*/ 481954 h 3248537"/>
                <a:gd name="connsiteX4" fmla="*/ 2467865 w 2816936"/>
                <a:gd name="connsiteY4" fmla="*/ 0 h 3248537"/>
                <a:gd name="connsiteX5" fmla="*/ 2809430 w 2816936"/>
                <a:gd name="connsiteY5" fmla="*/ 1748995 h 3248537"/>
                <a:gd name="connsiteX6" fmla="*/ 2813681 w 2816936"/>
                <a:gd name="connsiteY6" fmla="*/ 2045662 h 3248537"/>
                <a:gd name="connsiteX7" fmla="*/ 2299096 w 2816936"/>
                <a:gd name="connsiteY7" fmla="*/ 3038713 h 3248537"/>
                <a:gd name="connsiteX8" fmla="*/ 1929645 w 2816936"/>
                <a:gd name="connsiteY8" fmla="*/ 3173450 h 3248537"/>
                <a:gd name="connsiteX0" fmla="*/ 1929645 w 2817968"/>
                <a:gd name="connsiteY0" fmla="*/ 3173450 h 3248537"/>
                <a:gd name="connsiteX1" fmla="*/ 796962 w 2817968"/>
                <a:gd name="connsiteY1" fmla="*/ 3173288 h 3248537"/>
                <a:gd name="connsiteX2" fmla="*/ 336057 w 2817968"/>
                <a:gd name="connsiteY2" fmla="*/ 2229184 h 3248537"/>
                <a:gd name="connsiteX3" fmla="*/ 0 w 2817968"/>
                <a:gd name="connsiteY3" fmla="*/ 481954 h 3248537"/>
                <a:gd name="connsiteX4" fmla="*/ 2467865 w 2817968"/>
                <a:gd name="connsiteY4" fmla="*/ 0 h 3248537"/>
                <a:gd name="connsiteX5" fmla="*/ 2809430 w 2817968"/>
                <a:gd name="connsiteY5" fmla="*/ 1748995 h 3248537"/>
                <a:gd name="connsiteX6" fmla="*/ 2813681 w 2817968"/>
                <a:gd name="connsiteY6" fmla="*/ 2045662 h 3248537"/>
                <a:gd name="connsiteX7" fmla="*/ 2299096 w 2817968"/>
                <a:gd name="connsiteY7" fmla="*/ 3038713 h 3248537"/>
                <a:gd name="connsiteX8" fmla="*/ 1929645 w 2817968"/>
                <a:gd name="connsiteY8" fmla="*/ 3173450 h 3248537"/>
                <a:gd name="connsiteX0" fmla="*/ 1929645 w 2818220"/>
                <a:gd name="connsiteY0" fmla="*/ 3173450 h 3248983"/>
                <a:gd name="connsiteX1" fmla="*/ 796962 w 2818220"/>
                <a:gd name="connsiteY1" fmla="*/ 3173288 h 3248983"/>
                <a:gd name="connsiteX2" fmla="*/ 336057 w 2818220"/>
                <a:gd name="connsiteY2" fmla="*/ 2229184 h 3248983"/>
                <a:gd name="connsiteX3" fmla="*/ 0 w 2818220"/>
                <a:gd name="connsiteY3" fmla="*/ 481954 h 3248983"/>
                <a:gd name="connsiteX4" fmla="*/ 2467865 w 2818220"/>
                <a:gd name="connsiteY4" fmla="*/ 0 h 3248983"/>
                <a:gd name="connsiteX5" fmla="*/ 2809430 w 2818220"/>
                <a:gd name="connsiteY5" fmla="*/ 1748995 h 3248983"/>
                <a:gd name="connsiteX6" fmla="*/ 2813681 w 2818220"/>
                <a:gd name="connsiteY6" fmla="*/ 2045662 h 3248983"/>
                <a:gd name="connsiteX7" fmla="*/ 2318165 w 2818220"/>
                <a:gd name="connsiteY7" fmla="*/ 3027931 h 3248983"/>
                <a:gd name="connsiteX8" fmla="*/ 1929645 w 2818220"/>
                <a:gd name="connsiteY8" fmla="*/ 3173450 h 3248983"/>
                <a:gd name="connsiteX0" fmla="*/ 1872966 w 2818220"/>
                <a:gd name="connsiteY0" fmla="*/ 3389204 h 3395069"/>
                <a:gd name="connsiteX1" fmla="*/ 796962 w 2818220"/>
                <a:gd name="connsiteY1" fmla="*/ 3173288 h 3395069"/>
                <a:gd name="connsiteX2" fmla="*/ 336057 w 2818220"/>
                <a:gd name="connsiteY2" fmla="*/ 2229184 h 3395069"/>
                <a:gd name="connsiteX3" fmla="*/ 0 w 2818220"/>
                <a:gd name="connsiteY3" fmla="*/ 481954 h 3395069"/>
                <a:gd name="connsiteX4" fmla="*/ 2467865 w 2818220"/>
                <a:gd name="connsiteY4" fmla="*/ 0 h 3395069"/>
                <a:gd name="connsiteX5" fmla="*/ 2809430 w 2818220"/>
                <a:gd name="connsiteY5" fmla="*/ 1748995 h 3395069"/>
                <a:gd name="connsiteX6" fmla="*/ 2813681 w 2818220"/>
                <a:gd name="connsiteY6" fmla="*/ 2045662 h 3395069"/>
                <a:gd name="connsiteX7" fmla="*/ 2318165 w 2818220"/>
                <a:gd name="connsiteY7" fmla="*/ 3027931 h 3395069"/>
                <a:gd name="connsiteX8" fmla="*/ 1872966 w 2818220"/>
                <a:gd name="connsiteY8" fmla="*/ 3389204 h 3395069"/>
                <a:gd name="connsiteX0" fmla="*/ 1861016 w 2818220"/>
                <a:gd name="connsiteY0" fmla="*/ 3328014 h 3339978"/>
                <a:gd name="connsiteX1" fmla="*/ 796962 w 2818220"/>
                <a:gd name="connsiteY1" fmla="*/ 3173288 h 3339978"/>
                <a:gd name="connsiteX2" fmla="*/ 336057 w 2818220"/>
                <a:gd name="connsiteY2" fmla="*/ 2229184 h 3339978"/>
                <a:gd name="connsiteX3" fmla="*/ 0 w 2818220"/>
                <a:gd name="connsiteY3" fmla="*/ 481954 h 3339978"/>
                <a:gd name="connsiteX4" fmla="*/ 2467865 w 2818220"/>
                <a:gd name="connsiteY4" fmla="*/ 0 h 3339978"/>
                <a:gd name="connsiteX5" fmla="*/ 2809430 w 2818220"/>
                <a:gd name="connsiteY5" fmla="*/ 1748995 h 3339978"/>
                <a:gd name="connsiteX6" fmla="*/ 2813681 w 2818220"/>
                <a:gd name="connsiteY6" fmla="*/ 2045662 h 3339978"/>
                <a:gd name="connsiteX7" fmla="*/ 2318165 w 2818220"/>
                <a:gd name="connsiteY7" fmla="*/ 3027931 h 3339978"/>
                <a:gd name="connsiteX8" fmla="*/ 1861016 w 2818220"/>
                <a:gd name="connsiteY8" fmla="*/ 3328014 h 3339978"/>
                <a:gd name="connsiteX0" fmla="*/ 1861016 w 2820003"/>
                <a:gd name="connsiteY0" fmla="*/ 3328014 h 3339751"/>
                <a:gd name="connsiteX1" fmla="*/ 796962 w 2820003"/>
                <a:gd name="connsiteY1" fmla="*/ 3173288 h 3339751"/>
                <a:gd name="connsiteX2" fmla="*/ 336057 w 2820003"/>
                <a:gd name="connsiteY2" fmla="*/ 2229184 h 3339751"/>
                <a:gd name="connsiteX3" fmla="*/ 0 w 2820003"/>
                <a:gd name="connsiteY3" fmla="*/ 481954 h 3339751"/>
                <a:gd name="connsiteX4" fmla="*/ 2467865 w 2820003"/>
                <a:gd name="connsiteY4" fmla="*/ 0 h 3339751"/>
                <a:gd name="connsiteX5" fmla="*/ 2809430 w 2820003"/>
                <a:gd name="connsiteY5" fmla="*/ 1748995 h 3339751"/>
                <a:gd name="connsiteX6" fmla="*/ 2813681 w 2820003"/>
                <a:gd name="connsiteY6" fmla="*/ 2045662 h 3339751"/>
                <a:gd name="connsiteX7" fmla="*/ 2410534 w 2820003"/>
                <a:gd name="connsiteY7" fmla="*/ 3031066 h 3339751"/>
                <a:gd name="connsiteX8" fmla="*/ 1861016 w 2820003"/>
                <a:gd name="connsiteY8" fmla="*/ 3328014 h 3339751"/>
                <a:gd name="connsiteX0" fmla="*/ 1861016 w 2819648"/>
                <a:gd name="connsiteY0" fmla="*/ 3328014 h 3339751"/>
                <a:gd name="connsiteX1" fmla="*/ 796962 w 2819648"/>
                <a:gd name="connsiteY1" fmla="*/ 3173288 h 3339751"/>
                <a:gd name="connsiteX2" fmla="*/ 336057 w 2819648"/>
                <a:gd name="connsiteY2" fmla="*/ 2229184 h 3339751"/>
                <a:gd name="connsiteX3" fmla="*/ 0 w 2819648"/>
                <a:gd name="connsiteY3" fmla="*/ 481954 h 3339751"/>
                <a:gd name="connsiteX4" fmla="*/ 2467865 w 2819648"/>
                <a:gd name="connsiteY4" fmla="*/ 0 h 3339751"/>
                <a:gd name="connsiteX5" fmla="*/ 2809430 w 2819648"/>
                <a:gd name="connsiteY5" fmla="*/ 1748995 h 3339751"/>
                <a:gd name="connsiteX6" fmla="*/ 2813681 w 2819648"/>
                <a:gd name="connsiteY6" fmla="*/ 2045662 h 3339751"/>
                <a:gd name="connsiteX7" fmla="*/ 2410534 w 2819648"/>
                <a:gd name="connsiteY7" fmla="*/ 3031066 h 3339751"/>
                <a:gd name="connsiteX8" fmla="*/ 1861016 w 2819648"/>
                <a:gd name="connsiteY8" fmla="*/ 3328014 h 3339751"/>
                <a:gd name="connsiteX0" fmla="*/ 1861016 w 2820851"/>
                <a:gd name="connsiteY0" fmla="*/ 3328014 h 3341130"/>
                <a:gd name="connsiteX1" fmla="*/ 796962 w 2820851"/>
                <a:gd name="connsiteY1" fmla="*/ 3173288 h 3341130"/>
                <a:gd name="connsiteX2" fmla="*/ 336057 w 2820851"/>
                <a:gd name="connsiteY2" fmla="*/ 2229184 h 3341130"/>
                <a:gd name="connsiteX3" fmla="*/ 0 w 2820851"/>
                <a:gd name="connsiteY3" fmla="*/ 481954 h 3341130"/>
                <a:gd name="connsiteX4" fmla="*/ 2467865 w 2820851"/>
                <a:gd name="connsiteY4" fmla="*/ 0 h 3341130"/>
                <a:gd name="connsiteX5" fmla="*/ 2809430 w 2820851"/>
                <a:gd name="connsiteY5" fmla="*/ 1748995 h 3341130"/>
                <a:gd name="connsiteX6" fmla="*/ 2813681 w 2820851"/>
                <a:gd name="connsiteY6" fmla="*/ 2045662 h 3341130"/>
                <a:gd name="connsiteX7" fmla="*/ 2452877 w 2820851"/>
                <a:gd name="connsiteY7" fmla="*/ 3012062 h 3341130"/>
                <a:gd name="connsiteX8" fmla="*/ 1861016 w 282085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9430 w 2835461"/>
                <a:gd name="connsiteY5" fmla="*/ 1748995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35461"/>
                <a:gd name="connsiteY0" fmla="*/ 3328014 h 3341130"/>
                <a:gd name="connsiteX1" fmla="*/ 796962 w 2835461"/>
                <a:gd name="connsiteY1" fmla="*/ 3173288 h 3341130"/>
                <a:gd name="connsiteX2" fmla="*/ 336057 w 2835461"/>
                <a:gd name="connsiteY2" fmla="*/ 2229184 h 3341130"/>
                <a:gd name="connsiteX3" fmla="*/ 0 w 2835461"/>
                <a:gd name="connsiteY3" fmla="*/ 481954 h 3341130"/>
                <a:gd name="connsiteX4" fmla="*/ 2467865 w 2835461"/>
                <a:gd name="connsiteY4" fmla="*/ 0 h 3341130"/>
                <a:gd name="connsiteX5" fmla="*/ 2803530 w 2835461"/>
                <a:gd name="connsiteY5" fmla="*/ 1718331 h 3341130"/>
                <a:gd name="connsiteX6" fmla="*/ 2828769 w 2835461"/>
                <a:gd name="connsiteY6" fmla="*/ 2091483 h 3341130"/>
                <a:gd name="connsiteX7" fmla="*/ 2452877 w 2835461"/>
                <a:gd name="connsiteY7" fmla="*/ 3012062 h 3341130"/>
                <a:gd name="connsiteX8" fmla="*/ 1861016 w 2835461"/>
                <a:gd name="connsiteY8" fmla="*/ 3328014 h 3341130"/>
                <a:gd name="connsiteX0" fmla="*/ 1861016 w 2829919"/>
                <a:gd name="connsiteY0" fmla="*/ 3328014 h 3341130"/>
                <a:gd name="connsiteX1" fmla="*/ 796962 w 2829919"/>
                <a:gd name="connsiteY1" fmla="*/ 3173288 h 3341130"/>
                <a:gd name="connsiteX2" fmla="*/ 336057 w 2829919"/>
                <a:gd name="connsiteY2" fmla="*/ 2229184 h 3341130"/>
                <a:gd name="connsiteX3" fmla="*/ 0 w 2829919"/>
                <a:gd name="connsiteY3" fmla="*/ 481954 h 3341130"/>
                <a:gd name="connsiteX4" fmla="*/ 2467865 w 2829919"/>
                <a:gd name="connsiteY4" fmla="*/ 0 h 3341130"/>
                <a:gd name="connsiteX5" fmla="*/ 2803530 w 2829919"/>
                <a:gd name="connsiteY5" fmla="*/ 1718331 h 3341130"/>
                <a:gd name="connsiteX6" fmla="*/ 2828769 w 2829919"/>
                <a:gd name="connsiteY6" fmla="*/ 2091483 h 3341130"/>
                <a:gd name="connsiteX7" fmla="*/ 2452877 w 2829919"/>
                <a:gd name="connsiteY7" fmla="*/ 3012062 h 3341130"/>
                <a:gd name="connsiteX8" fmla="*/ 1861016 w 2829919"/>
                <a:gd name="connsiteY8" fmla="*/ 3328014 h 3341130"/>
                <a:gd name="connsiteX0" fmla="*/ 1861016 w 2829919"/>
                <a:gd name="connsiteY0" fmla="*/ 3328014 h 3346886"/>
                <a:gd name="connsiteX1" fmla="*/ 796962 w 2829919"/>
                <a:gd name="connsiteY1" fmla="*/ 3173288 h 3346886"/>
                <a:gd name="connsiteX2" fmla="*/ 336057 w 2829919"/>
                <a:gd name="connsiteY2" fmla="*/ 2229184 h 3346886"/>
                <a:gd name="connsiteX3" fmla="*/ 0 w 2829919"/>
                <a:gd name="connsiteY3" fmla="*/ 481954 h 3346886"/>
                <a:gd name="connsiteX4" fmla="*/ 2467865 w 2829919"/>
                <a:gd name="connsiteY4" fmla="*/ 0 h 3346886"/>
                <a:gd name="connsiteX5" fmla="*/ 2803530 w 2829919"/>
                <a:gd name="connsiteY5" fmla="*/ 1718331 h 3346886"/>
                <a:gd name="connsiteX6" fmla="*/ 2828769 w 2829919"/>
                <a:gd name="connsiteY6" fmla="*/ 2091483 h 3346886"/>
                <a:gd name="connsiteX7" fmla="*/ 2452877 w 2829919"/>
                <a:gd name="connsiteY7" fmla="*/ 3012062 h 3346886"/>
                <a:gd name="connsiteX8" fmla="*/ 1861016 w 2829919"/>
                <a:gd name="connsiteY8" fmla="*/ 3328014 h 334688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2467865 w 2829919"/>
                <a:gd name="connsiteY4" fmla="*/ 0 h 3352626"/>
                <a:gd name="connsiteX5" fmla="*/ 2803530 w 2829919"/>
                <a:gd name="connsiteY5" fmla="*/ 1718331 h 3352626"/>
                <a:gd name="connsiteX6" fmla="*/ 2828769 w 2829919"/>
                <a:gd name="connsiteY6" fmla="*/ 2091483 h 3352626"/>
                <a:gd name="connsiteX7" fmla="*/ 2452877 w 2829919"/>
                <a:gd name="connsiteY7" fmla="*/ 3012062 h 3352626"/>
                <a:gd name="connsiteX8" fmla="*/ 1861016 w 2829919"/>
                <a:gd name="connsiteY8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36004 w 2829919"/>
                <a:gd name="connsiteY4" fmla="*/ 2119429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2626"/>
                <a:gd name="connsiteX1" fmla="*/ 796962 w 2829919"/>
                <a:gd name="connsiteY1" fmla="*/ 3173288 h 3352626"/>
                <a:gd name="connsiteX2" fmla="*/ 336057 w 2829919"/>
                <a:gd name="connsiteY2" fmla="*/ 2229184 h 3352626"/>
                <a:gd name="connsiteX3" fmla="*/ 0 w 2829919"/>
                <a:gd name="connsiteY3" fmla="*/ 481954 h 3352626"/>
                <a:gd name="connsiteX4" fmla="*/ 1649572 w 2829919"/>
                <a:gd name="connsiteY4" fmla="*/ 2189943 h 3352626"/>
                <a:gd name="connsiteX5" fmla="*/ 2467865 w 2829919"/>
                <a:gd name="connsiteY5" fmla="*/ 0 h 3352626"/>
                <a:gd name="connsiteX6" fmla="*/ 2803530 w 2829919"/>
                <a:gd name="connsiteY6" fmla="*/ 1718331 h 3352626"/>
                <a:gd name="connsiteX7" fmla="*/ 2828769 w 2829919"/>
                <a:gd name="connsiteY7" fmla="*/ 2091483 h 3352626"/>
                <a:gd name="connsiteX8" fmla="*/ 2452877 w 2829919"/>
                <a:gd name="connsiteY8" fmla="*/ 3012062 h 3352626"/>
                <a:gd name="connsiteX9" fmla="*/ 1861016 w 2829919"/>
                <a:gd name="connsiteY9" fmla="*/ 3328014 h 3352626"/>
                <a:gd name="connsiteX0" fmla="*/ 1861016 w 2829919"/>
                <a:gd name="connsiteY0" fmla="*/ 3328014 h 3359247"/>
                <a:gd name="connsiteX1" fmla="*/ 796962 w 2829919"/>
                <a:gd name="connsiteY1" fmla="*/ 3173288 h 3359247"/>
                <a:gd name="connsiteX2" fmla="*/ 336057 w 2829919"/>
                <a:gd name="connsiteY2" fmla="*/ 2229184 h 3359247"/>
                <a:gd name="connsiteX3" fmla="*/ 0 w 2829919"/>
                <a:gd name="connsiteY3" fmla="*/ 481954 h 3359247"/>
                <a:gd name="connsiteX4" fmla="*/ 1649572 w 2829919"/>
                <a:gd name="connsiteY4" fmla="*/ 2189943 h 3359247"/>
                <a:gd name="connsiteX5" fmla="*/ 2467865 w 2829919"/>
                <a:gd name="connsiteY5" fmla="*/ 0 h 3359247"/>
                <a:gd name="connsiteX6" fmla="*/ 2803530 w 2829919"/>
                <a:gd name="connsiteY6" fmla="*/ 1718331 h 3359247"/>
                <a:gd name="connsiteX7" fmla="*/ 2828769 w 2829919"/>
                <a:gd name="connsiteY7" fmla="*/ 2091483 h 3359247"/>
                <a:gd name="connsiteX8" fmla="*/ 2452877 w 2829919"/>
                <a:gd name="connsiteY8" fmla="*/ 3012062 h 3359247"/>
                <a:gd name="connsiteX9" fmla="*/ 1861016 w 2829919"/>
                <a:gd name="connsiteY9" fmla="*/ 3328014 h 3359247"/>
                <a:gd name="connsiteX0" fmla="*/ 1861016 w 2830596"/>
                <a:gd name="connsiteY0" fmla="*/ 3328014 h 3342040"/>
                <a:gd name="connsiteX1" fmla="*/ 796962 w 2830596"/>
                <a:gd name="connsiteY1" fmla="*/ 3173288 h 3342040"/>
                <a:gd name="connsiteX2" fmla="*/ 336057 w 2830596"/>
                <a:gd name="connsiteY2" fmla="*/ 2229184 h 3342040"/>
                <a:gd name="connsiteX3" fmla="*/ 0 w 2830596"/>
                <a:gd name="connsiteY3" fmla="*/ 481954 h 3342040"/>
                <a:gd name="connsiteX4" fmla="*/ 1649572 w 2830596"/>
                <a:gd name="connsiteY4" fmla="*/ 2189943 h 3342040"/>
                <a:gd name="connsiteX5" fmla="*/ 2467865 w 2830596"/>
                <a:gd name="connsiteY5" fmla="*/ 0 h 3342040"/>
                <a:gd name="connsiteX6" fmla="*/ 2803530 w 2830596"/>
                <a:gd name="connsiteY6" fmla="*/ 1718331 h 3342040"/>
                <a:gd name="connsiteX7" fmla="*/ 2828769 w 2830596"/>
                <a:gd name="connsiteY7" fmla="*/ 2091483 h 3342040"/>
                <a:gd name="connsiteX8" fmla="*/ 2516033 w 2830596"/>
                <a:gd name="connsiteY8" fmla="*/ 2999544 h 3342040"/>
                <a:gd name="connsiteX9" fmla="*/ 1861016 w 2830596"/>
                <a:gd name="connsiteY9" fmla="*/ 3328014 h 3342040"/>
                <a:gd name="connsiteX0" fmla="*/ 1861016 w 2830709"/>
                <a:gd name="connsiteY0" fmla="*/ 3328014 h 3344557"/>
                <a:gd name="connsiteX1" fmla="*/ 796962 w 2830709"/>
                <a:gd name="connsiteY1" fmla="*/ 3173288 h 3344557"/>
                <a:gd name="connsiteX2" fmla="*/ 336057 w 2830709"/>
                <a:gd name="connsiteY2" fmla="*/ 2229184 h 3344557"/>
                <a:gd name="connsiteX3" fmla="*/ 0 w 2830709"/>
                <a:gd name="connsiteY3" fmla="*/ 481954 h 3344557"/>
                <a:gd name="connsiteX4" fmla="*/ 1649572 w 2830709"/>
                <a:gd name="connsiteY4" fmla="*/ 2189943 h 3344557"/>
                <a:gd name="connsiteX5" fmla="*/ 2467865 w 2830709"/>
                <a:gd name="connsiteY5" fmla="*/ 0 h 3344557"/>
                <a:gd name="connsiteX6" fmla="*/ 2803530 w 2830709"/>
                <a:gd name="connsiteY6" fmla="*/ 1718331 h 3344557"/>
                <a:gd name="connsiteX7" fmla="*/ 2828769 w 2830709"/>
                <a:gd name="connsiteY7" fmla="*/ 2091483 h 3344557"/>
                <a:gd name="connsiteX8" fmla="*/ 2522497 w 2830709"/>
                <a:gd name="connsiteY8" fmla="*/ 2964989 h 3344557"/>
                <a:gd name="connsiteX9" fmla="*/ 1861016 w 2830709"/>
                <a:gd name="connsiteY9" fmla="*/ 3328014 h 3344557"/>
                <a:gd name="connsiteX0" fmla="*/ 1861016 w 2830709"/>
                <a:gd name="connsiteY0" fmla="*/ 3328014 h 3359688"/>
                <a:gd name="connsiteX1" fmla="*/ 796962 w 2830709"/>
                <a:gd name="connsiteY1" fmla="*/ 3173288 h 3359688"/>
                <a:gd name="connsiteX2" fmla="*/ 336057 w 2830709"/>
                <a:gd name="connsiteY2" fmla="*/ 2229184 h 3359688"/>
                <a:gd name="connsiteX3" fmla="*/ 0 w 2830709"/>
                <a:gd name="connsiteY3" fmla="*/ 481954 h 3359688"/>
                <a:gd name="connsiteX4" fmla="*/ 1649572 w 2830709"/>
                <a:gd name="connsiteY4" fmla="*/ 2189943 h 3359688"/>
                <a:gd name="connsiteX5" fmla="*/ 2467865 w 2830709"/>
                <a:gd name="connsiteY5" fmla="*/ 0 h 3359688"/>
                <a:gd name="connsiteX6" fmla="*/ 2803530 w 2830709"/>
                <a:gd name="connsiteY6" fmla="*/ 1718331 h 3359688"/>
                <a:gd name="connsiteX7" fmla="*/ 2828769 w 2830709"/>
                <a:gd name="connsiteY7" fmla="*/ 2091483 h 3359688"/>
                <a:gd name="connsiteX8" fmla="*/ 2522497 w 2830709"/>
                <a:gd name="connsiteY8" fmla="*/ 2964989 h 3359688"/>
                <a:gd name="connsiteX9" fmla="*/ 1861016 w 2830709"/>
                <a:gd name="connsiteY9" fmla="*/ 3328014 h 3359688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49572 w 2830709"/>
                <a:gd name="connsiteY4" fmla="*/ 2189943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803530 w 2830709"/>
                <a:gd name="connsiteY6" fmla="*/ 1718331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9262 w 2830709"/>
                <a:gd name="connsiteY6" fmla="*/ 1436277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30709"/>
                <a:gd name="connsiteY0" fmla="*/ 3328014 h 3360929"/>
                <a:gd name="connsiteX1" fmla="*/ 832092 w 2830709"/>
                <a:gd name="connsiteY1" fmla="*/ 3219563 h 3360929"/>
                <a:gd name="connsiteX2" fmla="*/ 336057 w 2830709"/>
                <a:gd name="connsiteY2" fmla="*/ 2229184 h 3360929"/>
                <a:gd name="connsiteX3" fmla="*/ 0 w 2830709"/>
                <a:gd name="connsiteY3" fmla="*/ 481954 h 3360929"/>
                <a:gd name="connsiteX4" fmla="*/ 1620462 w 2830709"/>
                <a:gd name="connsiteY4" fmla="*/ 2209024 h 3360929"/>
                <a:gd name="connsiteX5" fmla="*/ 2467865 w 2830709"/>
                <a:gd name="connsiteY5" fmla="*/ 0 h 3360929"/>
                <a:gd name="connsiteX6" fmla="*/ 2744478 w 2830709"/>
                <a:gd name="connsiteY6" fmla="*/ 1377332 h 3360929"/>
                <a:gd name="connsiteX7" fmla="*/ 2828769 w 2830709"/>
                <a:gd name="connsiteY7" fmla="*/ 2091483 h 3360929"/>
                <a:gd name="connsiteX8" fmla="*/ 2522497 w 2830709"/>
                <a:gd name="connsiteY8" fmla="*/ 2964989 h 3360929"/>
                <a:gd name="connsiteX9" fmla="*/ 1861016 w 2830709"/>
                <a:gd name="connsiteY9" fmla="*/ 3328014 h 3360929"/>
                <a:gd name="connsiteX0" fmla="*/ 1861016 w 2828818"/>
                <a:gd name="connsiteY0" fmla="*/ 3328014 h 3360929"/>
                <a:gd name="connsiteX1" fmla="*/ 832092 w 2828818"/>
                <a:gd name="connsiteY1" fmla="*/ 3219563 h 3360929"/>
                <a:gd name="connsiteX2" fmla="*/ 336057 w 2828818"/>
                <a:gd name="connsiteY2" fmla="*/ 2229184 h 3360929"/>
                <a:gd name="connsiteX3" fmla="*/ 0 w 2828818"/>
                <a:gd name="connsiteY3" fmla="*/ 481954 h 3360929"/>
                <a:gd name="connsiteX4" fmla="*/ 1620462 w 2828818"/>
                <a:gd name="connsiteY4" fmla="*/ 2209024 h 3360929"/>
                <a:gd name="connsiteX5" fmla="*/ 2467865 w 2828818"/>
                <a:gd name="connsiteY5" fmla="*/ 0 h 3360929"/>
                <a:gd name="connsiteX6" fmla="*/ 2744478 w 2828818"/>
                <a:gd name="connsiteY6" fmla="*/ 1377332 h 3360929"/>
                <a:gd name="connsiteX7" fmla="*/ 2828769 w 2828818"/>
                <a:gd name="connsiteY7" fmla="*/ 2091483 h 3360929"/>
                <a:gd name="connsiteX8" fmla="*/ 2522497 w 2828818"/>
                <a:gd name="connsiteY8" fmla="*/ 2964989 h 3360929"/>
                <a:gd name="connsiteX9" fmla="*/ 1861016 w 2828818"/>
                <a:gd name="connsiteY9" fmla="*/ 3328014 h 3360929"/>
                <a:gd name="connsiteX0" fmla="*/ 1861016 w 2828818"/>
                <a:gd name="connsiteY0" fmla="*/ 3329418 h 3362333"/>
                <a:gd name="connsiteX1" fmla="*/ 832092 w 2828818"/>
                <a:gd name="connsiteY1" fmla="*/ 3220967 h 3362333"/>
                <a:gd name="connsiteX2" fmla="*/ 336057 w 2828818"/>
                <a:gd name="connsiteY2" fmla="*/ 2230588 h 3362333"/>
                <a:gd name="connsiteX3" fmla="*/ 0 w 2828818"/>
                <a:gd name="connsiteY3" fmla="*/ 483358 h 3362333"/>
                <a:gd name="connsiteX4" fmla="*/ 1620462 w 2828818"/>
                <a:gd name="connsiteY4" fmla="*/ 2210428 h 3362333"/>
                <a:gd name="connsiteX5" fmla="*/ 2467865 w 2828818"/>
                <a:gd name="connsiteY5" fmla="*/ 1404 h 3362333"/>
                <a:gd name="connsiteX6" fmla="*/ 2744478 w 2828818"/>
                <a:gd name="connsiteY6" fmla="*/ 1378736 h 3362333"/>
                <a:gd name="connsiteX7" fmla="*/ 2828769 w 2828818"/>
                <a:gd name="connsiteY7" fmla="*/ 2092887 h 3362333"/>
                <a:gd name="connsiteX8" fmla="*/ 2522497 w 2828818"/>
                <a:gd name="connsiteY8" fmla="*/ 2966393 h 3362333"/>
                <a:gd name="connsiteX9" fmla="*/ 1861016 w 2828818"/>
                <a:gd name="connsiteY9" fmla="*/ 3329418 h 3362333"/>
                <a:gd name="connsiteX0" fmla="*/ 1861016 w 2828818"/>
                <a:gd name="connsiteY0" fmla="*/ 3331389 h 3364304"/>
                <a:gd name="connsiteX1" fmla="*/ 832092 w 2828818"/>
                <a:gd name="connsiteY1" fmla="*/ 3222938 h 3364304"/>
                <a:gd name="connsiteX2" fmla="*/ 336057 w 2828818"/>
                <a:gd name="connsiteY2" fmla="*/ 2232559 h 3364304"/>
                <a:gd name="connsiteX3" fmla="*/ 0 w 2828818"/>
                <a:gd name="connsiteY3" fmla="*/ 485329 h 3364304"/>
                <a:gd name="connsiteX4" fmla="*/ 1620462 w 2828818"/>
                <a:gd name="connsiteY4" fmla="*/ 2212399 h 3364304"/>
                <a:gd name="connsiteX5" fmla="*/ 2467865 w 2828818"/>
                <a:gd name="connsiteY5" fmla="*/ 3375 h 3364304"/>
                <a:gd name="connsiteX6" fmla="*/ 2744478 w 2828818"/>
                <a:gd name="connsiteY6" fmla="*/ 1380707 h 3364304"/>
                <a:gd name="connsiteX7" fmla="*/ 2828769 w 2828818"/>
                <a:gd name="connsiteY7" fmla="*/ 2094858 h 3364304"/>
                <a:gd name="connsiteX8" fmla="*/ 2522497 w 2828818"/>
                <a:gd name="connsiteY8" fmla="*/ 2968364 h 3364304"/>
                <a:gd name="connsiteX9" fmla="*/ 1861016 w 2828818"/>
                <a:gd name="connsiteY9" fmla="*/ 3331389 h 336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818" h="3364304">
                  <a:moveTo>
                    <a:pt x="1861016" y="3331389"/>
                  </a:moveTo>
                  <a:cubicBezTo>
                    <a:pt x="1579282" y="3373818"/>
                    <a:pt x="1086252" y="3406076"/>
                    <a:pt x="832092" y="3222938"/>
                  </a:cubicBezTo>
                  <a:cubicBezTo>
                    <a:pt x="577932" y="3039800"/>
                    <a:pt x="383616" y="2460381"/>
                    <a:pt x="336057" y="2232559"/>
                  </a:cubicBezTo>
                  <a:cubicBezTo>
                    <a:pt x="245031" y="1853480"/>
                    <a:pt x="73233" y="1027264"/>
                    <a:pt x="0" y="485329"/>
                  </a:cubicBezTo>
                  <a:cubicBezTo>
                    <a:pt x="397968" y="401539"/>
                    <a:pt x="1119633" y="1591204"/>
                    <a:pt x="1620462" y="2212399"/>
                  </a:cubicBezTo>
                  <a:cubicBezTo>
                    <a:pt x="1902930" y="1476058"/>
                    <a:pt x="2431930" y="-50801"/>
                    <a:pt x="2467865" y="3375"/>
                  </a:cubicBezTo>
                  <a:cubicBezTo>
                    <a:pt x="2486982" y="-62202"/>
                    <a:pt x="2689582" y="843324"/>
                    <a:pt x="2744478" y="1380707"/>
                  </a:cubicBezTo>
                  <a:lnTo>
                    <a:pt x="2828769" y="2094858"/>
                  </a:lnTo>
                  <a:cubicBezTo>
                    <a:pt x="2830893" y="2570497"/>
                    <a:pt x="2765339" y="2691167"/>
                    <a:pt x="2522497" y="2968364"/>
                  </a:cubicBezTo>
                  <a:cubicBezTo>
                    <a:pt x="2375158" y="3156329"/>
                    <a:pt x="2142750" y="3288960"/>
                    <a:pt x="1861016" y="333138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1966-66D0-0BF8-CD68-79F549D7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382" y="2562583"/>
            <a:ext cx="6195081" cy="365215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ach pair brainstorm and write w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hat are some examples of computer-controlled devices that demonstrate multitasking capabilities, and how do they perform simultaneous tasks?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71159-E90D-4F28-29DA-5CFB306F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29" y="907750"/>
            <a:ext cx="4023360" cy="380113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Main Activity (Pair activity – 35 mins): </a:t>
            </a:r>
            <a:b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100" dirty="0">
                <a:effectLst/>
                <a:latin typeface="Calibri" panose="020F0502020204030204" pitchFamily="34" charset="0"/>
                <a:ea typeface="+mj-ea"/>
              </a:rPr>
              <a:t>P</a:t>
            </a: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erform Project  “Coding the program for a Dance Battle’ on pg 76-77.</a:t>
            </a:r>
            <a:br>
              <a:rPr lang="en-US" sz="4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63C89FD-00C6-8CD5-8013-6BBAE9E7DD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4356" y="1815254"/>
            <a:ext cx="6408836" cy="30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2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55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2D378-53F0-B300-EFD3-72503495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Extension Task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2B717C-9514-3CB3-D42B-18370D60CC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198963"/>
            <a:ext cx="7188199" cy="44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1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Many question marks on black background">
            <a:extLst>
              <a:ext uri="{FF2B5EF4-FFF2-40B4-BE49-F238E27FC236}">
                <a16:creationId xmlns:a16="http://schemas.microsoft.com/office/drawing/2014/main" id="{F0BADE23-CC93-C5F1-3111-BF977FB8C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77" r="2" b="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780B9E-A9B0-7F6B-AC4F-56FE8853C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n-U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Exit Ticket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teacher will display the question and take feedback from the student.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"How can coding incorporate multiple algorithms to enhance functionality and efficiency in a given application or system?"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717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4EC4-428B-F64E-37CE-0C6B1629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2CB9-32FE-1817-DAF4-3C21AF396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https://quizlet.com/848677438/programs-with-multiple-algorithms-flash-cards/?i=37i6vf&amp;x=1jqt</a:t>
            </a: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 as Quiz 5.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797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Be a Designer </vt:lpstr>
      <vt:lpstr>Lesson Objective</vt:lpstr>
      <vt:lpstr>Key Vocabulary</vt:lpstr>
      <vt:lpstr>Hook Activity – Pair Activity (10 mins) </vt:lpstr>
      <vt:lpstr> Main Activity (Pair activity – 35 mins):  Perform Project  “Coding the program for a Dance Battle’ on pg 76-77. </vt:lpstr>
      <vt:lpstr>Extension Task</vt:lpstr>
      <vt:lpstr>PowerPoint Presentation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Designer </dc:title>
  <dc:creator>Shomaila Ali</dc:creator>
  <cp:lastModifiedBy>Shomaila Ali</cp:lastModifiedBy>
  <cp:revision>2</cp:revision>
  <dcterms:created xsi:type="dcterms:W3CDTF">2023-11-14T19:07:05Z</dcterms:created>
  <dcterms:modified xsi:type="dcterms:W3CDTF">2023-11-14T19:54:00Z</dcterms:modified>
</cp:coreProperties>
</file>