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375"/>
  </p:normalViewPr>
  <p:slideViewPr>
    <p:cSldViewPr snapToGrid="0" snapToObjects="1">
      <p:cViewPr varScale="1">
        <p:scale>
          <a:sx n="81" d="100"/>
          <a:sy n="8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2/28/24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39C7-27F4-8047-8988-62BFBB2A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INVESTIGATE </a:t>
            </a:r>
            <a:endParaRPr lang="en-US" sz="6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AA969-9FAF-1642-9194-82816EBAE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" y="2364829"/>
            <a:ext cx="11143857" cy="4014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The colder the surroundings, the faster a small mammal’s temperature will drop. </a:t>
            </a:r>
          </a:p>
        </p:txBody>
      </p:sp>
    </p:spTree>
    <p:extLst>
      <p:ext uri="{BB962C8B-B14F-4D97-AF65-F5344CB8AC3E}">
        <p14:creationId xmlns:p14="http://schemas.microsoft.com/office/powerpoint/2010/main" val="4236548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40</TotalTime>
  <Words>15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Quotable</vt:lpstr>
      <vt:lpstr>INVESTIGATE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DEFINE</dc:title>
  <dc:creator>Ailyn Sungcaya</dc:creator>
  <cp:lastModifiedBy>Ailyn Sungcaya</cp:lastModifiedBy>
  <cp:revision>12</cp:revision>
  <dcterms:created xsi:type="dcterms:W3CDTF">2023-12-18T10:41:24Z</dcterms:created>
  <dcterms:modified xsi:type="dcterms:W3CDTF">2024-02-28T06:01:30Z</dcterms:modified>
</cp:coreProperties>
</file>