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88" r:id="rId4"/>
    <p:sldId id="289" r:id="rId5"/>
    <p:sldId id="287" r:id="rId6"/>
    <p:sldId id="290" r:id="rId7"/>
    <p:sldId id="292" r:id="rId8"/>
    <p:sldId id="294" r:id="rId9"/>
    <p:sldId id="295" r:id="rId10"/>
    <p:sldId id="296" r:id="rId11"/>
    <p:sldId id="297" r:id="rId12"/>
    <p:sldId id="298" r:id="rId13"/>
    <p:sldId id="299" r:id="rId14"/>
    <p:sldId id="30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375"/>
  </p:normalViewPr>
  <p:slideViewPr>
    <p:cSldViewPr>
      <p:cViewPr varScale="1">
        <p:scale>
          <a:sx n="76" d="100"/>
          <a:sy n="76" d="100"/>
        </p:scale>
        <p:origin x="214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733736" cy="2301240"/>
          </a:xfrm>
        </p:spPr>
        <p:txBody>
          <a:bodyPr/>
          <a:lstStyle/>
          <a:p>
            <a:r>
              <a:rPr lang="en-US" dirty="0"/>
              <a:t>ATOMIC STRUCTURE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7. How many neutrons are there in beryllium?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1544323"/>
              </p:ext>
            </p:extLst>
          </p:nvPr>
        </p:nvGraphicFramePr>
        <p:xfrm>
          <a:off x="457200" y="1600200"/>
          <a:ext cx="7467600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3200" dirty="0"/>
                        <a:t>TEAM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TEAM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8699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8. What is the mass number of Calcium?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7780768"/>
              </p:ext>
            </p:extLst>
          </p:nvPr>
        </p:nvGraphicFramePr>
        <p:xfrm>
          <a:off x="457200" y="1600200"/>
          <a:ext cx="7467600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3200" dirty="0"/>
                        <a:t>TEAM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TEAM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94054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9. What is the relative mass of an electron?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8732460"/>
              </p:ext>
            </p:extLst>
          </p:nvPr>
        </p:nvGraphicFramePr>
        <p:xfrm>
          <a:off x="457200" y="1600200"/>
          <a:ext cx="7467600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3200" dirty="0"/>
                        <a:t>TEAM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TEAM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5053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10. What is the charge of a proton?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6976041"/>
              </p:ext>
            </p:extLst>
          </p:nvPr>
        </p:nvGraphicFramePr>
        <p:xfrm>
          <a:off x="457200" y="1600200"/>
          <a:ext cx="7467600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3200" dirty="0"/>
                        <a:t>TEAM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TEAM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2463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913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Atomic Symbol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211669"/>
            <a:ext cx="1066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http://www.bbc.co.uk/bitesize/intermediate2/chemistry/building_blocks/structure_of_atom/revision/3</a:t>
            </a:r>
            <a:r>
              <a:rPr lang="en-US" dirty="0"/>
              <a:t>/</a:t>
            </a:r>
          </a:p>
        </p:txBody>
      </p:sp>
      <p:pic>
        <p:nvPicPr>
          <p:cNvPr id="7" name="Content Placeholder 6" descr="8c3645cdadcb9dd9bd6b51d022d20c994c9f5177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5800" y="1447801"/>
            <a:ext cx="7010400" cy="2362199"/>
          </a:xfrm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90600" y="41148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Mass</a:t>
                      </a:r>
                      <a:r>
                        <a:rPr lang="en-US" baseline="0"/>
                        <a:t> 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Electron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Neutron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" indent="0" algn="ctr">
              <a:buNone/>
            </a:pPr>
            <a:endParaRPr lang="en-GB" dirty="0"/>
          </a:p>
          <a:p>
            <a:pPr marL="36576" indent="0" algn="ctr">
              <a:buNone/>
            </a:pPr>
            <a:endParaRPr lang="en-GB" dirty="0"/>
          </a:p>
          <a:p>
            <a:pPr marL="36576" indent="0" algn="ctr">
              <a:buNone/>
            </a:pPr>
            <a:r>
              <a:rPr lang="en-GB" sz="4800" dirty="0"/>
              <a:t>GAME</a:t>
            </a:r>
          </a:p>
          <a:p>
            <a:pPr marL="36576" indent="0" algn="ctr">
              <a:buNone/>
            </a:pPr>
            <a:endParaRPr lang="en-GB" dirty="0"/>
          </a:p>
          <a:p>
            <a:pPr marL="36576" indent="0" algn="ctr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916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1. Draw the structure of an atom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3289095"/>
              </p:ext>
            </p:extLst>
          </p:nvPr>
        </p:nvGraphicFramePr>
        <p:xfrm>
          <a:off x="457200" y="1600200"/>
          <a:ext cx="7467600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3200" dirty="0"/>
                        <a:t>TEAM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TEAM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8814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2. Give the symbol of gold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535583"/>
              </p:ext>
            </p:extLst>
          </p:nvPr>
        </p:nvGraphicFramePr>
        <p:xfrm>
          <a:off x="457200" y="1600200"/>
          <a:ext cx="7467600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3200" dirty="0"/>
                        <a:t>TEAM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TEAM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7669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GB" dirty="0"/>
              <a:t>3. What is the atomic number of Lithium?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2782402"/>
              </p:ext>
            </p:extLst>
          </p:nvPr>
        </p:nvGraphicFramePr>
        <p:xfrm>
          <a:off x="457200" y="1600200"/>
          <a:ext cx="7467600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3200" dirty="0"/>
                        <a:t>TEAM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TEAM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9768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4. What is the mass number of Oxygen?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9248329"/>
              </p:ext>
            </p:extLst>
          </p:nvPr>
        </p:nvGraphicFramePr>
        <p:xfrm>
          <a:off x="457200" y="1600200"/>
          <a:ext cx="7467600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3200" dirty="0"/>
                        <a:t>TEAM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TEAM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6375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5. How many electrons are there in Sodium?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0500961"/>
              </p:ext>
            </p:extLst>
          </p:nvPr>
        </p:nvGraphicFramePr>
        <p:xfrm>
          <a:off x="457200" y="1600200"/>
          <a:ext cx="7467600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3200" dirty="0"/>
                        <a:t>TEAM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TEAM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7837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6. How many protons are there in carbon?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2237603"/>
              </p:ext>
            </p:extLst>
          </p:nvPr>
        </p:nvGraphicFramePr>
        <p:xfrm>
          <a:off x="457200" y="1600200"/>
          <a:ext cx="7467600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3200" dirty="0"/>
                        <a:t>TEAM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3200" dirty="0"/>
                        <a:t>TEAM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2118734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182</TotalTime>
  <Words>161</Words>
  <Application>Microsoft Macintosh PowerPoint</Application>
  <PresentationFormat>On-screen Show (4:3)</PresentationFormat>
  <Paragraphs>174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Franklin Gothic Book</vt:lpstr>
      <vt:lpstr>Wingdings 2</vt:lpstr>
      <vt:lpstr>Technic</vt:lpstr>
      <vt:lpstr>ATOMIC STRUCTURE </vt:lpstr>
      <vt:lpstr>Atomic Symbol</vt:lpstr>
      <vt:lpstr>PowerPoint Presentation</vt:lpstr>
      <vt:lpstr>1. Draw the structure of an atom</vt:lpstr>
      <vt:lpstr>2. Give the symbol of gold</vt:lpstr>
      <vt:lpstr>3. What is the atomic number of Lithium?</vt:lpstr>
      <vt:lpstr>4. What is the mass number of Oxygen?</vt:lpstr>
      <vt:lpstr>5. How many electrons are there in Sodium?</vt:lpstr>
      <vt:lpstr>6. How many protons are there in carbon?</vt:lpstr>
      <vt:lpstr>7. How many neutrons are there in beryllium?</vt:lpstr>
      <vt:lpstr>8. What is the mass number of Calcium?</vt:lpstr>
      <vt:lpstr>9. What is the relative mass of an electron? </vt:lpstr>
      <vt:lpstr>10. What is the charge of a proton?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ATOMIC STRUCTURE AND THE PERIODIC TABLE</dc:title>
  <dc:creator>Ailyn G. Sungcaya</dc:creator>
  <cp:lastModifiedBy>Ailyn Sungcaya</cp:lastModifiedBy>
  <cp:revision>27</cp:revision>
  <dcterms:created xsi:type="dcterms:W3CDTF">2006-08-16T00:00:00Z</dcterms:created>
  <dcterms:modified xsi:type="dcterms:W3CDTF">2024-01-16T17:48:47Z</dcterms:modified>
</cp:coreProperties>
</file>