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7" r:id="rId2"/>
    <p:sldId id="284" r:id="rId3"/>
    <p:sldId id="285" r:id="rId4"/>
    <p:sldId id="292" r:id="rId5"/>
    <p:sldId id="294" r:id="rId6"/>
    <p:sldId id="286" r:id="rId7"/>
    <p:sldId id="293" r:id="rId8"/>
    <p:sldId id="279" r:id="rId9"/>
    <p:sldId id="305" r:id="rId10"/>
    <p:sldId id="306" r:id="rId11"/>
    <p:sldId id="307" r:id="rId12"/>
    <p:sldId id="295" r:id="rId13"/>
    <p:sldId id="322" r:id="rId14"/>
    <p:sldId id="318" r:id="rId15"/>
    <p:sldId id="291" r:id="rId16"/>
    <p:sldId id="319" r:id="rId17"/>
    <p:sldId id="32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DEDEDE"/>
    <a:srgbClr val="004A76"/>
    <a:srgbClr val="F6B350"/>
    <a:srgbClr val="E75919"/>
    <a:srgbClr val="3F9DA7"/>
    <a:srgbClr val="6EBFC8"/>
    <a:srgbClr val="AED2BC"/>
    <a:srgbClr val="87BB9B"/>
    <a:srgbClr val="F7E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1" autoAdjust="0"/>
    <p:restoredTop sz="85714" autoAdjust="0"/>
  </p:normalViewPr>
  <p:slideViewPr>
    <p:cSldViewPr snapToGrid="0">
      <p:cViewPr varScale="1">
        <p:scale>
          <a:sx n="57" d="100"/>
          <a:sy n="57" d="100"/>
        </p:scale>
        <p:origin x="171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a Zubair" userId="a0784601-03b9-4b87-b5f2-95db7742549f" providerId="ADAL" clId="{02DE9C0F-D416-48EC-B0D0-AC53D8A7AAB8}"/>
    <pc:docChg chg="custSel addSld delSld modSld">
      <pc:chgData name="Saba Zubair" userId="a0784601-03b9-4b87-b5f2-95db7742549f" providerId="ADAL" clId="{02DE9C0F-D416-48EC-B0D0-AC53D8A7AAB8}" dt="2024-12-09T07:45:09.586" v="176" actId="1076"/>
      <pc:docMkLst>
        <pc:docMk/>
      </pc:docMkLst>
      <pc:sldChg chg="del">
        <pc:chgData name="Saba Zubair" userId="a0784601-03b9-4b87-b5f2-95db7742549f" providerId="ADAL" clId="{02DE9C0F-D416-48EC-B0D0-AC53D8A7AAB8}" dt="2024-12-09T04:52:14.827" v="49" actId="47"/>
        <pc:sldMkLst>
          <pc:docMk/>
          <pc:sldMk cId="3262603198" sldId="280"/>
        </pc:sldMkLst>
      </pc:sldChg>
      <pc:sldChg chg="del">
        <pc:chgData name="Saba Zubair" userId="a0784601-03b9-4b87-b5f2-95db7742549f" providerId="ADAL" clId="{02DE9C0F-D416-48EC-B0D0-AC53D8A7AAB8}" dt="2024-12-09T04:52:14.113" v="48" actId="47"/>
        <pc:sldMkLst>
          <pc:docMk/>
          <pc:sldMk cId="2734148888" sldId="290"/>
        </pc:sldMkLst>
      </pc:sldChg>
      <pc:sldChg chg="addSp modSp">
        <pc:chgData name="Saba Zubair" userId="a0784601-03b9-4b87-b5f2-95db7742549f" providerId="ADAL" clId="{02DE9C0F-D416-48EC-B0D0-AC53D8A7AAB8}" dt="2024-12-09T04:52:02.538" v="30" actId="1076"/>
        <pc:sldMkLst>
          <pc:docMk/>
          <pc:sldMk cId="2814342108" sldId="291"/>
        </pc:sldMkLst>
        <pc:spChg chg="add mod">
          <ac:chgData name="Saba Zubair" userId="a0784601-03b9-4b87-b5f2-95db7742549f" providerId="ADAL" clId="{02DE9C0F-D416-48EC-B0D0-AC53D8A7AAB8}" dt="2024-12-09T04:52:02.538" v="30" actId="1076"/>
          <ac:spMkLst>
            <pc:docMk/>
            <pc:sldMk cId="2814342108" sldId="291"/>
            <ac:spMk id="13" creationId="{AD16358F-07E7-453B-A1C5-75FB5AE3E374}"/>
          </ac:spMkLst>
        </pc:spChg>
      </pc:sldChg>
      <pc:sldChg chg="del">
        <pc:chgData name="Saba Zubair" userId="a0784601-03b9-4b87-b5f2-95db7742549f" providerId="ADAL" clId="{02DE9C0F-D416-48EC-B0D0-AC53D8A7AAB8}" dt="2024-12-09T04:52:11.793" v="38" actId="47"/>
        <pc:sldMkLst>
          <pc:docMk/>
          <pc:sldMk cId="2005017530" sldId="296"/>
        </pc:sldMkLst>
      </pc:sldChg>
      <pc:sldChg chg="del">
        <pc:chgData name="Saba Zubair" userId="a0784601-03b9-4b87-b5f2-95db7742549f" providerId="ADAL" clId="{02DE9C0F-D416-48EC-B0D0-AC53D8A7AAB8}" dt="2024-12-09T04:52:12.728" v="43" actId="47"/>
        <pc:sldMkLst>
          <pc:docMk/>
          <pc:sldMk cId="29387008" sldId="297"/>
        </pc:sldMkLst>
      </pc:sldChg>
      <pc:sldChg chg="del">
        <pc:chgData name="Saba Zubair" userId="a0784601-03b9-4b87-b5f2-95db7742549f" providerId="ADAL" clId="{02DE9C0F-D416-48EC-B0D0-AC53D8A7AAB8}" dt="2024-12-09T04:52:12.938" v="44" actId="47"/>
        <pc:sldMkLst>
          <pc:docMk/>
          <pc:sldMk cId="517323647" sldId="298"/>
        </pc:sldMkLst>
      </pc:sldChg>
      <pc:sldChg chg="del">
        <pc:chgData name="Saba Zubair" userId="a0784601-03b9-4b87-b5f2-95db7742549f" providerId="ADAL" clId="{02DE9C0F-D416-48EC-B0D0-AC53D8A7AAB8}" dt="2024-12-09T04:52:13.528" v="45" actId="47"/>
        <pc:sldMkLst>
          <pc:docMk/>
          <pc:sldMk cId="3393557766" sldId="299"/>
        </pc:sldMkLst>
      </pc:sldChg>
      <pc:sldChg chg="del">
        <pc:chgData name="Saba Zubair" userId="a0784601-03b9-4b87-b5f2-95db7742549f" providerId="ADAL" clId="{02DE9C0F-D416-48EC-B0D0-AC53D8A7AAB8}" dt="2024-12-09T04:52:13.732" v="46" actId="47"/>
        <pc:sldMkLst>
          <pc:docMk/>
          <pc:sldMk cId="1945083998" sldId="300"/>
        </pc:sldMkLst>
      </pc:sldChg>
      <pc:sldChg chg="del">
        <pc:chgData name="Saba Zubair" userId="a0784601-03b9-4b87-b5f2-95db7742549f" providerId="ADAL" clId="{02DE9C0F-D416-48EC-B0D0-AC53D8A7AAB8}" dt="2024-12-09T04:52:13.941" v="47" actId="47"/>
        <pc:sldMkLst>
          <pc:docMk/>
          <pc:sldMk cId="986893661" sldId="301"/>
        </pc:sldMkLst>
      </pc:sldChg>
      <pc:sldChg chg="del">
        <pc:chgData name="Saba Zubair" userId="a0784601-03b9-4b87-b5f2-95db7742549f" providerId="ADAL" clId="{02DE9C0F-D416-48EC-B0D0-AC53D8A7AAB8}" dt="2024-12-09T04:52:09.971" v="31" actId="47"/>
        <pc:sldMkLst>
          <pc:docMk/>
          <pc:sldMk cId="685083184" sldId="302"/>
        </pc:sldMkLst>
      </pc:sldChg>
      <pc:sldChg chg="del">
        <pc:chgData name="Saba Zubair" userId="a0784601-03b9-4b87-b5f2-95db7742549f" providerId="ADAL" clId="{02DE9C0F-D416-48EC-B0D0-AC53D8A7AAB8}" dt="2024-12-09T04:52:11.619" v="37" actId="47"/>
        <pc:sldMkLst>
          <pc:docMk/>
          <pc:sldMk cId="1337905549" sldId="304"/>
        </pc:sldMkLst>
      </pc:sldChg>
      <pc:sldChg chg="del">
        <pc:chgData name="Saba Zubair" userId="a0784601-03b9-4b87-b5f2-95db7742549f" providerId="ADAL" clId="{02DE9C0F-D416-48EC-B0D0-AC53D8A7AAB8}" dt="2024-12-09T04:52:10.347" v="32" actId="47"/>
        <pc:sldMkLst>
          <pc:docMk/>
          <pc:sldMk cId="665099711" sldId="308"/>
        </pc:sldMkLst>
      </pc:sldChg>
      <pc:sldChg chg="del">
        <pc:chgData name="Saba Zubair" userId="a0784601-03b9-4b87-b5f2-95db7742549f" providerId="ADAL" clId="{02DE9C0F-D416-48EC-B0D0-AC53D8A7AAB8}" dt="2024-12-09T04:52:10.717" v="33" actId="47"/>
        <pc:sldMkLst>
          <pc:docMk/>
          <pc:sldMk cId="840651380" sldId="309"/>
        </pc:sldMkLst>
      </pc:sldChg>
      <pc:sldChg chg="del">
        <pc:chgData name="Saba Zubair" userId="a0784601-03b9-4b87-b5f2-95db7742549f" providerId="ADAL" clId="{02DE9C0F-D416-48EC-B0D0-AC53D8A7AAB8}" dt="2024-12-09T04:52:10.986" v="34" actId="47"/>
        <pc:sldMkLst>
          <pc:docMk/>
          <pc:sldMk cId="2837951937" sldId="310"/>
        </pc:sldMkLst>
      </pc:sldChg>
      <pc:sldChg chg="del">
        <pc:chgData name="Saba Zubair" userId="a0784601-03b9-4b87-b5f2-95db7742549f" providerId="ADAL" clId="{02DE9C0F-D416-48EC-B0D0-AC53D8A7AAB8}" dt="2024-12-09T04:52:11.208" v="35" actId="47"/>
        <pc:sldMkLst>
          <pc:docMk/>
          <pc:sldMk cId="1576500472" sldId="311"/>
        </pc:sldMkLst>
      </pc:sldChg>
      <pc:sldChg chg="del">
        <pc:chgData name="Saba Zubair" userId="a0784601-03b9-4b87-b5f2-95db7742549f" providerId="ADAL" clId="{02DE9C0F-D416-48EC-B0D0-AC53D8A7AAB8}" dt="2024-12-09T04:52:11.413" v="36" actId="47"/>
        <pc:sldMkLst>
          <pc:docMk/>
          <pc:sldMk cId="2699518143" sldId="312"/>
        </pc:sldMkLst>
      </pc:sldChg>
      <pc:sldChg chg="del">
        <pc:chgData name="Saba Zubair" userId="a0784601-03b9-4b87-b5f2-95db7742549f" providerId="ADAL" clId="{02DE9C0F-D416-48EC-B0D0-AC53D8A7AAB8}" dt="2024-12-09T04:52:11.985" v="39" actId="47"/>
        <pc:sldMkLst>
          <pc:docMk/>
          <pc:sldMk cId="3961584058" sldId="313"/>
        </pc:sldMkLst>
      </pc:sldChg>
      <pc:sldChg chg="del">
        <pc:chgData name="Saba Zubair" userId="a0784601-03b9-4b87-b5f2-95db7742549f" providerId="ADAL" clId="{02DE9C0F-D416-48EC-B0D0-AC53D8A7AAB8}" dt="2024-12-09T04:52:12.189" v="40" actId="47"/>
        <pc:sldMkLst>
          <pc:docMk/>
          <pc:sldMk cId="3401331366" sldId="314"/>
        </pc:sldMkLst>
      </pc:sldChg>
      <pc:sldChg chg="del">
        <pc:chgData name="Saba Zubair" userId="a0784601-03b9-4b87-b5f2-95db7742549f" providerId="ADAL" clId="{02DE9C0F-D416-48EC-B0D0-AC53D8A7AAB8}" dt="2024-12-09T04:52:12.364" v="41" actId="47"/>
        <pc:sldMkLst>
          <pc:docMk/>
          <pc:sldMk cId="4177237358" sldId="315"/>
        </pc:sldMkLst>
      </pc:sldChg>
      <pc:sldChg chg="del">
        <pc:chgData name="Saba Zubair" userId="a0784601-03b9-4b87-b5f2-95db7742549f" providerId="ADAL" clId="{02DE9C0F-D416-48EC-B0D0-AC53D8A7AAB8}" dt="2024-12-09T04:52:12.573" v="42" actId="47"/>
        <pc:sldMkLst>
          <pc:docMk/>
          <pc:sldMk cId="1512395836" sldId="316"/>
        </pc:sldMkLst>
      </pc:sldChg>
      <pc:sldChg chg="del">
        <pc:chgData name="Saba Zubair" userId="a0784601-03b9-4b87-b5f2-95db7742549f" providerId="ADAL" clId="{02DE9C0F-D416-48EC-B0D0-AC53D8A7AAB8}" dt="2024-12-09T04:52:15.231" v="50" actId="47"/>
        <pc:sldMkLst>
          <pc:docMk/>
          <pc:sldMk cId="1356876063" sldId="317"/>
        </pc:sldMkLst>
      </pc:sldChg>
      <pc:sldChg chg="addSp delSp modSp new add">
        <pc:chgData name="Saba Zubair" userId="a0784601-03b9-4b87-b5f2-95db7742549f" providerId="ADAL" clId="{02DE9C0F-D416-48EC-B0D0-AC53D8A7AAB8}" dt="2024-12-09T04:51:34.023" v="28" actId="1076"/>
        <pc:sldMkLst>
          <pc:docMk/>
          <pc:sldMk cId="915220369" sldId="318"/>
        </pc:sldMkLst>
        <pc:spChg chg="del">
          <ac:chgData name="Saba Zubair" userId="a0784601-03b9-4b87-b5f2-95db7742549f" providerId="ADAL" clId="{02DE9C0F-D416-48EC-B0D0-AC53D8A7AAB8}" dt="2024-12-09T04:47:45.125" v="4" actId="478"/>
          <ac:spMkLst>
            <pc:docMk/>
            <pc:sldMk cId="915220369" sldId="318"/>
            <ac:spMk id="2" creationId="{1BA60F7A-53A5-436F-BD6E-9D3F13C4D5AE}"/>
          </ac:spMkLst>
        </pc:spChg>
        <pc:spChg chg="add mod">
          <ac:chgData name="Saba Zubair" userId="a0784601-03b9-4b87-b5f2-95db7742549f" providerId="ADAL" clId="{02DE9C0F-D416-48EC-B0D0-AC53D8A7AAB8}" dt="2024-12-09T04:48:43.482" v="6" actId="1076"/>
          <ac:spMkLst>
            <pc:docMk/>
            <pc:sldMk cId="915220369" sldId="318"/>
            <ac:spMk id="5" creationId="{66B1C2C1-F0B5-46E1-B9D2-8F90A97B1F19}"/>
          </ac:spMkLst>
        </pc:spChg>
        <pc:spChg chg="add mod">
          <ac:chgData name="Saba Zubair" userId="a0784601-03b9-4b87-b5f2-95db7742549f" providerId="ADAL" clId="{02DE9C0F-D416-48EC-B0D0-AC53D8A7AAB8}" dt="2024-12-09T04:51:34.023" v="28" actId="1076"/>
          <ac:spMkLst>
            <pc:docMk/>
            <pc:sldMk cId="915220369" sldId="318"/>
            <ac:spMk id="7" creationId="{6D3AAE8F-0D70-4E37-A41A-FD9EC71312B6}"/>
          </ac:spMkLst>
        </pc:spChg>
        <pc:spChg chg="add mod">
          <ac:chgData name="Saba Zubair" userId="a0784601-03b9-4b87-b5f2-95db7742549f" providerId="ADAL" clId="{02DE9C0F-D416-48EC-B0D0-AC53D8A7AAB8}" dt="2024-12-09T04:51:20.741" v="26" actId="1582"/>
          <ac:spMkLst>
            <pc:docMk/>
            <pc:sldMk cId="915220369" sldId="318"/>
            <ac:spMk id="9" creationId="{0F079EEB-FB57-455B-B36A-139A6792EE29}"/>
          </ac:spMkLst>
        </pc:spChg>
        <pc:spChg chg="add mod">
          <ac:chgData name="Saba Zubair" userId="a0784601-03b9-4b87-b5f2-95db7742549f" providerId="ADAL" clId="{02DE9C0F-D416-48EC-B0D0-AC53D8A7AAB8}" dt="2024-12-09T04:50:51.118" v="23" actId="1076"/>
          <ac:spMkLst>
            <pc:docMk/>
            <pc:sldMk cId="915220369" sldId="318"/>
            <ac:spMk id="11" creationId="{ED9C5D33-7B7C-42C5-8502-63FA4D587101}"/>
          </ac:spMkLst>
        </pc:spChg>
        <pc:picChg chg="add mod">
          <ac:chgData name="Saba Zubair" userId="a0784601-03b9-4b87-b5f2-95db7742549f" providerId="ADAL" clId="{02DE9C0F-D416-48EC-B0D0-AC53D8A7AAB8}" dt="2024-12-09T04:49:19.270" v="11" actId="1076"/>
          <ac:picMkLst>
            <pc:docMk/>
            <pc:sldMk cId="915220369" sldId="318"/>
            <ac:picMk id="6" creationId="{FE0D0A3B-69B2-427E-9496-BF1A84778B14}"/>
          </ac:picMkLst>
        </pc:picChg>
        <pc:picChg chg="add mod">
          <ac:chgData name="Saba Zubair" userId="a0784601-03b9-4b87-b5f2-95db7742549f" providerId="ADAL" clId="{02DE9C0F-D416-48EC-B0D0-AC53D8A7AAB8}" dt="2024-12-09T04:49:38.520" v="13" actId="1076"/>
          <ac:picMkLst>
            <pc:docMk/>
            <pc:sldMk cId="915220369" sldId="318"/>
            <ac:picMk id="8" creationId="{ED230283-66EE-4CB8-807B-9FAA5D177B85}"/>
          </ac:picMkLst>
        </pc:picChg>
        <pc:picChg chg="add mod">
          <ac:chgData name="Saba Zubair" userId="a0784601-03b9-4b87-b5f2-95db7742549f" providerId="ADAL" clId="{02DE9C0F-D416-48EC-B0D0-AC53D8A7AAB8}" dt="2024-12-09T04:50:13.269" v="18" actId="1076"/>
          <ac:picMkLst>
            <pc:docMk/>
            <pc:sldMk cId="915220369" sldId="318"/>
            <ac:picMk id="10" creationId="{806A6761-792C-4AAE-AABD-72A04CF5F7C0}"/>
          </ac:picMkLst>
        </pc:picChg>
      </pc:sldChg>
      <pc:sldChg chg="addSp modSp new add">
        <pc:chgData name="Saba Zubair" userId="a0784601-03b9-4b87-b5f2-95db7742549f" providerId="ADAL" clId="{02DE9C0F-D416-48EC-B0D0-AC53D8A7AAB8}" dt="2024-12-09T07:45:09.586" v="176" actId="1076"/>
        <pc:sldMkLst>
          <pc:docMk/>
          <pc:sldMk cId="3318452006" sldId="319"/>
        </pc:sldMkLst>
        <pc:spChg chg="add mod">
          <ac:chgData name="Saba Zubair" userId="a0784601-03b9-4b87-b5f2-95db7742549f" providerId="ADAL" clId="{02DE9C0F-D416-48EC-B0D0-AC53D8A7AAB8}" dt="2024-12-09T04:52:39.400" v="56" actId="1076"/>
          <ac:spMkLst>
            <pc:docMk/>
            <pc:sldMk cId="3318452006" sldId="319"/>
            <ac:spMk id="4" creationId="{F043B092-F7A8-4DF4-8DC0-8528C62F59B2}"/>
          </ac:spMkLst>
        </pc:spChg>
        <pc:spChg chg="add mod">
          <ac:chgData name="Saba Zubair" userId="a0784601-03b9-4b87-b5f2-95db7742549f" providerId="ADAL" clId="{02DE9C0F-D416-48EC-B0D0-AC53D8A7AAB8}" dt="2024-12-09T07:44:44.996" v="173" actId="20577"/>
          <ac:spMkLst>
            <pc:docMk/>
            <pc:sldMk cId="3318452006" sldId="319"/>
            <ac:spMk id="5" creationId="{BD2532CB-05CA-4410-927D-E4EEB83AF1AC}"/>
          </ac:spMkLst>
        </pc:spChg>
        <pc:picChg chg="add mod">
          <ac:chgData name="Saba Zubair" userId="a0784601-03b9-4b87-b5f2-95db7742549f" providerId="ADAL" clId="{02DE9C0F-D416-48EC-B0D0-AC53D8A7AAB8}" dt="2024-12-09T07:45:09.586" v="176" actId="1076"/>
          <ac:picMkLst>
            <pc:docMk/>
            <pc:sldMk cId="3318452006" sldId="319"/>
            <ac:picMk id="6" creationId="{10478025-450D-405A-AC8B-80B5AD4DE0A1}"/>
          </ac:picMkLst>
        </pc:picChg>
      </pc:sldChg>
      <pc:sldChg chg="del">
        <pc:chgData name="Saba Zubair" userId="a0784601-03b9-4b87-b5f2-95db7742549f" providerId="ADAL" clId="{02DE9C0F-D416-48EC-B0D0-AC53D8A7AAB8}" dt="2024-12-09T04:47:34.664" v="0" actId="47"/>
        <pc:sldMkLst>
          <pc:docMk/>
          <pc:sldMk cId="288148033" sldId="320"/>
        </pc:sldMkLst>
      </pc:sldChg>
      <pc:sldChg chg="addSp delSp modSp new add">
        <pc:chgData name="Saba Zubair" userId="a0784601-03b9-4b87-b5f2-95db7742549f" providerId="ADAL" clId="{02DE9C0F-D416-48EC-B0D0-AC53D8A7AAB8}" dt="2024-12-09T05:03:29.167" v="112" actId="1076"/>
        <pc:sldMkLst>
          <pc:docMk/>
          <pc:sldMk cId="1978292388" sldId="320"/>
        </pc:sldMkLst>
        <pc:spChg chg="add mod">
          <ac:chgData name="Saba Zubair" userId="a0784601-03b9-4b87-b5f2-95db7742549f" providerId="ADAL" clId="{02DE9C0F-D416-48EC-B0D0-AC53D8A7AAB8}" dt="2024-12-09T04:59:39.136" v="69" actId="14100"/>
          <ac:spMkLst>
            <pc:docMk/>
            <pc:sldMk cId="1978292388" sldId="320"/>
            <ac:spMk id="4" creationId="{6B85B436-3BF4-49E9-A097-F0F820A93F12}"/>
          </ac:spMkLst>
        </pc:spChg>
        <pc:spChg chg="add mod">
          <ac:chgData name="Saba Zubair" userId="a0784601-03b9-4b87-b5f2-95db7742549f" providerId="ADAL" clId="{02DE9C0F-D416-48EC-B0D0-AC53D8A7AAB8}" dt="2024-12-09T05:03:29.167" v="112" actId="1076"/>
          <ac:spMkLst>
            <pc:docMk/>
            <pc:sldMk cId="1978292388" sldId="320"/>
            <ac:spMk id="5" creationId="{402FF5F8-633C-469D-8FE8-F3D601924F55}"/>
          </ac:spMkLst>
        </pc:spChg>
        <pc:spChg chg="add del">
          <ac:chgData name="Saba Zubair" userId="a0784601-03b9-4b87-b5f2-95db7742549f" providerId="ADAL" clId="{02DE9C0F-D416-48EC-B0D0-AC53D8A7AAB8}" dt="2024-12-09T05:00:27.510" v="103" actId="478"/>
          <ac:spMkLst>
            <pc:docMk/>
            <pc:sldMk cId="1978292388" sldId="320"/>
            <ac:spMk id="6" creationId="{69F684F2-5BAC-479F-BC80-59F310FCC31F}"/>
          </ac:spMkLst>
        </pc:spChg>
        <pc:picChg chg="add mod">
          <ac:chgData name="Saba Zubair" userId="a0784601-03b9-4b87-b5f2-95db7742549f" providerId="ADAL" clId="{02DE9C0F-D416-48EC-B0D0-AC53D8A7AAB8}" dt="2024-12-09T05:03:17.646" v="110" actId="1076"/>
          <ac:picMkLst>
            <pc:docMk/>
            <pc:sldMk cId="1978292388" sldId="320"/>
            <ac:picMk id="7" creationId="{DD28FD39-FE91-4DED-B22E-0AC6542D2B5B}"/>
          </ac:picMkLst>
        </pc:picChg>
      </pc:sldChg>
      <pc:sldChg chg="addSp delSp new add del">
        <pc:chgData name="Saba Zubair" userId="a0784601-03b9-4b87-b5f2-95db7742549f" providerId="ADAL" clId="{02DE9C0F-D416-48EC-B0D0-AC53D8A7AAB8}" dt="2024-12-09T05:40:01.751" v="118" actId="47"/>
        <pc:sldMkLst>
          <pc:docMk/>
          <pc:sldMk cId="1062062032" sldId="321"/>
        </pc:sldMkLst>
        <pc:spChg chg="add del">
          <ac:chgData name="Saba Zubair" userId="a0784601-03b9-4b87-b5f2-95db7742549f" providerId="ADAL" clId="{02DE9C0F-D416-48EC-B0D0-AC53D8A7AAB8}" dt="2024-12-09T05:39:22.696" v="116"/>
          <ac:spMkLst>
            <pc:docMk/>
            <pc:sldMk cId="1062062032" sldId="321"/>
            <ac:spMk id="5" creationId="{1CB1443B-FFE7-47A5-B440-A48CD3BE1341}"/>
          </ac:spMkLst>
        </pc:spChg>
        <pc:spChg chg="add del">
          <ac:chgData name="Saba Zubair" userId="a0784601-03b9-4b87-b5f2-95db7742549f" providerId="ADAL" clId="{02DE9C0F-D416-48EC-B0D0-AC53D8A7AAB8}" dt="2024-12-09T05:39:22.696" v="116"/>
          <ac:spMkLst>
            <pc:docMk/>
            <pc:sldMk cId="1062062032" sldId="321"/>
            <ac:spMk id="6" creationId="{746E468D-77B5-46C6-A09F-89630490C17D}"/>
          </ac:spMkLst>
        </pc:spChg>
        <pc:spChg chg="add del">
          <ac:chgData name="Saba Zubair" userId="a0784601-03b9-4b87-b5f2-95db7742549f" providerId="ADAL" clId="{02DE9C0F-D416-48EC-B0D0-AC53D8A7AAB8}" dt="2024-12-09T05:39:22.696" v="116"/>
          <ac:spMkLst>
            <pc:docMk/>
            <pc:sldMk cId="1062062032" sldId="321"/>
            <ac:spMk id="7" creationId="{2488E49A-37CB-40CF-B18F-4D0FF9E56B5E}"/>
          </ac:spMkLst>
        </pc:spChg>
        <pc:spChg chg="add del">
          <ac:chgData name="Saba Zubair" userId="a0784601-03b9-4b87-b5f2-95db7742549f" providerId="ADAL" clId="{02DE9C0F-D416-48EC-B0D0-AC53D8A7AAB8}" dt="2024-12-09T05:39:22.696" v="116"/>
          <ac:spMkLst>
            <pc:docMk/>
            <pc:sldMk cId="1062062032" sldId="321"/>
            <ac:spMk id="8" creationId="{3780FB84-A746-4C3E-B611-8C1AA48D8E1A}"/>
          </ac:spMkLst>
        </pc:spChg>
        <pc:picChg chg="add del">
          <ac:chgData name="Saba Zubair" userId="a0784601-03b9-4b87-b5f2-95db7742549f" providerId="ADAL" clId="{02DE9C0F-D416-48EC-B0D0-AC53D8A7AAB8}" dt="2024-12-09T05:39:22.696" v="116"/>
          <ac:picMkLst>
            <pc:docMk/>
            <pc:sldMk cId="1062062032" sldId="321"/>
            <ac:picMk id="2050" creationId="{1FCB7871-530A-49DA-A767-178EDC60F5CA}"/>
          </ac:picMkLst>
        </pc:picChg>
      </pc:sldChg>
      <pc:sldChg chg="del">
        <pc:chgData name="Saba Zubair" userId="a0784601-03b9-4b87-b5f2-95db7742549f" providerId="ADAL" clId="{02DE9C0F-D416-48EC-B0D0-AC53D8A7AAB8}" dt="2024-12-09T04:47:37.098" v="1" actId="47"/>
        <pc:sldMkLst>
          <pc:docMk/>
          <pc:sldMk cId="2791151743" sldId="321"/>
        </pc:sldMkLst>
      </pc:sldChg>
      <pc:sldChg chg="add">
        <pc:chgData name="Saba Zubair" userId="a0784601-03b9-4b87-b5f2-95db7742549f" providerId="ADAL" clId="{02DE9C0F-D416-48EC-B0D0-AC53D8A7AAB8}" dt="2024-12-09T05:39:59.948" v="117"/>
        <pc:sldMkLst>
          <pc:docMk/>
          <pc:sldMk cId="3414723145" sldId="32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Before teaching, be aware that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 1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will need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selection of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birthday cards (to include 1</a:t>
            </a:r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</a:t>
            </a:r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3</a:t>
            </a:r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6</a:t>
            </a:r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9</a:t>
            </a:r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children will need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mini-whiteboards and pens. 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 2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will need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0-100 landmarked line (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resources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black card strips and fasteners to make &lt;,  and &gt; signs, cubes, card, 0-9 cards.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 3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would be best-served by using a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0-100-bead bar and tags;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children will need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mini-whiteboards and pens.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 4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will need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items for sale with price labels [17p, 25p, 32p, 49p, 55p, 63p, 74p, 86p and 99p], a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0-100 landmarked line (see resources).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157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90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would be a great day to use a problem-solving investigation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Racing Riddles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as the group activity, which you can find on the next slides and in this unit’s IN-DEPTH INVESTIGATION box on Hamilton’s website.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Alternatively, children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now go on to do differentiated GROUP ACTIVITIES. You can find Hamilton’s group activities in this unit’s TEACHING AND GROUP ACTIVITIES download.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WT: 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 multi-coloured cube towers using ordinal numbers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ARE/ GD: 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out secret messages using ordinal numbers.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872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Practice Sheet on this slide is suitable for most children.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Differentiated PRACTICE WORKSHEETS are available on Hamilton’s website in this unit’s PROCEDURAL FLUENCY box.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WT: 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Solve puzzles with ordinal numbers to 10</a:t>
            </a:r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(Sheet 1).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ARE/ GD: 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Solve puzzles with ordinal numbers to 15</a:t>
            </a:r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(Sheet 2).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940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starters that suit your class by dragging and dropping the relevant slide or slides below to the start of the teaching for each 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Pre-requisite skills – to use this starter, drag this slide to the start of Day 1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children to write a number on their whiteboards between 10 and 50. Choose a child to stand up and show their number. Draw 3 boxes next to each other on IWB. Write that number in the middle box. Choose children to come up and write the number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more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right side and the number that is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less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left. Repeat with other numbers. As children get used to the activity, simply point at the boxes and have children call out/ show you with a number fan the numbers 1 more and 1 less</a:t>
            </a:r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Pre-requisite skills – to use this starter, drag this slide to the start of Day 2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 children in groups of 4. They each write a 2-digit number on a whiteboard and then work together to put them in order from the smallest to largest. Show a 1-100 grid (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resources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for them to check. Repeat then ask 2 groups of 4 to combine and order all 8 on whiteboards.</a:t>
            </a:r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292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Pre-requisite skills – to use this starter, drag this slide to the start of Day 2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 children in groups of 4. They each write a 2-digit number on a whiteboard and then work together to put them in order from the smallest to largest. Show a 1-100 grid (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resources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for them to check. Repeat then ask 2 groups of 4 to combine and order all 8 on whiteboards.</a:t>
            </a:r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855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Simmering skills – to use this starter, drag this slide to the start of Day 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children how to show 35 using hands. Close your hands, flash 10, three times, and then hold up 5 fingers. Hold up a 2-digit number, say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3, 2, 1.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Children show the number. Repeat.</a:t>
            </a:r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Simmering skills – to use this starter, drag this slide to the start of Day 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hall or an outside space. Children stand holding numbers: 0, 10, 20… 100. Give other children a 1-100 card each. A group at a time, they stand between the correct multiples of 10, then move to the closest 10.</a:t>
            </a:r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459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children a selection of birthday cards which show ordinal numbers, e.g. Happy 9</a:t>
            </a:r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Birthday! Ensure that they include 1</a:t>
            </a:r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</a:t>
            </a:r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3</a:t>
            </a:r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that you can discuss how these are written differently.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27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2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2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>
                <a:lumMod val="95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ordwall.net/resource/298720/maths/ordinal-numbers-quiz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480194" y="1743331"/>
            <a:ext cx="8130503" cy="337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  <a:buClr>
                <a:schemeClr val="accent2"/>
              </a:buClr>
            </a:pPr>
            <a:r>
              <a:rPr lang="en-US" sz="2400" b="1" dirty="0">
                <a:solidFill>
                  <a:srgbClr val="253746"/>
                </a:solidFill>
              </a:rPr>
              <a:t>Objectives</a:t>
            </a:r>
            <a:endParaRPr lang="en-GB" sz="2400" b="1" dirty="0">
              <a:solidFill>
                <a:srgbClr val="253746"/>
              </a:solidFill>
            </a:endParaRP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</a:t>
            </a:r>
          </a:p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Use ordinal numbers in context up to 10</a:t>
            </a:r>
            <a:r>
              <a:rPr lang="en-GB" sz="2000" b="1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 and beyond.</a:t>
            </a: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2</a:t>
            </a:r>
          </a:p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Compare numbers using the symbols &lt; and &gt;.</a:t>
            </a: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3</a:t>
            </a:r>
          </a:p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Round 2-digit numbers to nearest multiple of 10.</a:t>
            </a: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4</a:t>
            </a:r>
          </a:p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Round 2-digit numbers to nearest multiple of 10.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4F3FED-3247-4F55-BF8A-D1D9E087C650}"/>
              </a:ext>
            </a:extLst>
          </p:cNvPr>
          <p:cNvSpPr txBox="1"/>
          <p:nvPr/>
        </p:nvSpPr>
        <p:spPr>
          <a:xfrm>
            <a:off x="116681" y="16610"/>
            <a:ext cx="89100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53746"/>
                </a:solidFill>
              </a:rPr>
              <a:t>Place Value and Fractions</a:t>
            </a:r>
          </a:p>
          <a:p>
            <a:pPr algn="ctr"/>
            <a:r>
              <a:rPr lang="en-GB" sz="2400" b="1" dirty="0">
                <a:solidFill>
                  <a:srgbClr val="253746"/>
                </a:solidFill>
              </a:rPr>
              <a:t>Ordinal numbers, Place value</a:t>
            </a:r>
          </a:p>
          <a:p>
            <a:pPr algn="ctr"/>
            <a:r>
              <a:rPr lang="en-GB" sz="2400" b="1" dirty="0">
                <a:solidFill>
                  <a:srgbClr val="253746"/>
                </a:solidFill>
              </a:rPr>
              <a:t>Properties of 2-digit numbers, Rounding</a:t>
            </a:r>
          </a:p>
        </p:txBody>
      </p:sp>
    </p:spTree>
    <p:extLst>
      <p:ext uri="{BB962C8B-B14F-4D97-AF65-F5344CB8AC3E}">
        <p14:creationId xmlns:p14="http://schemas.microsoft.com/office/powerpoint/2010/main" val="2966993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10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2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004A76"/>
                </a:solidFill>
              </a:rPr>
              <a:t>Day 1: 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Use ordinal numbers in context up to 10</a:t>
            </a:r>
            <a:r>
              <a:rPr lang="en-GB" sz="2000" b="1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 and beyond.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B5E629B-EEE7-4D9D-9009-F98615C4A3F4}"/>
              </a:ext>
            </a:extLst>
          </p:cNvPr>
          <p:cNvSpPr/>
          <p:nvPr/>
        </p:nvSpPr>
        <p:spPr>
          <a:xfrm>
            <a:off x="986651" y="914106"/>
            <a:ext cx="4660628" cy="2328512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Myriad Pro Light" panose="020B0603030403020204" pitchFamily="34" charset="0"/>
              </a:rPr>
              <a:t>Look at these two birthday cards…</a:t>
            </a:r>
          </a:p>
          <a:p>
            <a:pPr algn="ctr"/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Myriad Pro Light" panose="020B0603030403020204" pitchFamily="34" charset="0"/>
              </a:rPr>
              <a:t>If a person is older than 6 but younger than 9, what might be on their card?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719410-E916-4EA6-9A27-3B3DC0204D97}"/>
              </a:ext>
            </a:extLst>
          </p:cNvPr>
          <p:cNvSpPr/>
          <p:nvPr/>
        </p:nvSpPr>
        <p:spPr>
          <a:xfrm>
            <a:off x="3316965" y="3679989"/>
            <a:ext cx="20393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ln w="19050">
                  <a:solidFill>
                    <a:srgbClr val="25374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</a:t>
            </a:r>
            <a:r>
              <a:rPr lang="en-GB" sz="5400" b="1" baseline="30000" dirty="0">
                <a:ln w="19050">
                  <a:solidFill>
                    <a:srgbClr val="25374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</a:t>
            </a:r>
            <a:r>
              <a:rPr lang="en-GB" sz="5400" b="1" dirty="0">
                <a:ln w="19050">
                  <a:solidFill>
                    <a:srgbClr val="25374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8</a:t>
            </a:r>
            <a:r>
              <a:rPr lang="en-GB" sz="5400" b="1" baseline="30000" dirty="0">
                <a:ln w="19050">
                  <a:solidFill>
                    <a:srgbClr val="25374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</a:t>
            </a:r>
            <a:endParaRPr lang="en-GB" sz="5400" b="1" baseline="-25000" dirty="0">
              <a:ln w="19050">
                <a:solidFill>
                  <a:srgbClr val="25374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8AAEC5-A4AB-44A7-9B97-898A0E8B9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20" y="914106"/>
            <a:ext cx="1609227" cy="11283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135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2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004A76"/>
                </a:solidFill>
              </a:rPr>
              <a:t>Day 1: 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Use ordinal numbers in context up to 10</a:t>
            </a:r>
            <a:r>
              <a:rPr lang="en-GB" sz="2000" b="1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 and beyond.</a:t>
            </a:r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id="{0CA4F618-3A6C-4325-8DAE-0204DDC11E1B}"/>
              </a:ext>
            </a:extLst>
          </p:cNvPr>
          <p:cNvSpPr/>
          <p:nvPr/>
        </p:nvSpPr>
        <p:spPr>
          <a:xfrm>
            <a:off x="1500996" y="1646141"/>
            <a:ext cx="3616144" cy="1209734"/>
          </a:xfrm>
          <a:prstGeom prst="homePlate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Time to line up…</a:t>
            </a:r>
          </a:p>
          <a:p>
            <a:pPr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Take your whiteboard and pen with you…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F8BBBEFE-0B2F-4B15-A504-A39E9783A3F8}"/>
              </a:ext>
            </a:extLst>
          </p:cNvPr>
          <p:cNvSpPr/>
          <p:nvPr/>
        </p:nvSpPr>
        <p:spPr>
          <a:xfrm>
            <a:off x="3624769" y="2553108"/>
            <a:ext cx="2984741" cy="1440079"/>
          </a:xfrm>
          <a:prstGeom prst="homePlate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Now write your position in the order on your whiteboard!</a:t>
            </a:r>
          </a:p>
        </p:txBody>
      </p:sp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id="{DB635C18-5EAD-4345-99D4-BD6D614298C7}"/>
              </a:ext>
            </a:extLst>
          </p:cNvPr>
          <p:cNvSpPr/>
          <p:nvPr/>
        </p:nvSpPr>
        <p:spPr>
          <a:xfrm>
            <a:off x="5117139" y="3928755"/>
            <a:ext cx="2984741" cy="1440079"/>
          </a:xfrm>
          <a:prstGeom prst="homePlate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Now read your </a:t>
            </a:r>
            <a:r>
              <a:rPr lang="en-GB" b="1" dirty="0">
                <a:solidFill>
                  <a:srgbClr val="C00000"/>
                </a:solidFill>
                <a:latin typeface="Myriad Pro Light" panose="020B0603030403020204" pitchFamily="34" charset="0"/>
              </a:rPr>
              <a:t>ordinal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number – who’s 1</a:t>
            </a:r>
            <a:r>
              <a:rPr lang="en-GB" b="1" baseline="30000" dirty="0">
                <a:solidFill>
                  <a:srgbClr val="253746"/>
                </a:solidFill>
                <a:latin typeface="Myriad Pro Light" panose="020B0603030403020204" pitchFamily="34" charset="0"/>
              </a:rPr>
              <a:t>st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?</a:t>
            </a:r>
          </a:p>
        </p:txBody>
      </p:sp>
      <p:pic>
        <p:nvPicPr>
          <p:cNvPr id="17" name="Picture 2" descr="Image result for cartoon pencil">
            <a:extLst>
              <a:ext uri="{FF2B5EF4-FFF2-40B4-BE49-F238E27FC236}">
                <a16:creationId xmlns:a16="http://schemas.microsoft.com/office/drawing/2014/main" id="{6B0F1EA0-80FB-4DE9-BD60-3537F75F5D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3"/>
          <a:stretch/>
        </p:blipFill>
        <p:spPr bwMode="auto">
          <a:xfrm>
            <a:off x="4327248" y="1129378"/>
            <a:ext cx="789891" cy="85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69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2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52DFCE-4906-4A57-B15C-CAD28E8A5309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004A76"/>
                </a:solidFill>
              </a:rPr>
              <a:t>Day 1: 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Use ordinal numbers in context up to 10</a:t>
            </a:r>
            <a:r>
              <a:rPr lang="en-GB" sz="2000" b="1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 and beyond.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A0EB32C4-FE6C-4025-900D-ED48B73B0515}"/>
              </a:ext>
            </a:extLst>
          </p:cNvPr>
          <p:cNvSpPr/>
          <p:nvPr/>
        </p:nvSpPr>
        <p:spPr>
          <a:xfrm>
            <a:off x="1234414" y="1002575"/>
            <a:ext cx="2822513" cy="1284414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Myriad Pro Light" panose="020B0603030403020204" pitchFamily="34" charset="0"/>
              </a:rPr>
              <a:t>Can you crack this code?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F0DC4F-93A0-4017-8B49-3C5F50A73065}"/>
              </a:ext>
            </a:extLst>
          </p:cNvPr>
          <p:cNvSpPr txBox="1"/>
          <p:nvPr/>
        </p:nvSpPr>
        <p:spPr>
          <a:xfrm>
            <a:off x="1793621" y="3883348"/>
            <a:ext cx="550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253746"/>
                </a:solidFill>
              </a:rPr>
              <a:t>m , 6</a:t>
            </a:r>
            <a:r>
              <a:rPr lang="en-GB" sz="3600" baseline="30000" dirty="0">
                <a:solidFill>
                  <a:srgbClr val="253746"/>
                </a:solidFill>
              </a:rPr>
              <a:t>th</a:t>
            </a:r>
            <a:r>
              <a:rPr lang="en-GB" sz="3600" dirty="0">
                <a:solidFill>
                  <a:srgbClr val="253746"/>
                </a:solidFill>
              </a:rPr>
              <a:t>, 8</a:t>
            </a:r>
            <a:r>
              <a:rPr lang="en-GB" sz="3600" baseline="30000" dirty="0">
                <a:solidFill>
                  <a:srgbClr val="253746"/>
                </a:solidFill>
              </a:rPr>
              <a:t>th</a:t>
            </a:r>
            <a:r>
              <a:rPr lang="en-GB" sz="3600" dirty="0">
                <a:solidFill>
                  <a:srgbClr val="253746"/>
                </a:solidFill>
              </a:rPr>
              <a:t>, 7</a:t>
            </a:r>
            <a:r>
              <a:rPr lang="en-GB" sz="3600" baseline="30000" dirty="0">
                <a:solidFill>
                  <a:srgbClr val="253746"/>
                </a:solidFill>
              </a:rPr>
              <a:t>th</a:t>
            </a:r>
            <a:r>
              <a:rPr lang="en-GB" sz="3600" dirty="0">
                <a:solidFill>
                  <a:srgbClr val="253746"/>
                </a:solidFill>
              </a:rPr>
              <a:t>, 2</a:t>
            </a:r>
            <a:r>
              <a:rPr lang="en-GB" sz="3600" baseline="30000" dirty="0">
                <a:solidFill>
                  <a:srgbClr val="253746"/>
                </a:solidFill>
              </a:rPr>
              <a:t>nd</a:t>
            </a:r>
            <a:r>
              <a:rPr lang="en-GB" sz="3600" dirty="0">
                <a:solidFill>
                  <a:srgbClr val="253746"/>
                </a:solidFill>
              </a:rPr>
              <a:t>, 3</a:t>
            </a:r>
            <a:r>
              <a:rPr lang="en-GB" sz="3600" baseline="30000" dirty="0">
                <a:solidFill>
                  <a:srgbClr val="253746"/>
                </a:solidFill>
              </a:rPr>
              <a:t>rd</a:t>
            </a:r>
            <a:r>
              <a:rPr lang="en-GB" sz="3600" dirty="0">
                <a:solidFill>
                  <a:srgbClr val="253746"/>
                </a:solidFill>
              </a:rPr>
              <a:t>, 1</a:t>
            </a:r>
            <a:r>
              <a:rPr lang="en-GB" sz="3600" baseline="30000" dirty="0">
                <a:solidFill>
                  <a:srgbClr val="253746"/>
                </a:solidFill>
              </a:rPr>
              <a:t>st</a:t>
            </a:r>
            <a:r>
              <a:rPr lang="en-GB" sz="3600" dirty="0">
                <a:solidFill>
                  <a:srgbClr val="253746"/>
                </a:solidFill>
              </a:rPr>
              <a:t>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B87BFD-3986-463A-97B9-A2F64D791BD2}"/>
              </a:ext>
            </a:extLst>
          </p:cNvPr>
          <p:cNvSpPr/>
          <p:nvPr/>
        </p:nvSpPr>
        <p:spPr>
          <a:xfrm>
            <a:off x="369987" y="2683019"/>
            <a:ext cx="84269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ln w="19050">
                  <a:solidFill>
                    <a:srgbClr val="25374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Gina, Peter and Sam are 2</a:t>
            </a:r>
            <a:endParaRPr lang="en-GB" sz="6000" b="1" dirty="0">
              <a:ln w="19050">
                <a:solidFill>
                  <a:srgbClr val="25374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385EA4-A53A-4D6C-9C26-9BCC928C8176}"/>
              </a:ext>
            </a:extLst>
          </p:cNvPr>
          <p:cNvSpPr/>
          <p:nvPr/>
        </p:nvSpPr>
        <p:spPr>
          <a:xfrm>
            <a:off x="6258140" y="2639991"/>
            <a:ext cx="595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4A76"/>
                </a:solidFill>
              </a:rPr>
              <a:t>15</a:t>
            </a:r>
            <a:r>
              <a:rPr lang="en-GB" sz="2000" b="1" baseline="30000" dirty="0">
                <a:solidFill>
                  <a:srgbClr val="004A76"/>
                </a:solidFill>
              </a:rPr>
              <a:t>th</a:t>
            </a:r>
            <a:endParaRPr lang="en-GB" sz="2000" b="1" baseline="30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131710-6A65-4F4D-B8CC-E1736EA1B737}"/>
              </a:ext>
            </a:extLst>
          </p:cNvPr>
          <p:cNvSpPr txBox="1"/>
          <p:nvPr/>
        </p:nvSpPr>
        <p:spPr>
          <a:xfrm>
            <a:off x="1798601" y="3888020"/>
            <a:ext cx="550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m    e    </a:t>
            </a:r>
            <a:r>
              <a:rPr lang="en-GB" sz="3600" dirty="0" err="1">
                <a:solidFill>
                  <a:srgbClr val="C00000"/>
                </a:solidFill>
              </a:rPr>
              <a:t>e</a:t>
            </a:r>
            <a:r>
              <a:rPr lang="en-GB" sz="3600" dirty="0">
                <a:solidFill>
                  <a:srgbClr val="C00000"/>
                </a:solidFill>
              </a:rPr>
              <a:t>     t      i     n     g</a:t>
            </a:r>
            <a:endParaRPr lang="en-GB" sz="3600" baseline="30000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7DC866-BE2C-4F03-9AAE-B50326534CAD}"/>
              </a:ext>
            </a:extLst>
          </p:cNvPr>
          <p:cNvSpPr txBox="1"/>
          <p:nvPr/>
        </p:nvSpPr>
        <p:spPr>
          <a:xfrm>
            <a:off x="1793621" y="5242989"/>
            <a:ext cx="2988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253746"/>
                </a:solidFill>
              </a:rPr>
              <a:t>19</a:t>
            </a:r>
            <a:r>
              <a:rPr lang="en-GB" sz="3600" baseline="30000" dirty="0">
                <a:solidFill>
                  <a:srgbClr val="253746"/>
                </a:solidFill>
              </a:rPr>
              <a:t>th</a:t>
            </a:r>
            <a:r>
              <a:rPr lang="en-GB" sz="3600" dirty="0">
                <a:solidFill>
                  <a:srgbClr val="253746"/>
                </a:solidFill>
              </a:rPr>
              <a:t>, 5</a:t>
            </a:r>
            <a:r>
              <a:rPr lang="en-GB" sz="3600" baseline="30000" dirty="0">
                <a:solidFill>
                  <a:srgbClr val="253746"/>
                </a:solidFill>
              </a:rPr>
              <a:t>th</a:t>
            </a:r>
            <a:r>
              <a:rPr lang="en-GB" sz="3600" dirty="0">
                <a:solidFill>
                  <a:srgbClr val="253746"/>
                </a:solidFill>
              </a:rPr>
              <a:t>, 15</a:t>
            </a:r>
            <a:r>
              <a:rPr lang="en-GB" sz="3600" baseline="30000" dirty="0">
                <a:solidFill>
                  <a:srgbClr val="253746"/>
                </a:solidFill>
              </a:rPr>
              <a:t>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8FFF07-D0C4-4EA7-9D0F-3B4C7787EA66}"/>
              </a:ext>
            </a:extLst>
          </p:cNvPr>
          <p:cNvSpPr txBox="1"/>
          <p:nvPr/>
        </p:nvSpPr>
        <p:spPr>
          <a:xfrm>
            <a:off x="1781243" y="4557331"/>
            <a:ext cx="176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253746"/>
                </a:solidFill>
              </a:rPr>
              <a:t>4</a:t>
            </a:r>
            <a:r>
              <a:rPr lang="en-GB" sz="3600" baseline="30000" dirty="0">
                <a:solidFill>
                  <a:srgbClr val="253746"/>
                </a:solidFill>
              </a:rPr>
              <a:t>th</a:t>
            </a:r>
            <a:r>
              <a:rPr lang="en-GB" sz="3600" dirty="0">
                <a:solidFill>
                  <a:srgbClr val="253746"/>
                </a:solidFill>
              </a:rPr>
              <a:t>, 7</a:t>
            </a:r>
            <a:r>
              <a:rPr lang="en-GB" sz="3600" baseline="30000" dirty="0">
                <a:solidFill>
                  <a:srgbClr val="253746"/>
                </a:solidFill>
              </a:rPr>
              <a:t>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BE605E-A742-4482-861E-4A1F52CED457}"/>
              </a:ext>
            </a:extLst>
          </p:cNvPr>
          <p:cNvSpPr txBox="1"/>
          <p:nvPr/>
        </p:nvSpPr>
        <p:spPr>
          <a:xfrm>
            <a:off x="1876836" y="4525645"/>
            <a:ext cx="1667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a    t</a:t>
            </a:r>
            <a:endParaRPr lang="en-GB" sz="3600" baseline="30000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BEF07A-716E-4A95-BE0A-5F9D4814A0DF}"/>
              </a:ext>
            </a:extLst>
          </p:cNvPr>
          <p:cNvSpPr txBox="1"/>
          <p:nvPr/>
        </p:nvSpPr>
        <p:spPr>
          <a:xfrm>
            <a:off x="1990070" y="5242989"/>
            <a:ext cx="2066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solidFill>
                  <a:srgbClr val="C00000"/>
                </a:solidFill>
              </a:rPr>
              <a:t>2    cp    </a:t>
            </a:r>
            <a:r>
              <a:rPr lang="en-GB" sz="3600" dirty="0">
                <a:solidFill>
                  <a:srgbClr val="C00000"/>
                </a:solidFill>
              </a:rPr>
              <a:t>m</a:t>
            </a:r>
            <a:endParaRPr lang="en-GB" sz="3600" baseline="30000" dirty="0">
              <a:solidFill>
                <a:srgbClr val="C00000"/>
              </a:solidFill>
            </a:endParaRPr>
          </a:p>
        </p:txBody>
      </p:sp>
      <p:pic>
        <p:nvPicPr>
          <p:cNvPr id="21" name="Picture 2" descr="Image result for cartoon pencil">
            <a:extLst>
              <a:ext uri="{FF2B5EF4-FFF2-40B4-BE49-F238E27FC236}">
                <a16:creationId xmlns:a16="http://schemas.microsoft.com/office/drawing/2014/main" id="{AFFAD189-5CCE-497B-9814-7474C9D890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3"/>
          <a:stretch/>
        </p:blipFill>
        <p:spPr bwMode="auto">
          <a:xfrm>
            <a:off x="3782109" y="1505038"/>
            <a:ext cx="789891" cy="85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24531DB-B7D8-4095-8DDB-DF3F95FD3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59" y="1203195"/>
            <a:ext cx="1438610" cy="10087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408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9DFDC21-D3E1-5499-7C4E-30FEC5973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915" y="129495"/>
            <a:ext cx="6858000" cy="12638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>
                <a:cs typeface="Calibri"/>
              </a:rPr>
              <a:t>Qatar National Identity</a:t>
            </a:r>
            <a:endParaRPr lang="en-US" sz="4400" dirty="0" err="1">
              <a:cs typeface="Calibri" panose="020F050202020403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C37CC2-1C19-65FA-9B87-3077F62A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6C56C6-79B8-627D-0F88-AA655B96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pic>
        <p:nvPicPr>
          <p:cNvPr id="6" name="Picture 5" descr="A map of a subway system&#10;&#10;Description automatically generated">
            <a:extLst>
              <a:ext uri="{FF2B5EF4-FFF2-40B4-BE49-F238E27FC236}">
                <a16:creationId xmlns:a16="http://schemas.microsoft.com/office/drawing/2014/main" id="{E4C14E06-B297-AF90-48E2-641B19D81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67" y="969881"/>
            <a:ext cx="8140391" cy="31382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19A3C9-242C-4C6C-B41C-F850A708FB28}"/>
              </a:ext>
            </a:extLst>
          </p:cNvPr>
          <p:cNvSpPr txBox="1"/>
          <p:nvPr/>
        </p:nvSpPr>
        <p:spPr>
          <a:xfrm>
            <a:off x="478939" y="4213383"/>
            <a:ext cx="8419171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Using the gold line metro station, the learners will answer the following questions: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r>
              <a:rPr lang="en-US" i="1" dirty="0"/>
              <a:t>-Starting from the left, what is the first station?</a:t>
            </a:r>
            <a:endParaRPr lang="en-GB" dirty="0"/>
          </a:p>
          <a:p>
            <a:r>
              <a:rPr lang="en-US" i="1" dirty="0"/>
              <a:t>-Starting from the left, what is 5</a:t>
            </a:r>
            <a:r>
              <a:rPr lang="en-US" i="1" baseline="30000" dirty="0"/>
              <a:t>th</a:t>
            </a:r>
            <a:r>
              <a:rPr lang="en-US" i="1" dirty="0"/>
              <a:t> station?</a:t>
            </a:r>
            <a:endParaRPr lang="en-GB" dirty="0"/>
          </a:p>
          <a:p>
            <a:r>
              <a:rPr lang="en-US" i="1" dirty="0"/>
              <a:t>-What is the position of the </a:t>
            </a:r>
            <a:r>
              <a:rPr lang="en-US" i="1" dirty="0" err="1"/>
              <a:t>Msheireb</a:t>
            </a:r>
            <a:r>
              <a:rPr lang="en-US" i="1" dirty="0"/>
              <a:t> Station starting from Al </a:t>
            </a:r>
            <a:r>
              <a:rPr lang="en-US" i="1" dirty="0" err="1"/>
              <a:t>Aziziyah</a:t>
            </a:r>
            <a:r>
              <a:rPr lang="en-US" i="1" dirty="0"/>
              <a:t>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723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7AB0BD-A4F4-435F-A0CD-87E5A9375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52369-C768-4125-A0F2-FF0B47DB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Year 2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1C2C1-F0B5-46E1-B9D2-8F90A97B1F19}"/>
              </a:ext>
            </a:extLst>
          </p:cNvPr>
          <p:cNvSpPr txBox="1"/>
          <p:nvPr/>
        </p:nvSpPr>
        <p:spPr>
          <a:xfrm>
            <a:off x="434898" y="405174"/>
            <a:ext cx="3211551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Task 1 – Pair/Group Work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0D0A3B-69B2-427E-9496-BF1A84778B1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06" y="1206167"/>
            <a:ext cx="1120140" cy="11449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D3AAE8F-0D70-4E37-A41A-FD9EC71312B6}"/>
              </a:ext>
            </a:extLst>
          </p:cNvPr>
          <p:cNvSpPr/>
          <p:nvPr/>
        </p:nvSpPr>
        <p:spPr>
          <a:xfrm>
            <a:off x="2040673" y="1070956"/>
            <a:ext cx="4572000" cy="96488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kern="0" dirty="0">
                <a:latin typeface="Calibri" panose="020F0502020204030204" pitchFamily="34" charset="0"/>
                <a:ea typeface="Times New Roman" panose="02020603050405020304" pitchFamily="18" charset="0"/>
              </a:rPr>
              <a:t>Use the </a:t>
            </a:r>
            <a:r>
              <a:rPr lang="en-GB" sz="1600" kern="0" dirty="0">
                <a:latin typeface="Calibri" panose="020F0502020204030204" pitchFamily="34" charset="0"/>
                <a:ea typeface="Times New Roman" panose="02020603050405020304" pitchFamily="18" charset="0"/>
              </a:rPr>
              <a:t>‘Who will be at the secret meeting?’ s</a:t>
            </a:r>
            <a:r>
              <a:rPr lang="en-GB" kern="0" dirty="0">
                <a:latin typeface="Calibri" panose="020F0502020204030204" pitchFamily="34" charset="0"/>
                <a:ea typeface="Times New Roman" panose="02020603050405020304" pitchFamily="18" charset="0"/>
              </a:rPr>
              <a:t>heet to work out short children’s 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230283-66EE-4CB8-807B-9FAA5D177B8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51" y="2634862"/>
            <a:ext cx="1179195" cy="11842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079EEB-FB57-455B-B36A-139A6792EE29}"/>
              </a:ext>
            </a:extLst>
          </p:cNvPr>
          <p:cNvSpPr/>
          <p:nvPr/>
        </p:nvSpPr>
        <p:spPr>
          <a:xfrm>
            <a:off x="2040673" y="2403110"/>
            <a:ext cx="6743702" cy="205178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Sit back-to-back with your partner.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Each of you gets </a:t>
            </a: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 red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 blue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 green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and </a:t>
            </a: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 yellow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cubes.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Child 1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Make a stick and describe it using words like "first," "second," etc.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Child 2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Listen and build the same stick.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Turn around and compare your sticks.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Swap roles and repeat.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6A6761-792C-4AAE-AABD-72A04CF5F7C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76" y="4644870"/>
            <a:ext cx="1156970" cy="11366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D9C5D33-7B7C-42C5-8502-63FA4D587101}"/>
              </a:ext>
            </a:extLst>
          </p:cNvPr>
          <p:cNvSpPr/>
          <p:nvPr/>
        </p:nvSpPr>
        <p:spPr>
          <a:xfrm>
            <a:off x="2040673" y="5039439"/>
            <a:ext cx="6378498" cy="71070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865755" algn="ctr"/>
                <a:tab pos="5731510" algn="r"/>
              </a:tabLs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pairs, work out secret messages (</a:t>
            </a:r>
            <a:r>
              <a:rPr lang="en-GB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see resources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865755" algn="ctr"/>
                <a:tab pos="5731510" algn="r"/>
              </a:tabLs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Create your own secret message for another pair to decipher. 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220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2</a:t>
            </a: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A59699-FDA0-464E-AA84-E019A0B750C9}"/>
              </a:ext>
            </a:extLst>
          </p:cNvPr>
          <p:cNvGrpSpPr/>
          <p:nvPr/>
        </p:nvGrpSpPr>
        <p:grpSpPr>
          <a:xfrm>
            <a:off x="163406" y="125500"/>
            <a:ext cx="4548474" cy="5985741"/>
            <a:chOff x="1480939" y="125499"/>
            <a:chExt cx="4548474" cy="598574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612B2F7-ABCC-43D3-8839-A5A35C6C6E85}"/>
                </a:ext>
              </a:extLst>
            </p:cNvPr>
            <p:cNvSpPr/>
            <p:nvPr/>
          </p:nvSpPr>
          <p:spPr>
            <a:xfrm>
              <a:off x="1480939" y="125499"/>
              <a:ext cx="4548474" cy="59857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1197511-FED1-474D-9922-7EFFCC815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7619" y="716280"/>
              <a:ext cx="4356066" cy="539496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0B9D907-4539-4AC8-9FBD-0CFA6C697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2209" y="146093"/>
              <a:ext cx="1746885" cy="5488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307C4FA-0E0E-4E30-88E8-A51A21D20D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5524" y="1760427"/>
            <a:ext cx="5874178" cy="857463"/>
          </a:xfrm>
          <a:prstGeom prst="rect">
            <a:avLst/>
          </a:prstGeom>
          <a:ln w="19050">
            <a:solidFill>
              <a:srgbClr val="E75919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6092613" y="1912531"/>
            <a:ext cx="1713640" cy="1160976"/>
            <a:chOff x="1834709" y="4015907"/>
            <a:chExt cx="1606379" cy="952832"/>
          </a:xfrm>
        </p:grpSpPr>
        <p:sp>
          <p:nvSpPr>
            <p:cNvPr id="14" name="Rounded Rectangle 13"/>
            <p:cNvSpPr/>
            <p:nvPr/>
          </p:nvSpPr>
          <p:spPr>
            <a:xfrm>
              <a:off x="1834709" y="4015907"/>
              <a:ext cx="1606379" cy="495328"/>
            </a:xfrm>
            <a:prstGeom prst="roundRect">
              <a:avLst>
                <a:gd name="adj" fmla="val 42473"/>
              </a:avLst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Challenge</a:t>
              </a:r>
              <a:endParaRPr lang="en-GB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2" descr="Related imag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4755">
              <a:off x="2150897" y="4363258"/>
              <a:ext cx="388517" cy="605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D16358F-07E7-453B-A1C5-75FB5AE3E374}"/>
              </a:ext>
            </a:extLst>
          </p:cNvPr>
          <p:cNvSpPr txBox="1"/>
          <p:nvPr/>
        </p:nvSpPr>
        <p:spPr>
          <a:xfrm>
            <a:off x="4905408" y="385775"/>
            <a:ext cx="2170323" cy="66101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Task 2 – Independent Work</a:t>
            </a:r>
          </a:p>
        </p:txBody>
      </p:sp>
    </p:spTree>
    <p:extLst>
      <p:ext uri="{BB962C8B-B14F-4D97-AF65-F5344CB8AC3E}">
        <p14:creationId xmlns:p14="http://schemas.microsoft.com/office/powerpoint/2010/main" val="281434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B082C0-D5DA-442F-B45D-CEE983412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485B84-1E9F-4E70-802B-485F9C95D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16</a:t>
            </a:fld>
            <a:endParaRPr lang="en-GB"/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F043B092-F7A8-4DF4-8DC0-8528C62F59B2}"/>
              </a:ext>
            </a:extLst>
          </p:cNvPr>
          <p:cNvSpPr txBox="1">
            <a:spLocks/>
          </p:cNvSpPr>
          <p:nvPr/>
        </p:nvSpPr>
        <p:spPr>
          <a:xfrm>
            <a:off x="2832410" y="526973"/>
            <a:ext cx="2783921" cy="766599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Plenary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2532CB-05CA-4410-927D-E4EEB83AF1AC}"/>
              </a:ext>
            </a:extLst>
          </p:cNvPr>
          <p:cNvSpPr/>
          <p:nvPr/>
        </p:nvSpPr>
        <p:spPr>
          <a:xfrm>
            <a:off x="1551562" y="1683834"/>
            <a:ext cx="5345616" cy="4770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5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Solve Q2, on page 24, Learners book.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478025-450D-405A-AC8B-80B5AD4DE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37" y="2551150"/>
            <a:ext cx="7985013" cy="274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52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43B153-F9BF-47B0-8302-79336E9D6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6CFBE8-B01D-43A6-A1D3-8B4823C5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17</a:t>
            </a:fld>
            <a:endParaRPr lang="en-GB"/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6B85B436-3BF4-49E9-A097-F0F820A93F12}"/>
              </a:ext>
            </a:extLst>
          </p:cNvPr>
          <p:cNvSpPr txBox="1">
            <a:spLocks/>
          </p:cNvSpPr>
          <p:nvPr/>
        </p:nvSpPr>
        <p:spPr>
          <a:xfrm>
            <a:off x="3189250" y="490624"/>
            <a:ext cx="2163335" cy="869825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Homework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2FF5F8-633C-469D-8FE8-F3D601924F55}"/>
              </a:ext>
            </a:extLst>
          </p:cNvPr>
          <p:cNvSpPr/>
          <p:nvPr/>
        </p:nvSpPr>
        <p:spPr>
          <a:xfrm>
            <a:off x="1841294" y="1377198"/>
            <a:ext cx="5065492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/>
              <a:t>Play </a:t>
            </a:r>
            <a:r>
              <a:rPr lang="en-GB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https://wordwall.net/resource/298720/maths/ordinal-numbers-quiz</a:t>
            </a:r>
            <a:endParaRPr lang="en-GB" u="sng" dirty="0"/>
          </a:p>
          <a:p>
            <a:pPr>
              <a:spcAft>
                <a:spcPts val="0"/>
              </a:spcAft>
            </a:pPr>
            <a:endParaRPr lang="en-GB" dirty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28FD39-FE91-4DED-B22E-0AC6542D2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61" y="2577527"/>
            <a:ext cx="7571678" cy="400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92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Year 2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449557" y="1454349"/>
            <a:ext cx="8130503" cy="337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  <a:buClr>
                <a:schemeClr val="accent2"/>
              </a:buClr>
            </a:pPr>
            <a:r>
              <a:rPr lang="en-GB" sz="2400" b="1" dirty="0">
                <a:solidFill>
                  <a:srgbClr val="253746"/>
                </a:solidFill>
              </a:rPr>
              <a:t>Starters</a:t>
            </a: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</a:t>
            </a:r>
          </a:p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1 more/1 less (pre-requisite skills)</a:t>
            </a: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2</a:t>
            </a:r>
          </a:p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Order 2-digit numbers (pre-requisite skills)</a:t>
            </a: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3</a:t>
            </a:r>
          </a:p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Place value (simmering skills)</a:t>
            </a: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4</a:t>
            </a:r>
          </a:p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Rounding (simmering skills)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8F3BFB-D35D-4D60-AB5C-7EFA35847BC1}"/>
              </a:ext>
            </a:extLst>
          </p:cNvPr>
          <p:cNvSpPr txBox="1"/>
          <p:nvPr/>
        </p:nvSpPr>
        <p:spPr>
          <a:xfrm>
            <a:off x="116681" y="16610"/>
            <a:ext cx="89100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53746"/>
                </a:solidFill>
              </a:rPr>
              <a:t>Place Value and Fractions</a:t>
            </a:r>
          </a:p>
          <a:p>
            <a:pPr algn="ctr"/>
            <a:r>
              <a:rPr lang="en-GB" sz="2400" b="1" dirty="0">
                <a:solidFill>
                  <a:srgbClr val="253746"/>
                </a:solidFill>
              </a:rPr>
              <a:t>Ordinal numbers, Place value</a:t>
            </a:r>
          </a:p>
          <a:p>
            <a:pPr algn="ctr"/>
            <a:r>
              <a:rPr lang="en-GB" sz="2400" b="1" dirty="0">
                <a:solidFill>
                  <a:srgbClr val="253746"/>
                </a:solidFill>
              </a:rPr>
              <a:t>Properties of 2-digit numbers, Rounding</a:t>
            </a:r>
          </a:p>
        </p:txBody>
      </p:sp>
    </p:spTree>
    <p:extLst>
      <p:ext uri="{BB962C8B-B14F-4D97-AF65-F5344CB8AC3E}">
        <p14:creationId xmlns:p14="http://schemas.microsoft.com/office/powerpoint/2010/main" val="2754893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Year 2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480193" y="4169464"/>
            <a:ext cx="8130503" cy="83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  <a:buClr>
                <a:schemeClr val="accent2"/>
              </a:buClr>
            </a:pPr>
            <a:r>
              <a:rPr lang="en-GB" sz="2400" b="1" dirty="0">
                <a:solidFill>
                  <a:srgbClr val="253746"/>
                </a:solidFill>
              </a:rPr>
              <a:t>Starter</a:t>
            </a:r>
          </a:p>
          <a:p>
            <a:pPr algn="ctr"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1 more/1 less</a:t>
            </a:r>
          </a:p>
        </p:txBody>
      </p:sp>
      <p:pic>
        <p:nvPicPr>
          <p:cNvPr id="3074" name="Picture 2" descr="N:\Documents\Website\Wagtail Website\User Manuel for HT\Alarm-clock---wake-up-your-maths-brain-FI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420" y="1742058"/>
            <a:ext cx="1984330" cy="187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BAE74B-558F-4C36-B9B6-2B6249E24B6D}"/>
              </a:ext>
            </a:extLst>
          </p:cNvPr>
          <p:cNvSpPr txBox="1"/>
          <p:nvPr/>
        </p:nvSpPr>
        <p:spPr>
          <a:xfrm>
            <a:off x="116681" y="16610"/>
            <a:ext cx="89100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53746"/>
                </a:solidFill>
              </a:rPr>
              <a:t>Place Value and Fractions</a:t>
            </a:r>
          </a:p>
          <a:p>
            <a:pPr algn="ctr"/>
            <a:r>
              <a:rPr lang="en-GB" sz="2400" b="1" dirty="0">
                <a:solidFill>
                  <a:srgbClr val="253746"/>
                </a:solidFill>
              </a:rPr>
              <a:t>Ordinal numbers, Place value</a:t>
            </a:r>
          </a:p>
          <a:p>
            <a:pPr algn="ctr"/>
            <a:r>
              <a:rPr lang="en-GB" sz="2400" b="1" dirty="0">
                <a:solidFill>
                  <a:srgbClr val="253746"/>
                </a:solidFill>
              </a:rPr>
              <a:t>Properties of 2-digit numbers, Rounding</a:t>
            </a:r>
          </a:p>
        </p:txBody>
      </p:sp>
    </p:spTree>
    <p:extLst>
      <p:ext uri="{BB962C8B-B14F-4D97-AF65-F5344CB8AC3E}">
        <p14:creationId xmlns:p14="http://schemas.microsoft.com/office/powerpoint/2010/main" val="1450291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Year 2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480193" y="4185504"/>
            <a:ext cx="8130503" cy="83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  <a:buClr>
                <a:schemeClr val="accent2"/>
              </a:buClr>
            </a:pPr>
            <a:r>
              <a:rPr lang="en-GB" sz="2400" b="1" dirty="0">
                <a:solidFill>
                  <a:srgbClr val="253746"/>
                </a:solidFill>
              </a:rPr>
              <a:t>Starter</a:t>
            </a:r>
          </a:p>
          <a:p>
            <a:pPr algn="ctr"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Order 2-digit numbers </a:t>
            </a:r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 descr="N:\Documents\Website\Wagtail Website\User Manuel for HT\Alarm-clock---wake-up-your-maths-brain-FI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420" y="1742056"/>
            <a:ext cx="1984330" cy="187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568FA7-60A5-452C-962C-EF823487D82E}"/>
              </a:ext>
            </a:extLst>
          </p:cNvPr>
          <p:cNvSpPr txBox="1"/>
          <p:nvPr/>
        </p:nvSpPr>
        <p:spPr>
          <a:xfrm>
            <a:off x="116681" y="16610"/>
            <a:ext cx="89100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53746"/>
                </a:solidFill>
              </a:rPr>
              <a:t>Place Value and Fractions</a:t>
            </a:r>
          </a:p>
          <a:p>
            <a:pPr algn="ctr"/>
            <a:r>
              <a:rPr lang="en-GB" sz="2400" b="1" dirty="0">
                <a:solidFill>
                  <a:srgbClr val="253746"/>
                </a:solidFill>
              </a:rPr>
              <a:t>Ordinal numbers, Place value</a:t>
            </a:r>
          </a:p>
          <a:p>
            <a:pPr algn="ctr"/>
            <a:r>
              <a:rPr lang="en-GB" sz="2400" b="1" dirty="0">
                <a:solidFill>
                  <a:srgbClr val="253746"/>
                </a:solidFill>
              </a:rPr>
              <a:t>Properties of 2-digit numbers, Rounding</a:t>
            </a:r>
          </a:p>
        </p:txBody>
      </p:sp>
    </p:spTree>
    <p:extLst>
      <p:ext uri="{BB962C8B-B14F-4D97-AF65-F5344CB8AC3E}">
        <p14:creationId xmlns:p14="http://schemas.microsoft.com/office/powerpoint/2010/main" val="1898350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Year 2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3777FF-151D-472B-BB7B-3DBF1F19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221" y="149843"/>
            <a:ext cx="5899558" cy="589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6592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6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Year 2</a:t>
            </a:r>
            <a:endParaRPr lang="en-GB" dirty="0"/>
          </a:p>
        </p:txBody>
      </p:sp>
      <p:pic>
        <p:nvPicPr>
          <p:cNvPr id="3075" name="Picture 3" descr="N:\Documents\Website\Wagtail Website\User Manuel for HT\Elephant---Remember-this-FI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899" y="1600665"/>
            <a:ext cx="2633091" cy="167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480193" y="3704242"/>
            <a:ext cx="8130503" cy="83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  <a:buClr>
                <a:schemeClr val="accent2"/>
              </a:buClr>
            </a:pPr>
            <a:r>
              <a:rPr lang="en-GB" sz="2400" b="1" dirty="0">
                <a:solidFill>
                  <a:srgbClr val="253746"/>
                </a:solidFill>
              </a:rPr>
              <a:t>Starter</a:t>
            </a:r>
          </a:p>
          <a:p>
            <a:pPr algn="ctr"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Place value</a:t>
            </a:r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C0238D-FB3A-43B9-95BE-9BD68B0350A1}"/>
              </a:ext>
            </a:extLst>
          </p:cNvPr>
          <p:cNvSpPr txBox="1"/>
          <p:nvPr/>
        </p:nvSpPr>
        <p:spPr>
          <a:xfrm>
            <a:off x="116681" y="16610"/>
            <a:ext cx="89100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53746"/>
                </a:solidFill>
              </a:rPr>
              <a:t>Place Value and Fractions</a:t>
            </a:r>
          </a:p>
          <a:p>
            <a:pPr algn="ctr"/>
            <a:r>
              <a:rPr lang="en-GB" sz="2400" b="1" dirty="0">
                <a:solidFill>
                  <a:srgbClr val="253746"/>
                </a:solidFill>
              </a:rPr>
              <a:t>Ordinal numbers, Place value</a:t>
            </a:r>
          </a:p>
          <a:p>
            <a:pPr algn="ctr"/>
            <a:r>
              <a:rPr lang="en-GB" sz="2400" b="1" dirty="0">
                <a:solidFill>
                  <a:srgbClr val="253746"/>
                </a:solidFill>
              </a:rPr>
              <a:t>Properties of 2-digit numbers, Rounding</a:t>
            </a:r>
          </a:p>
        </p:txBody>
      </p:sp>
    </p:spTree>
    <p:extLst>
      <p:ext uri="{BB962C8B-B14F-4D97-AF65-F5344CB8AC3E}">
        <p14:creationId xmlns:p14="http://schemas.microsoft.com/office/powerpoint/2010/main" val="499201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7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Year 2</a:t>
            </a:r>
            <a:endParaRPr lang="en-GB" dirty="0"/>
          </a:p>
        </p:txBody>
      </p:sp>
      <p:pic>
        <p:nvPicPr>
          <p:cNvPr id="3075" name="Picture 3" descr="N:\Documents\Website\Wagtail Website\User Manuel for HT\Elephant---Remember-this-FI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899" y="1664833"/>
            <a:ext cx="2633091" cy="167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480193" y="3768410"/>
            <a:ext cx="8130503" cy="83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  <a:buClr>
                <a:schemeClr val="accent2"/>
              </a:buClr>
            </a:pPr>
            <a:r>
              <a:rPr lang="en-GB" sz="2400" b="1" dirty="0">
                <a:solidFill>
                  <a:srgbClr val="253746"/>
                </a:solidFill>
              </a:rPr>
              <a:t>Starter</a:t>
            </a:r>
          </a:p>
          <a:p>
            <a:pPr algn="ctr"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Rounding</a:t>
            </a:r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47B4E5-3B96-4777-B7A4-F56F7226CBAF}"/>
              </a:ext>
            </a:extLst>
          </p:cNvPr>
          <p:cNvSpPr txBox="1"/>
          <p:nvPr/>
        </p:nvSpPr>
        <p:spPr>
          <a:xfrm>
            <a:off x="116681" y="16610"/>
            <a:ext cx="89100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53746"/>
                </a:solidFill>
              </a:rPr>
              <a:t>Place Value and Fractions</a:t>
            </a:r>
          </a:p>
          <a:p>
            <a:pPr algn="ctr"/>
            <a:r>
              <a:rPr lang="en-GB" sz="2400" b="1" dirty="0">
                <a:solidFill>
                  <a:srgbClr val="253746"/>
                </a:solidFill>
              </a:rPr>
              <a:t>Ordinal numbers, Place value</a:t>
            </a:r>
          </a:p>
          <a:p>
            <a:pPr algn="ctr"/>
            <a:r>
              <a:rPr lang="en-GB" sz="2400" b="1" dirty="0">
                <a:solidFill>
                  <a:srgbClr val="253746"/>
                </a:solidFill>
              </a:rPr>
              <a:t>Properties of 2-digit numbers, Rounding</a:t>
            </a:r>
          </a:p>
        </p:txBody>
      </p:sp>
    </p:spTree>
    <p:extLst>
      <p:ext uri="{BB962C8B-B14F-4D97-AF65-F5344CB8AC3E}">
        <p14:creationId xmlns:p14="http://schemas.microsoft.com/office/powerpoint/2010/main" val="2295474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8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2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004A76"/>
                </a:solidFill>
              </a:rPr>
              <a:t>Day 1: 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Use ordinal numbers in context up to 10</a:t>
            </a:r>
            <a:r>
              <a:rPr lang="en-GB" sz="2000" b="1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 and beyond.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B5E629B-EEE7-4D9D-9009-F98615C4A3F4}"/>
              </a:ext>
            </a:extLst>
          </p:cNvPr>
          <p:cNvSpPr/>
          <p:nvPr/>
        </p:nvSpPr>
        <p:spPr>
          <a:xfrm>
            <a:off x="577516" y="1033742"/>
            <a:ext cx="5069763" cy="2208876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Myriad Pro Light" panose="020B0603030403020204" pitchFamily="34" charset="0"/>
              </a:rPr>
              <a:t>Look at these birthday cards.</a:t>
            </a:r>
          </a:p>
          <a:p>
            <a:pPr algn="ctr"/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Myriad Pro Light" panose="020B0603030403020204" pitchFamily="34" charset="0"/>
              </a:rPr>
              <a:t>Talk to your partner.</a:t>
            </a:r>
          </a:p>
          <a:p>
            <a:pPr algn="ctr"/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Myriad Pro Light" panose="020B0603030403020204" pitchFamily="34" charset="0"/>
              </a:rPr>
              <a:t>What do you notice about the numbers on the cards?</a:t>
            </a:r>
          </a:p>
        </p:txBody>
      </p:sp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id="{74050360-71A4-4C8D-A504-9DBF927E7914}"/>
              </a:ext>
            </a:extLst>
          </p:cNvPr>
          <p:cNvSpPr/>
          <p:nvPr/>
        </p:nvSpPr>
        <p:spPr>
          <a:xfrm flipH="1">
            <a:off x="4250321" y="3772428"/>
            <a:ext cx="3967122" cy="1569186"/>
          </a:xfrm>
          <a:prstGeom prst="homePlate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004A76"/>
                </a:solidFill>
                <a:latin typeface="Myriad Pro Light" panose="020B0603030403020204" pitchFamily="34" charset="0"/>
              </a:rPr>
              <a:t>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Numbers like this that show an </a:t>
            </a:r>
            <a:r>
              <a:rPr lang="en-GB" b="1" u="sng" dirty="0">
                <a:solidFill>
                  <a:srgbClr val="253746"/>
                </a:solidFill>
                <a:latin typeface="Myriad Pro Light" panose="020B0603030403020204" pitchFamily="34" charset="0"/>
              </a:rPr>
              <a:t>order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are called </a:t>
            </a:r>
            <a:r>
              <a:rPr lang="en-GB" b="1" dirty="0">
                <a:solidFill>
                  <a:srgbClr val="C00000"/>
                </a:solidFill>
                <a:latin typeface="Myriad Pro Light" panose="020B0603030403020204" pitchFamily="34" charset="0"/>
              </a:rPr>
              <a:t>ordinal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numbers.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719410-E916-4EA6-9A27-3B3DC0204D97}"/>
              </a:ext>
            </a:extLst>
          </p:cNvPr>
          <p:cNvSpPr/>
          <p:nvPr/>
        </p:nvSpPr>
        <p:spPr>
          <a:xfrm>
            <a:off x="709106" y="4057421"/>
            <a:ext cx="35209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ln w="19050">
                  <a:solidFill>
                    <a:srgbClr val="25374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r>
              <a:rPr lang="en-GB" sz="5400" b="1" baseline="30000" dirty="0">
                <a:ln w="19050">
                  <a:solidFill>
                    <a:srgbClr val="25374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</a:t>
            </a:r>
            <a:r>
              <a:rPr lang="en-GB" sz="5400" b="1" dirty="0">
                <a:ln w="19050">
                  <a:solidFill>
                    <a:srgbClr val="25374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2</a:t>
            </a:r>
            <a:r>
              <a:rPr lang="en-GB" sz="5400" b="1" baseline="30000" dirty="0">
                <a:ln w="19050">
                  <a:solidFill>
                    <a:srgbClr val="25374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nd</a:t>
            </a:r>
            <a:r>
              <a:rPr lang="en-GB" sz="5400" b="1" dirty="0">
                <a:ln w="19050">
                  <a:solidFill>
                    <a:srgbClr val="25374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3</a:t>
            </a:r>
            <a:r>
              <a:rPr lang="en-GB" sz="5400" b="1" baseline="30000" dirty="0">
                <a:ln w="19050">
                  <a:solidFill>
                    <a:srgbClr val="25374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rd</a:t>
            </a:r>
            <a:r>
              <a:rPr lang="en-GB" sz="5400" b="1" baseline="-25000" dirty="0">
                <a:ln w="19050">
                  <a:solidFill>
                    <a:srgbClr val="25374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…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49D19D-FABE-4AB3-8238-C8C7166647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69" y="916633"/>
            <a:ext cx="1438610" cy="10087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78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9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2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004A76"/>
                </a:solidFill>
              </a:rPr>
              <a:t>Day 1: 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Use ordinal numbers in context up to 10</a:t>
            </a:r>
            <a:r>
              <a:rPr lang="en-GB" sz="2000" b="1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 and beyond.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ABDEEE-A9BF-43ED-920E-E3C551AED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20" y="651659"/>
            <a:ext cx="3290082" cy="4696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FB5E629B-EEE7-4D9D-9009-F98615C4A3F4}"/>
              </a:ext>
            </a:extLst>
          </p:cNvPr>
          <p:cNvSpPr/>
          <p:nvPr/>
        </p:nvSpPr>
        <p:spPr>
          <a:xfrm>
            <a:off x="2114163" y="4937960"/>
            <a:ext cx="4804876" cy="121233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Myriad Pro Light" panose="020B0603030403020204" pitchFamily="34" charset="0"/>
              </a:rPr>
              <a:t>Which person is the oldest?</a:t>
            </a:r>
          </a:p>
          <a:p>
            <a:pPr algn="ctr"/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Myriad Pro Light" panose="020B0603030403020204" pitchFamily="34" charset="0"/>
              </a:rPr>
              <a:t>And the youngest? ?</a:t>
            </a:r>
          </a:p>
        </p:txBody>
      </p:sp>
      <p:sp>
        <p:nvSpPr>
          <p:cNvPr id="6" name="Speech Bubble: Rectangle with Corners Rounded 10">
            <a:extLst>
              <a:ext uri="{FF2B5EF4-FFF2-40B4-BE49-F238E27FC236}">
                <a16:creationId xmlns:a16="http://schemas.microsoft.com/office/drawing/2014/main" id="{7013FE93-8E12-4768-A39B-6D09178FBAA7}"/>
              </a:ext>
            </a:extLst>
          </p:cNvPr>
          <p:cNvSpPr/>
          <p:nvPr/>
        </p:nvSpPr>
        <p:spPr>
          <a:xfrm flipH="1">
            <a:off x="3474323" y="1334526"/>
            <a:ext cx="2559023" cy="932611"/>
          </a:xfrm>
          <a:prstGeom prst="homePlate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Look at how 21</a:t>
            </a:r>
            <a:r>
              <a:rPr lang="en-GB" b="1" baseline="30000" dirty="0">
                <a:solidFill>
                  <a:srgbClr val="253746"/>
                </a:solidFill>
                <a:latin typeface="Myriad Pro Light" panose="020B0603030403020204" pitchFamily="34" charset="0"/>
              </a:rPr>
              <a:t>st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is written on this card.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421049-1A9A-4394-94F7-7FCFED423981}"/>
              </a:ext>
            </a:extLst>
          </p:cNvPr>
          <p:cNvGrpSpPr/>
          <p:nvPr/>
        </p:nvGrpSpPr>
        <p:grpSpPr>
          <a:xfrm>
            <a:off x="4988896" y="2015503"/>
            <a:ext cx="4040806" cy="2461230"/>
            <a:chOff x="3059368" y="3170974"/>
            <a:chExt cx="4040806" cy="2461230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48813280-A3B0-480E-8116-06CFE5B6E85B}"/>
                </a:ext>
              </a:extLst>
            </p:cNvPr>
            <p:cNvSpPr/>
            <p:nvPr/>
          </p:nvSpPr>
          <p:spPr>
            <a:xfrm>
              <a:off x="3059368" y="3170974"/>
              <a:ext cx="4040806" cy="2461230"/>
            </a:xfrm>
            <a:prstGeom prst="cloudCallout">
              <a:avLst>
                <a:gd name="adj1" fmla="val -59741"/>
                <a:gd name="adj2" fmla="val 6679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25374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You don’t normally get birthday cards for someone who is 22... But how might it be written?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3E1EF50-4CD9-452E-B221-5926972320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6450701" y="3825110"/>
              <a:ext cx="391606" cy="849534"/>
            </a:xfrm>
            <a:prstGeom prst="rect">
              <a:avLst/>
            </a:prstGeom>
          </p:spPr>
        </p:pic>
      </p:grpSp>
      <p:sp>
        <p:nvSpPr>
          <p:cNvPr id="21" name="Speech Bubble: Rectangle with Corners Rounded 14">
            <a:extLst>
              <a:ext uri="{FF2B5EF4-FFF2-40B4-BE49-F238E27FC236}">
                <a16:creationId xmlns:a16="http://schemas.microsoft.com/office/drawing/2014/main" id="{8561016A-9E46-454E-8FE4-DC18AFE5CB49}"/>
              </a:ext>
            </a:extLst>
          </p:cNvPr>
          <p:cNvSpPr/>
          <p:nvPr/>
        </p:nvSpPr>
        <p:spPr>
          <a:xfrm>
            <a:off x="7047830" y="4088426"/>
            <a:ext cx="1853081" cy="849534"/>
          </a:xfrm>
          <a:prstGeom prst="cloudCallout">
            <a:avLst>
              <a:gd name="adj1" fmla="val -73707"/>
              <a:gd name="adj2" fmla="val 60700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25374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And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23</a:t>
            </a: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7FCC26-3457-4E9E-9FE2-B6902A118F43}"/>
              </a:ext>
            </a:extLst>
          </p:cNvPr>
          <p:cNvSpPr/>
          <p:nvPr/>
        </p:nvSpPr>
        <p:spPr>
          <a:xfrm>
            <a:off x="5505007" y="3919284"/>
            <a:ext cx="13837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ln w="19050">
                  <a:solidFill>
                    <a:srgbClr val="25374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22</a:t>
            </a:r>
            <a:r>
              <a:rPr lang="en-GB" sz="5400" b="1" baseline="30000" dirty="0">
                <a:ln w="19050">
                  <a:solidFill>
                    <a:srgbClr val="25374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nd</a:t>
            </a:r>
            <a:endParaRPr lang="en-GB" sz="5400" b="1" baseline="-25000" dirty="0">
              <a:ln w="19050">
                <a:solidFill>
                  <a:srgbClr val="25374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43A70C-D48C-47CE-AC32-1EED90C18C1E}"/>
              </a:ext>
            </a:extLst>
          </p:cNvPr>
          <p:cNvSpPr/>
          <p:nvPr/>
        </p:nvSpPr>
        <p:spPr>
          <a:xfrm>
            <a:off x="7469195" y="4526779"/>
            <a:ext cx="12931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ln w="19050">
                  <a:solidFill>
                    <a:srgbClr val="25374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23</a:t>
            </a:r>
            <a:r>
              <a:rPr lang="en-GB" sz="5400" b="1" baseline="30000" dirty="0">
                <a:ln w="19050">
                  <a:solidFill>
                    <a:srgbClr val="25374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rd</a:t>
            </a:r>
            <a:endParaRPr lang="en-GB" sz="5400" b="1" baseline="-25000" dirty="0">
              <a:ln w="19050">
                <a:solidFill>
                  <a:srgbClr val="25374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F7BDE2E-3804-44EF-BF8B-465D9A83F8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765" y="5141544"/>
            <a:ext cx="1438610" cy="10087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848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3763</TotalTime>
  <Words>1420</Words>
  <Application>Microsoft Office PowerPoint</Application>
  <PresentationFormat>On-screen Show (4:3)</PresentationFormat>
  <Paragraphs>172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Myriad Pro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Saba Zubair</cp:lastModifiedBy>
  <cp:revision>240</cp:revision>
  <dcterms:created xsi:type="dcterms:W3CDTF">2018-09-13T11:08:58Z</dcterms:created>
  <dcterms:modified xsi:type="dcterms:W3CDTF">2024-12-09T07:45:18Z</dcterms:modified>
</cp:coreProperties>
</file>