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94" r:id="rId2"/>
    <p:sldId id="297" r:id="rId3"/>
    <p:sldId id="306" r:id="rId4"/>
    <p:sldId id="307" r:id="rId5"/>
    <p:sldId id="312" r:id="rId6"/>
    <p:sldId id="308" r:id="rId7"/>
    <p:sldId id="318" r:id="rId8"/>
    <p:sldId id="299" r:id="rId9"/>
    <p:sldId id="319" r:id="rId10"/>
    <p:sldId id="32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350"/>
    <a:srgbClr val="253746"/>
    <a:srgbClr val="004A76"/>
    <a:srgbClr val="3F9DA7"/>
    <a:srgbClr val="6EBFC8"/>
    <a:srgbClr val="AED2BC"/>
    <a:srgbClr val="87BB9B"/>
    <a:srgbClr val="F7E3FD"/>
    <a:srgbClr val="6C3FAF"/>
    <a:srgbClr val="5632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50" autoAdjust="0"/>
    <p:restoredTop sz="99337" autoAdjust="0"/>
  </p:normalViewPr>
  <p:slideViewPr>
    <p:cSldViewPr snapToGrid="0">
      <p:cViewPr varScale="1">
        <p:scale>
          <a:sx n="66" d="100"/>
          <a:sy n="66" d="100"/>
        </p:scale>
        <p:origin x="144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80" d="100"/>
          <a:sy n="80" d="100"/>
        </p:scale>
        <p:origin x="2256" y="-7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ba zubair" userId="cd0c6b642a85ca9b" providerId="LiveId" clId="{9E207FFB-D392-4C8E-B6CA-2C98C9797834}"/>
    <pc:docChg chg="addSld delSld modSld">
      <pc:chgData name="saba zubair" userId="cd0c6b642a85ca9b" providerId="LiveId" clId="{9E207FFB-D392-4C8E-B6CA-2C98C9797834}" dt="2024-10-27T10:16:58.446" v="108" actId="1076"/>
      <pc:docMkLst>
        <pc:docMk/>
      </pc:docMkLst>
      <pc:sldChg chg="del">
        <pc:chgData name="saba zubair" userId="cd0c6b642a85ca9b" providerId="LiveId" clId="{9E207FFB-D392-4C8E-B6CA-2C98C9797834}" dt="2024-10-27T10:10:48.123" v="7" actId="47"/>
        <pc:sldMkLst>
          <pc:docMk/>
          <pc:sldMk cId="2047842423" sldId="279"/>
        </pc:sldMkLst>
      </pc:sldChg>
      <pc:sldChg chg="del">
        <pc:chgData name="saba zubair" userId="cd0c6b642a85ca9b" providerId="LiveId" clId="{9E207FFB-D392-4C8E-B6CA-2C98C9797834}" dt="2024-10-27T10:13:41.191" v="41" actId="47"/>
        <pc:sldMkLst>
          <pc:docMk/>
          <pc:sldMk cId="3262603198" sldId="280"/>
        </pc:sldMkLst>
      </pc:sldChg>
      <pc:sldChg chg="del">
        <pc:chgData name="saba zubair" userId="cd0c6b642a85ca9b" providerId="LiveId" clId="{9E207FFB-D392-4C8E-B6CA-2C98C9797834}" dt="2024-10-27T10:10:45.181" v="1" actId="47"/>
        <pc:sldMkLst>
          <pc:docMk/>
          <pc:sldMk cId="2754893100" sldId="284"/>
        </pc:sldMkLst>
      </pc:sldChg>
      <pc:sldChg chg="del">
        <pc:chgData name="saba zubair" userId="cd0c6b642a85ca9b" providerId="LiveId" clId="{9E207FFB-D392-4C8E-B6CA-2C98C9797834}" dt="2024-10-27T10:10:46.088" v="3" actId="47"/>
        <pc:sldMkLst>
          <pc:docMk/>
          <pc:sldMk cId="1450291885" sldId="285"/>
        </pc:sldMkLst>
      </pc:sldChg>
      <pc:sldChg chg="del">
        <pc:chgData name="saba zubair" userId="cd0c6b642a85ca9b" providerId="LiveId" clId="{9E207FFB-D392-4C8E-B6CA-2C98C9797834}" dt="2024-10-27T10:10:46.458" v="4" actId="47"/>
        <pc:sldMkLst>
          <pc:docMk/>
          <pc:sldMk cId="499201509" sldId="286"/>
        </pc:sldMkLst>
      </pc:sldChg>
      <pc:sldChg chg="del">
        <pc:chgData name="saba zubair" userId="cd0c6b642a85ca9b" providerId="LiveId" clId="{9E207FFB-D392-4C8E-B6CA-2C98C9797834}" dt="2024-10-27T10:10:44.672" v="0" actId="47"/>
        <pc:sldMkLst>
          <pc:docMk/>
          <pc:sldMk cId="2966993120" sldId="287"/>
        </pc:sldMkLst>
      </pc:sldChg>
      <pc:sldChg chg="del">
        <pc:chgData name="saba zubair" userId="cd0c6b642a85ca9b" providerId="LiveId" clId="{9E207FFB-D392-4C8E-B6CA-2C98C9797834}" dt="2024-10-27T10:10:50.293" v="11" actId="47"/>
        <pc:sldMkLst>
          <pc:docMk/>
          <pc:sldMk cId="2814342108" sldId="291"/>
        </pc:sldMkLst>
      </pc:sldChg>
      <pc:sldChg chg="del">
        <pc:chgData name="saba zubair" userId="cd0c6b642a85ca9b" providerId="LiveId" clId="{9E207FFB-D392-4C8E-B6CA-2C98C9797834}" dt="2024-10-27T10:13:41.076" v="40" actId="47"/>
        <pc:sldMkLst>
          <pc:docMk/>
          <pc:sldMk cId="3009434779" sldId="292"/>
        </pc:sldMkLst>
      </pc:sldChg>
      <pc:sldChg chg="del">
        <pc:chgData name="saba zubair" userId="cd0c6b642a85ca9b" providerId="LiveId" clId="{9E207FFB-D392-4C8E-B6CA-2C98C9797834}" dt="2024-10-27T10:10:47.773" v="6" actId="47"/>
        <pc:sldMkLst>
          <pc:docMk/>
          <pc:sldMk cId="2222756828" sldId="293"/>
        </pc:sldMkLst>
      </pc:sldChg>
      <pc:sldChg chg="del">
        <pc:chgData name="saba zubair" userId="cd0c6b642a85ca9b" providerId="LiveId" clId="{9E207FFB-D392-4C8E-B6CA-2C98C9797834}" dt="2024-10-27T10:13:36.875" v="33" actId="47"/>
        <pc:sldMkLst>
          <pc:docMk/>
          <pc:sldMk cId="3627946768" sldId="295"/>
        </pc:sldMkLst>
      </pc:sldChg>
      <pc:sldChg chg="del">
        <pc:chgData name="saba zubair" userId="cd0c6b642a85ca9b" providerId="LiveId" clId="{9E207FFB-D392-4C8E-B6CA-2C98C9797834}" dt="2024-10-27T10:10:49.474" v="10" actId="47"/>
        <pc:sldMkLst>
          <pc:docMk/>
          <pc:sldMk cId="3250102687" sldId="296"/>
        </pc:sldMkLst>
      </pc:sldChg>
      <pc:sldChg chg="addSp modSp">
        <pc:chgData name="saba zubair" userId="cd0c6b642a85ca9b" providerId="LiveId" clId="{9E207FFB-D392-4C8E-B6CA-2C98C9797834}" dt="2024-10-27T10:13:29.729" v="32" actId="14100"/>
        <pc:sldMkLst>
          <pc:docMk/>
          <pc:sldMk cId="1518402669" sldId="299"/>
        </pc:sldMkLst>
        <pc:spChg chg="add mod">
          <ac:chgData name="saba zubair" userId="cd0c6b642a85ca9b" providerId="LiveId" clId="{9E207FFB-D392-4C8E-B6CA-2C98C9797834}" dt="2024-10-27T10:13:29.729" v="32" actId="14100"/>
          <ac:spMkLst>
            <pc:docMk/>
            <pc:sldMk cId="1518402669" sldId="299"/>
            <ac:spMk id="12" creationId="{F0ADFCAE-C820-49CD-A3E6-AF55045C0135}"/>
          </ac:spMkLst>
        </pc:spChg>
        <pc:picChg chg="mod">
          <ac:chgData name="saba zubair" userId="cd0c6b642a85ca9b" providerId="LiveId" clId="{9E207FFB-D392-4C8E-B6CA-2C98C9797834}" dt="2024-10-27T10:13:21.993" v="29" actId="1076"/>
          <ac:picMkLst>
            <pc:docMk/>
            <pc:sldMk cId="1518402669" sldId="299"/>
            <ac:picMk id="4" creationId="{6E12DEF0-E9C9-4293-BC21-B6D58F9E4667}"/>
          </ac:picMkLst>
        </pc:picChg>
      </pc:sldChg>
      <pc:sldChg chg="del">
        <pc:chgData name="saba zubair" userId="cd0c6b642a85ca9b" providerId="LiveId" clId="{9E207FFB-D392-4C8E-B6CA-2C98C9797834}" dt="2024-10-27T10:10:47.408" v="5" actId="47"/>
        <pc:sldMkLst>
          <pc:docMk/>
          <pc:sldMk cId="2952689767" sldId="300"/>
        </pc:sldMkLst>
      </pc:sldChg>
      <pc:sldChg chg="del">
        <pc:chgData name="saba zubair" userId="cd0c6b642a85ca9b" providerId="LiveId" clId="{9E207FFB-D392-4C8E-B6CA-2C98C9797834}" dt="2024-10-27T10:13:38.867" v="38" actId="47"/>
        <pc:sldMkLst>
          <pc:docMk/>
          <pc:sldMk cId="2503238314" sldId="302"/>
        </pc:sldMkLst>
      </pc:sldChg>
      <pc:sldChg chg="del">
        <pc:chgData name="saba zubair" userId="cd0c6b642a85ca9b" providerId="LiveId" clId="{9E207FFB-D392-4C8E-B6CA-2C98C9797834}" dt="2024-10-27T10:13:39.949" v="39" actId="47"/>
        <pc:sldMkLst>
          <pc:docMk/>
          <pc:sldMk cId="490417841" sldId="303"/>
        </pc:sldMkLst>
      </pc:sldChg>
      <pc:sldChg chg="del">
        <pc:chgData name="saba zubair" userId="cd0c6b642a85ca9b" providerId="LiveId" clId="{9E207FFB-D392-4C8E-B6CA-2C98C9797834}" dt="2024-10-27T10:10:45.634" v="2" actId="47"/>
        <pc:sldMkLst>
          <pc:docMk/>
          <pc:sldMk cId="855891460" sldId="305"/>
        </pc:sldMkLst>
      </pc:sldChg>
      <pc:sldChg chg="del">
        <pc:chgData name="saba zubair" userId="cd0c6b642a85ca9b" providerId="LiveId" clId="{9E207FFB-D392-4C8E-B6CA-2C98C9797834}" dt="2024-10-27T10:10:48.615" v="8" actId="47"/>
        <pc:sldMkLst>
          <pc:docMk/>
          <pc:sldMk cId="573669308" sldId="310"/>
        </pc:sldMkLst>
      </pc:sldChg>
      <pc:sldChg chg="del">
        <pc:chgData name="saba zubair" userId="cd0c6b642a85ca9b" providerId="LiveId" clId="{9E207FFB-D392-4C8E-B6CA-2C98C9797834}" dt="2024-10-27T10:10:49.044" v="9" actId="47"/>
        <pc:sldMkLst>
          <pc:docMk/>
          <pc:sldMk cId="573669308" sldId="311"/>
        </pc:sldMkLst>
      </pc:sldChg>
      <pc:sldChg chg="del">
        <pc:chgData name="saba zubair" userId="cd0c6b642a85ca9b" providerId="LiveId" clId="{9E207FFB-D392-4C8E-B6CA-2C98C9797834}" dt="2024-10-27T10:13:37.115" v="34" actId="47"/>
        <pc:sldMkLst>
          <pc:docMk/>
          <pc:sldMk cId="1525218306" sldId="313"/>
        </pc:sldMkLst>
      </pc:sldChg>
      <pc:sldChg chg="del">
        <pc:chgData name="saba zubair" userId="cd0c6b642a85ca9b" providerId="LiveId" clId="{9E207FFB-D392-4C8E-B6CA-2C98C9797834}" dt="2024-10-27T10:13:37.295" v="35" actId="47"/>
        <pc:sldMkLst>
          <pc:docMk/>
          <pc:sldMk cId="178469250" sldId="314"/>
        </pc:sldMkLst>
      </pc:sldChg>
      <pc:sldChg chg="del">
        <pc:chgData name="saba zubair" userId="cd0c6b642a85ca9b" providerId="LiveId" clId="{9E207FFB-D392-4C8E-B6CA-2C98C9797834}" dt="2024-10-27T10:13:37.510" v="36" actId="47"/>
        <pc:sldMkLst>
          <pc:docMk/>
          <pc:sldMk cId="2558919966" sldId="315"/>
        </pc:sldMkLst>
      </pc:sldChg>
      <pc:sldChg chg="del">
        <pc:chgData name="saba zubair" userId="cd0c6b642a85ca9b" providerId="LiveId" clId="{9E207FFB-D392-4C8E-B6CA-2C98C9797834}" dt="2024-10-27T10:13:38.072" v="37" actId="47"/>
        <pc:sldMkLst>
          <pc:docMk/>
          <pc:sldMk cId="2631230664" sldId="316"/>
        </pc:sldMkLst>
      </pc:sldChg>
      <pc:sldChg chg="del">
        <pc:chgData name="saba zubair" userId="cd0c6b642a85ca9b" providerId="LiveId" clId="{9E207FFB-D392-4C8E-B6CA-2C98C9797834}" dt="2024-10-27T10:13:41.430" v="42" actId="47"/>
        <pc:sldMkLst>
          <pc:docMk/>
          <pc:sldMk cId="1860620283" sldId="317"/>
        </pc:sldMkLst>
      </pc:sldChg>
      <pc:sldChg chg="addSp modSp new add">
        <pc:chgData name="saba zubair" userId="cd0c6b642a85ca9b" providerId="LiveId" clId="{9E207FFB-D392-4C8E-B6CA-2C98C9797834}" dt="2024-10-27T10:13:07.639" v="28" actId="1076"/>
        <pc:sldMkLst>
          <pc:docMk/>
          <pc:sldMk cId="3647821220" sldId="318"/>
        </pc:sldMkLst>
        <pc:spChg chg="add mod">
          <ac:chgData name="saba zubair" userId="cd0c6b642a85ca9b" providerId="LiveId" clId="{9E207FFB-D392-4C8E-B6CA-2C98C9797834}" dt="2024-10-27T10:13:07.639" v="28" actId="1076"/>
          <ac:spMkLst>
            <pc:docMk/>
            <pc:sldMk cId="3647821220" sldId="318"/>
            <ac:spMk id="4" creationId="{DFF09261-9636-46C1-9DA8-26336EDE171B}"/>
          </ac:spMkLst>
        </pc:spChg>
        <pc:spChg chg="add mod">
          <ac:chgData name="saba zubair" userId="cd0c6b642a85ca9b" providerId="LiveId" clId="{9E207FFB-D392-4C8E-B6CA-2C98C9797834}" dt="2024-10-27T10:13:00.099" v="26" actId="1076"/>
          <ac:spMkLst>
            <pc:docMk/>
            <pc:sldMk cId="3647821220" sldId="318"/>
            <ac:spMk id="5" creationId="{8C449446-43C2-4675-84D5-5A2CADB20EED}"/>
          </ac:spMkLst>
        </pc:spChg>
        <pc:picChg chg="add mod">
          <ac:chgData name="saba zubair" userId="cd0c6b642a85ca9b" providerId="LiveId" clId="{9E207FFB-D392-4C8E-B6CA-2C98C9797834}" dt="2024-10-27T10:13:01.019" v="27" actId="1076"/>
          <ac:picMkLst>
            <pc:docMk/>
            <pc:sldMk cId="3647821220" sldId="318"/>
            <ac:picMk id="6" creationId="{F35E253E-3A34-4AC6-9C99-147B8B8335A4}"/>
          </ac:picMkLst>
        </pc:picChg>
      </pc:sldChg>
      <pc:sldChg chg="addSp modSp new add">
        <pc:chgData name="saba zubair" userId="cd0c6b642a85ca9b" providerId="LiveId" clId="{9E207FFB-D392-4C8E-B6CA-2C98C9797834}" dt="2024-10-27T10:15:17.366" v="56" actId="1076"/>
        <pc:sldMkLst>
          <pc:docMk/>
          <pc:sldMk cId="1625217809" sldId="319"/>
        </pc:sldMkLst>
        <pc:spChg chg="add mod">
          <ac:chgData name="saba zubair" userId="cd0c6b642a85ca9b" providerId="LiveId" clId="{9E207FFB-D392-4C8E-B6CA-2C98C9797834}" dt="2024-10-27T10:14:46.806" v="52" actId="1076"/>
          <ac:spMkLst>
            <pc:docMk/>
            <pc:sldMk cId="1625217809" sldId="319"/>
            <ac:spMk id="4" creationId="{8E56A57A-7D66-47FE-ACD1-EAC66449D132}"/>
          </ac:spMkLst>
        </pc:spChg>
        <pc:spChg chg="add mod">
          <ac:chgData name="saba zubair" userId="cd0c6b642a85ca9b" providerId="LiveId" clId="{9E207FFB-D392-4C8E-B6CA-2C98C9797834}" dt="2024-10-27T10:14:49.710" v="53" actId="1076"/>
          <ac:spMkLst>
            <pc:docMk/>
            <pc:sldMk cId="1625217809" sldId="319"/>
            <ac:spMk id="5" creationId="{70227EDE-A4D3-49E0-B91B-C5932E0DB112}"/>
          </ac:spMkLst>
        </pc:spChg>
        <pc:picChg chg="add mod">
          <ac:chgData name="saba zubair" userId="cd0c6b642a85ca9b" providerId="LiveId" clId="{9E207FFB-D392-4C8E-B6CA-2C98C9797834}" dt="2024-10-27T10:15:17.366" v="56" actId="1076"/>
          <ac:picMkLst>
            <pc:docMk/>
            <pc:sldMk cId="1625217809" sldId="319"/>
            <ac:picMk id="6" creationId="{3E8C54D8-2BC7-4CE8-9EC7-36E1B47497E9}"/>
          </ac:picMkLst>
        </pc:picChg>
      </pc:sldChg>
      <pc:sldChg chg="addSp modSp new add">
        <pc:chgData name="saba zubair" userId="cd0c6b642a85ca9b" providerId="LiveId" clId="{9E207FFB-D392-4C8E-B6CA-2C98C9797834}" dt="2024-10-27T10:16:58.446" v="108" actId="1076"/>
        <pc:sldMkLst>
          <pc:docMk/>
          <pc:sldMk cId="305816641" sldId="320"/>
        </pc:sldMkLst>
        <pc:spChg chg="add mod">
          <ac:chgData name="saba zubair" userId="cd0c6b642a85ca9b" providerId="LiveId" clId="{9E207FFB-D392-4C8E-B6CA-2C98C9797834}" dt="2024-10-27T10:15:49.650" v="63" actId="1076"/>
          <ac:spMkLst>
            <pc:docMk/>
            <pc:sldMk cId="305816641" sldId="320"/>
            <ac:spMk id="4" creationId="{70A9C214-2872-45ED-A7AD-CA02A282D0BB}"/>
          </ac:spMkLst>
        </pc:spChg>
        <pc:spChg chg="add mod">
          <ac:chgData name="saba zubair" userId="cd0c6b642a85ca9b" providerId="LiveId" clId="{9E207FFB-D392-4C8E-B6CA-2C98C9797834}" dt="2024-10-27T10:16:36.846" v="105" actId="122"/>
          <ac:spMkLst>
            <pc:docMk/>
            <pc:sldMk cId="305816641" sldId="320"/>
            <ac:spMk id="5" creationId="{B1746C79-C420-4D28-8DA6-5803D44DEA27}"/>
          </ac:spMkLst>
        </pc:spChg>
        <pc:picChg chg="add mod">
          <ac:chgData name="saba zubair" userId="cd0c6b642a85ca9b" providerId="LiveId" clId="{9E207FFB-D392-4C8E-B6CA-2C98C9797834}" dt="2024-10-27T10:16:58.446" v="108" actId="1076"/>
          <ac:picMkLst>
            <pc:docMk/>
            <pc:sldMk cId="305816641" sldId="320"/>
            <ac:picMk id="6" creationId="{3DA4A032-A3DA-4C3E-AAB2-F2BD36A690D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27/10/2024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9989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504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504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504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504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Today would be a great day to use a problem-solving investigation</a:t>
            </a:r>
            <a:r>
              <a:rPr lang="en-GB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Double or Halve?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as the group activity, which you can find in this unit’s IN-DEPTH INVESTIGATION box on Hamilton’s website.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Alternatively, children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now go on to do differentiated GROUP ACTIVITIES. You can find Hamilton’s group activities in this unit’s TEACHING AND GROUP ACTIVITIES download.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WT:  Finding halves using cubes.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ARE:  Folding strips to find halves of numbers.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GD:  Halves and doubles using bar models.</a:t>
            </a:r>
          </a:p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504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Practice Sheet on this slide is suitable for most children.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Differentiated PRACTICE WORKSHEETS are available on Hamilton’s website in this unit’s PROCEDURAL FLUENCY box.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WT:  Doubles and halves Sheet 1.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ARE: Doubles and halves Sheet 1 or 2 (a-f).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GD:  Doubles and halves Sheet 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553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amilton-trust.org.uk/maths/year-2-maths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5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162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7515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09" y="6380189"/>
            <a:ext cx="227183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1300" b="0" dirty="0">
                <a:solidFill>
                  <a:srgbClr val="EA7600"/>
                </a:solidFill>
              </a:rPr>
              <a:t>©</a:t>
            </a:r>
            <a:r>
              <a:rPr lang="en-GB" sz="1200" b="0" dirty="0">
                <a:solidFill>
                  <a:srgbClr val="EA7600"/>
                </a:solidFill>
              </a:rPr>
              <a:t>  </a:t>
            </a:r>
            <a:r>
              <a:rPr lang="en-GB" sz="1300" b="0" u="none" dirty="0">
                <a:solidFill>
                  <a:srgbClr val="EA7600"/>
                </a:solidFill>
                <a:hlinkClick r:id="rId2"/>
              </a:rPr>
              <a:t>hamilton-trust.org.uk</a:t>
            </a:r>
            <a:endParaRPr lang="en-GB" sz="1300" b="0" u="none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 dirty="0"/>
              <a:t>Year 2</a:t>
            </a:r>
          </a:p>
        </p:txBody>
      </p:sp>
    </p:spTree>
    <p:extLst>
      <p:ext uri="{BB962C8B-B14F-4D97-AF65-F5344CB8AC3E}">
        <p14:creationId xmlns:p14="http://schemas.microsoft.com/office/powerpoint/2010/main" val="129187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18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177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77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469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617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803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64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171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bg1">
                <a:lumMod val="95000"/>
              </a:schemeClr>
            </a:gs>
            <a:gs pos="0">
              <a:schemeClr val="accent1">
                <a:lumMod val="40000"/>
                <a:lumOff val="60000"/>
              </a:schemeClr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827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ordwall.net/resource/33013/doubles-and-halves-quiz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4" y="1743331"/>
            <a:ext cx="8130503" cy="1141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  <a:endParaRPr lang="en-GB" sz="2400" b="1" dirty="0">
              <a:solidFill>
                <a:srgbClr val="253746"/>
              </a:solidFill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Find halves of even numbers using strips to help.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Multiplication and Division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Understand doubling and halving (numbers to 20)</a:t>
            </a:r>
          </a:p>
        </p:txBody>
      </p:sp>
    </p:spTree>
    <p:extLst>
      <p:ext uri="{BB962C8B-B14F-4D97-AF65-F5344CB8AC3E}">
        <p14:creationId xmlns:p14="http://schemas.microsoft.com/office/powerpoint/2010/main" val="2320914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5ECF41F-B190-4C65-B95C-F13369BCA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78F126F-3169-41DE-9112-919062E4B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10</a:t>
            </a:fld>
            <a:endParaRPr lang="en-GB" dirty="0"/>
          </a:p>
        </p:txBody>
      </p:sp>
      <p:sp>
        <p:nvSpPr>
          <p:cNvPr id="4" name="Subtitle 1">
            <a:extLst>
              <a:ext uri="{FF2B5EF4-FFF2-40B4-BE49-F238E27FC236}">
                <a16:creationId xmlns:a16="http://schemas.microsoft.com/office/drawing/2014/main" id="{70A9C214-2872-45ED-A7AD-CA02A282D0BB}"/>
              </a:ext>
            </a:extLst>
          </p:cNvPr>
          <p:cNvSpPr txBox="1">
            <a:spLocks/>
          </p:cNvSpPr>
          <p:nvPr/>
        </p:nvSpPr>
        <p:spPr>
          <a:xfrm>
            <a:off x="3368843" y="490624"/>
            <a:ext cx="2146433" cy="644522"/>
          </a:xfrm>
          <a:prstGeom prst="rect">
            <a:avLst/>
          </a:prstGeom>
          <a:solidFill>
            <a:srgbClr val="92D050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Homework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746C79-C420-4D28-8DA6-5803D44DEA27}"/>
              </a:ext>
            </a:extLst>
          </p:cNvPr>
          <p:cNvSpPr/>
          <p:nvPr/>
        </p:nvSpPr>
        <p:spPr>
          <a:xfrm>
            <a:off x="327259" y="1135146"/>
            <a:ext cx="8364354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Play </a:t>
            </a:r>
            <a:r>
              <a:rPr lang="en-GB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https://wordwall.net/resource/33013/doubles-and-halves-quiz</a:t>
            </a:r>
            <a:endParaRPr lang="en-GB" dirty="0"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dirty="0"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DA4A032-A3DA-4C3E-AAB2-F2BD36A690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080" y="2073033"/>
            <a:ext cx="7378712" cy="3991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16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2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halves of even numbers using strips to help.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00" t="20981" r="6875" b="67971"/>
          <a:stretch/>
        </p:blipFill>
        <p:spPr>
          <a:xfrm>
            <a:off x="685800" y="981075"/>
            <a:ext cx="7829550" cy="71437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6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362710" y="2152650"/>
            <a:ext cx="3290081" cy="857250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Take your strip of 12 shapes and fold it in </a:t>
            </a:r>
            <a:r>
              <a:rPr lang="en-GB" b="1" dirty="0">
                <a:solidFill>
                  <a:srgbClr val="FF0000"/>
                </a:solidFill>
              </a:rPr>
              <a:t>half…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93600" y="792000"/>
            <a:ext cx="0" cy="10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4296535" y="2152650"/>
            <a:ext cx="3580640" cy="857250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Check you have the </a:t>
            </a:r>
            <a:r>
              <a:rPr lang="en-GB" b="1" dirty="0">
                <a:solidFill>
                  <a:srgbClr val="FF0000"/>
                </a:solidFill>
              </a:rPr>
              <a:t>same number of shapes in each half…</a:t>
            </a:r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1431540" y="3753085"/>
            <a:ext cx="3169035" cy="98084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What is half of 12?</a:t>
            </a:r>
          </a:p>
        </p:txBody>
      </p:sp>
      <p:sp>
        <p:nvSpPr>
          <p:cNvPr id="13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5146290" y="3753085"/>
            <a:ext cx="3169035" cy="98084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Half of 12 is 6.</a:t>
            </a:r>
          </a:p>
        </p:txBody>
      </p:sp>
    </p:spTree>
    <p:extLst>
      <p:ext uri="{BB962C8B-B14F-4D97-AF65-F5344CB8AC3E}">
        <p14:creationId xmlns:p14="http://schemas.microsoft.com/office/powerpoint/2010/main" val="1973062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3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halves of even numbers using strips to help.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00" t="39689" r="7083" b="48526"/>
          <a:stretch/>
        </p:blipFill>
        <p:spPr>
          <a:xfrm>
            <a:off x="678198" y="876299"/>
            <a:ext cx="7810500" cy="76200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6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362710" y="2152650"/>
            <a:ext cx="3290081" cy="857250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Take your strip of 28 shapes and fold it in </a:t>
            </a:r>
            <a:r>
              <a:rPr lang="en-GB" b="1" dirty="0">
                <a:solidFill>
                  <a:srgbClr val="FF0000"/>
                </a:solidFill>
              </a:rPr>
              <a:t>half…</a:t>
            </a:r>
          </a:p>
        </p:txBody>
      </p:sp>
      <p:sp>
        <p:nvSpPr>
          <p:cNvPr id="7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4296535" y="2152650"/>
            <a:ext cx="3580640" cy="857250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Check you have the </a:t>
            </a:r>
            <a:r>
              <a:rPr lang="en-GB" b="1" dirty="0">
                <a:solidFill>
                  <a:srgbClr val="FF0000"/>
                </a:solidFill>
              </a:rPr>
              <a:t>same number of shapes in each half…</a:t>
            </a:r>
          </a:p>
        </p:txBody>
      </p:sp>
      <p:sp>
        <p:nvSpPr>
          <p:cNvPr id="8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1431540" y="3753085"/>
            <a:ext cx="3169035" cy="98084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What is half of 28?</a:t>
            </a:r>
          </a:p>
        </p:txBody>
      </p:sp>
      <p:sp>
        <p:nvSpPr>
          <p:cNvPr id="9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5146290" y="3753085"/>
            <a:ext cx="3169035" cy="98084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Half of 28 is 14.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586400" y="720000"/>
            <a:ext cx="0" cy="10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535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4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halves of even numbers using strips to help.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4" t="58838" r="6979" b="31587"/>
          <a:stretch/>
        </p:blipFill>
        <p:spPr>
          <a:xfrm>
            <a:off x="542924" y="962025"/>
            <a:ext cx="7810501" cy="619126"/>
          </a:xfrm>
          <a:prstGeom prst="rect">
            <a:avLst/>
          </a:prstGeom>
          <a:effectLst>
            <a:outerShdw blurRad="50800" dist="38100" dir="6000000" algn="t" rotWithShape="0">
              <a:prstClr val="black">
                <a:alpha val="40000"/>
              </a:prstClr>
            </a:outerShdw>
          </a:effectLst>
        </p:spPr>
      </p:pic>
      <p:sp>
        <p:nvSpPr>
          <p:cNvPr id="6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362710" y="2152650"/>
            <a:ext cx="3290081" cy="857250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Take your strip of 22 stars and fold it in </a:t>
            </a:r>
            <a:r>
              <a:rPr lang="en-GB" b="1" dirty="0">
                <a:solidFill>
                  <a:srgbClr val="FF0000"/>
                </a:solidFill>
              </a:rPr>
              <a:t>half…</a:t>
            </a:r>
          </a:p>
        </p:txBody>
      </p:sp>
      <p:sp>
        <p:nvSpPr>
          <p:cNvPr id="7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4296535" y="2152650"/>
            <a:ext cx="3580640" cy="857250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Check you have the </a:t>
            </a:r>
            <a:r>
              <a:rPr lang="en-GB" b="1" dirty="0">
                <a:solidFill>
                  <a:srgbClr val="FF0000"/>
                </a:solidFill>
              </a:rPr>
              <a:t>same number of stars in each half…</a:t>
            </a:r>
          </a:p>
        </p:txBody>
      </p:sp>
      <p:sp>
        <p:nvSpPr>
          <p:cNvPr id="8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1431540" y="3753085"/>
            <a:ext cx="3169035" cy="841493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What is half of 22?</a:t>
            </a:r>
          </a:p>
        </p:txBody>
      </p:sp>
      <p:sp>
        <p:nvSpPr>
          <p:cNvPr id="9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5146290" y="3753085"/>
            <a:ext cx="3169035" cy="841493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Half of 22 is 11.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442400" y="720000"/>
            <a:ext cx="0" cy="10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535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5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halves of even numbers using strips to help.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4" t="58838" r="49687" b="31587"/>
          <a:stretch/>
        </p:blipFill>
        <p:spPr>
          <a:xfrm>
            <a:off x="542925" y="962025"/>
            <a:ext cx="3905250" cy="619126"/>
          </a:xfrm>
          <a:prstGeom prst="rect">
            <a:avLst/>
          </a:prstGeom>
          <a:effectLst>
            <a:outerShdw blurRad="50800" dist="38100" dir="6000000" algn="t" rotWithShape="0">
              <a:prstClr val="black">
                <a:alpha val="40000"/>
              </a:prstClr>
            </a:outerShdw>
          </a:effectLst>
        </p:spPr>
      </p:pic>
      <p:sp>
        <p:nvSpPr>
          <p:cNvPr id="6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5146290" y="1036321"/>
            <a:ext cx="2132840" cy="472439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11 stars…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8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542926" y="2018465"/>
            <a:ext cx="3371850" cy="98084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How many stars were on the whole strip?</a:t>
            </a:r>
          </a:p>
        </p:txBody>
      </p:sp>
      <p:sp>
        <p:nvSpPr>
          <p:cNvPr id="9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1032528" y="3410786"/>
            <a:ext cx="3169035" cy="619348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Double 11 is 22…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4" t="58838" r="6979" b="31587"/>
          <a:stretch/>
        </p:blipFill>
        <p:spPr>
          <a:xfrm>
            <a:off x="542924" y="961200"/>
            <a:ext cx="7810501" cy="619126"/>
          </a:xfrm>
          <a:prstGeom prst="rect">
            <a:avLst/>
          </a:prstGeom>
          <a:effectLst>
            <a:outerShdw blurRad="50800" dist="38100" dir="6000000" algn="t" rotWithShape="0">
              <a:prstClr val="black">
                <a:alpha val="40000"/>
              </a:prstClr>
            </a:outerShdw>
          </a:effectLst>
        </p:spPr>
      </p:pic>
      <p:cxnSp>
        <p:nvCxnSpPr>
          <p:cNvPr id="11" name="Straight Connector 10"/>
          <p:cNvCxnSpPr/>
          <p:nvPr/>
        </p:nvCxnSpPr>
        <p:spPr>
          <a:xfrm>
            <a:off x="4442400" y="720000"/>
            <a:ext cx="0" cy="10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141488" y="2140385"/>
            <a:ext cx="3371850" cy="73700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Unfold the strip to check.</a:t>
            </a:r>
          </a:p>
        </p:txBody>
      </p:sp>
      <p:sp>
        <p:nvSpPr>
          <p:cNvPr id="16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875356" y="3355859"/>
            <a:ext cx="3169035" cy="674275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and half of 22 is 11.</a:t>
            </a:r>
          </a:p>
        </p:txBody>
      </p:sp>
      <p:sp>
        <p:nvSpPr>
          <p:cNvPr id="17" name="Speech Bubble: Rectangle with Corners Rounded 10">
            <a:extLst>
              <a:ext uri="{FF2B5EF4-FFF2-40B4-BE49-F238E27FC236}">
                <a16:creationId xmlns:a16="http://schemas.microsoft.com/office/drawing/2014/main" id="{89582055-5601-46BC-A613-BBEEAD6BF36A}"/>
              </a:ext>
            </a:extLst>
          </p:cNvPr>
          <p:cNvSpPr/>
          <p:nvPr/>
        </p:nvSpPr>
        <p:spPr>
          <a:xfrm flipH="1">
            <a:off x="5146290" y="4652211"/>
            <a:ext cx="2898101" cy="768225"/>
          </a:xfrm>
          <a:prstGeom prst="homePlate">
            <a:avLst>
              <a:gd name="adj" fmla="val 55550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 We can show that on </a:t>
            </a: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this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bar model.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964865"/>
              </p:ext>
            </p:extLst>
          </p:nvPr>
        </p:nvGraphicFramePr>
        <p:xfrm>
          <a:off x="1524000" y="4688558"/>
          <a:ext cx="3059448" cy="7315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60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529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9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0200">
                <a:tc gridSpan="2"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356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8" grpId="0" animBg="1"/>
      <p:bldP spid="9" grpId="0" animBg="1"/>
      <p:bldP spid="14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6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halves of even numbers using strips to help.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08" t="75631" r="6979" b="13615"/>
          <a:stretch/>
        </p:blipFill>
        <p:spPr>
          <a:xfrm>
            <a:off x="682960" y="781050"/>
            <a:ext cx="7800975" cy="69532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6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362710" y="2152650"/>
            <a:ext cx="3290081" cy="857250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Take your strip of 24 shapes and fold it in </a:t>
            </a:r>
            <a:r>
              <a:rPr lang="en-GB" b="1" dirty="0">
                <a:solidFill>
                  <a:srgbClr val="FF0000"/>
                </a:solidFill>
              </a:rPr>
              <a:t>half…</a:t>
            </a:r>
          </a:p>
        </p:txBody>
      </p:sp>
      <p:sp>
        <p:nvSpPr>
          <p:cNvPr id="7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4296535" y="2152650"/>
            <a:ext cx="3580640" cy="857250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Check you have the </a:t>
            </a:r>
            <a:r>
              <a:rPr lang="en-GB" b="1" dirty="0">
                <a:solidFill>
                  <a:srgbClr val="FF0000"/>
                </a:solidFill>
              </a:rPr>
              <a:t>same number of shapes in each half…</a:t>
            </a:r>
          </a:p>
        </p:txBody>
      </p:sp>
      <p:sp>
        <p:nvSpPr>
          <p:cNvPr id="8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1414412" y="3457810"/>
            <a:ext cx="3169035" cy="841493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What is half of 24?</a:t>
            </a:r>
          </a:p>
        </p:txBody>
      </p:sp>
      <p:sp>
        <p:nvSpPr>
          <p:cNvPr id="9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5146289" y="3457810"/>
            <a:ext cx="3169035" cy="841493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Half of 24 is 12.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0" y="612000"/>
            <a:ext cx="0" cy="10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1273365" y="4905610"/>
            <a:ext cx="3169035" cy="841493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What is double 12?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331573"/>
              </p:ext>
            </p:extLst>
          </p:nvPr>
        </p:nvGraphicFramePr>
        <p:xfrm>
          <a:off x="4974839" y="4960596"/>
          <a:ext cx="3059448" cy="7315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60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529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9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0200">
                <a:tc gridSpan="2"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305442" y="4968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2623535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3" grpId="0" animBg="1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E2A9C64-74A2-4470-9C89-5334BB5B3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30D582-8AFC-49C1-8EC4-82CD54341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7</a:t>
            </a:fld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F09261-9636-46C1-9DA8-26336EDE171B}"/>
              </a:ext>
            </a:extLst>
          </p:cNvPr>
          <p:cNvSpPr txBox="1"/>
          <p:nvPr/>
        </p:nvSpPr>
        <p:spPr>
          <a:xfrm>
            <a:off x="866274" y="1367240"/>
            <a:ext cx="3211551" cy="64633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Task 1 – Pair/Group Work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449446-43C2-4675-84D5-5A2CADB20EED}"/>
              </a:ext>
            </a:extLst>
          </p:cNvPr>
          <p:cNvSpPr txBox="1"/>
          <p:nvPr/>
        </p:nvSpPr>
        <p:spPr>
          <a:xfrm>
            <a:off x="4107162" y="585637"/>
            <a:ext cx="4701575" cy="203132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b="1" dirty="0"/>
              <a:t> </a:t>
            </a:r>
            <a:r>
              <a:rPr lang="en-GB" dirty="0"/>
              <a:t>Work in pairs to fold strips of different numbers of images in half, using ‘Folding’ activity sheets.</a:t>
            </a:r>
          </a:p>
          <a:p>
            <a:pPr lvl="0"/>
            <a:r>
              <a:rPr lang="en-GB" dirty="0"/>
              <a:t>For each strip of shapes, write the corresponding half and double. Fill in ‘half of □ is □’  and ‘Double □ is □’, using ‘Halves and doubles’ sheets.</a:t>
            </a:r>
          </a:p>
          <a:p>
            <a:pPr lvl="0"/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35E253E-3A34-4AC6-9C99-147B8B833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274" y="2693516"/>
            <a:ext cx="7469203" cy="398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821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8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12DEF0-E9C9-4293-BC21-B6D58F9E466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9730" y="231330"/>
            <a:ext cx="8511431" cy="4681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1B261BD-29D3-474A-B451-32461DE2ED8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9731" y="4830952"/>
            <a:ext cx="9021583" cy="1163335"/>
          </a:xfrm>
          <a:prstGeom prst="rect">
            <a:avLst/>
          </a:prstGeom>
          <a:ln>
            <a:solidFill>
              <a:srgbClr val="F6B350"/>
            </a:solidFill>
          </a:ln>
        </p:spPr>
      </p:pic>
      <p:grpSp>
        <p:nvGrpSpPr>
          <p:cNvPr id="11" name="Group 10"/>
          <p:cNvGrpSpPr/>
          <p:nvPr/>
        </p:nvGrpSpPr>
        <p:grpSpPr>
          <a:xfrm>
            <a:off x="7182498" y="4620290"/>
            <a:ext cx="1713640" cy="1160976"/>
            <a:chOff x="1834709" y="4015907"/>
            <a:chExt cx="1606379" cy="952832"/>
          </a:xfrm>
        </p:grpSpPr>
        <p:sp>
          <p:nvSpPr>
            <p:cNvPr id="14" name="Rounded Rectangle 13"/>
            <p:cNvSpPr/>
            <p:nvPr/>
          </p:nvSpPr>
          <p:spPr>
            <a:xfrm>
              <a:off x="1834709" y="4015907"/>
              <a:ext cx="1606379" cy="495328"/>
            </a:xfrm>
            <a:prstGeom prst="roundRect">
              <a:avLst>
                <a:gd name="adj" fmla="val 42473"/>
              </a:avLst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</a:rPr>
                <a:t>Challenge</a:t>
              </a:r>
              <a:endParaRPr lang="en-GB" sz="2400" b="1" dirty="0">
                <a:solidFill>
                  <a:schemeClr val="tx1"/>
                </a:solidFill>
              </a:endParaRPr>
            </a:p>
          </p:txBody>
        </p:sp>
        <p:pic>
          <p:nvPicPr>
            <p:cNvPr id="15" name="Picture 2" descr="Related image"/>
            <p:cNvPicPr>
              <a:picLocks noChangeAspect="1" noChangeArrowheads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44755">
              <a:off x="2150897" y="4363258"/>
              <a:ext cx="388517" cy="6054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F0ADFCAE-C820-49CD-A3E6-AF55045C0135}"/>
              </a:ext>
            </a:extLst>
          </p:cNvPr>
          <p:cNvSpPr txBox="1"/>
          <p:nvPr/>
        </p:nvSpPr>
        <p:spPr>
          <a:xfrm>
            <a:off x="289729" y="172847"/>
            <a:ext cx="3040611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Task 2 – Independent Work</a:t>
            </a:r>
          </a:p>
        </p:txBody>
      </p:sp>
    </p:spTree>
    <p:extLst>
      <p:ext uri="{BB962C8B-B14F-4D97-AF65-F5344CB8AC3E}">
        <p14:creationId xmlns:p14="http://schemas.microsoft.com/office/powerpoint/2010/main" val="1518402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E9665CD-94FC-415F-8F68-66646204F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C8EDEB-94B5-4B58-AE81-47F6AB53B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9</a:t>
            </a:fld>
            <a:endParaRPr lang="en-GB" dirty="0"/>
          </a:p>
        </p:txBody>
      </p:sp>
      <p:sp>
        <p:nvSpPr>
          <p:cNvPr id="4" name="Subtitle 1">
            <a:extLst>
              <a:ext uri="{FF2B5EF4-FFF2-40B4-BE49-F238E27FC236}">
                <a16:creationId xmlns:a16="http://schemas.microsoft.com/office/drawing/2014/main" id="{8E56A57A-7D66-47FE-ACD1-EAC66449D132}"/>
              </a:ext>
            </a:extLst>
          </p:cNvPr>
          <p:cNvSpPr txBox="1">
            <a:spLocks/>
          </p:cNvSpPr>
          <p:nvPr/>
        </p:nvSpPr>
        <p:spPr>
          <a:xfrm>
            <a:off x="3344901" y="609301"/>
            <a:ext cx="2454197" cy="711899"/>
          </a:xfrm>
          <a:prstGeom prst="rect">
            <a:avLst/>
          </a:prstGeom>
          <a:solidFill>
            <a:srgbClr val="92D050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Plenary </a:t>
            </a:r>
            <a:endParaRPr lang="en-US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227EDE-A4D3-49E0-B91B-C5932E0DB112}"/>
              </a:ext>
            </a:extLst>
          </p:cNvPr>
          <p:cNvSpPr/>
          <p:nvPr/>
        </p:nvSpPr>
        <p:spPr>
          <a:xfrm>
            <a:off x="903247" y="1396602"/>
            <a:ext cx="7337503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/>
              <a:t>Work in pairs to solve Q4 on page 172.</a:t>
            </a:r>
            <a:endParaRPr lang="en-GB" dirty="0"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E8C54D8-2BC7-4CE8-9EC7-36E1B47497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308" y="2213511"/>
            <a:ext cx="6927785" cy="3698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217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3522</TotalTime>
  <Words>563</Words>
  <Application>Microsoft Office PowerPoint</Application>
  <PresentationFormat>On-screen Show (4:3)</PresentationFormat>
  <Paragraphs>86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</vt:lpstr>
      <vt:lpstr>Myriad Pro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saba zubair</cp:lastModifiedBy>
  <cp:revision>230</cp:revision>
  <dcterms:created xsi:type="dcterms:W3CDTF">2018-09-13T11:08:58Z</dcterms:created>
  <dcterms:modified xsi:type="dcterms:W3CDTF">2024-10-27T10:17:06Z</dcterms:modified>
</cp:coreProperties>
</file>