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6"/>
  </p:notesMasterIdLst>
  <p:sldIdLst>
    <p:sldId id="835" r:id="rId2"/>
    <p:sldId id="939" r:id="rId3"/>
    <p:sldId id="833" r:id="rId4"/>
    <p:sldId id="834" r:id="rId5"/>
  </p:sldIdLst>
  <p:sldSz cx="9906000" cy="6858000" type="A4"/>
  <p:notesSz cx="6669088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Title Screen" id="{0A3A3963-DD06-45C2-8B7F-F345A3B1520E}">
          <p14:sldIdLst>
            <p14:sldId id="835"/>
          </p14:sldIdLst>
        </p14:section>
        <p14:section name="Full Page Jigsaw" id="{531F805A-1DCC-40B3-8FB9-6E08FCFE2E5B}">
          <p14:sldIdLst>
            <p14:sldId id="939"/>
          </p14:sldIdLst>
        </p14:section>
        <p14:section name="Half Page Jigsaw" id="{5DF08072-BA7F-4529-9AD7-1EC420FF613B}">
          <p14:sldIdLst>
            <p14:sldId id="833"/>
          </p14:sldIdLst>
        </p14:section>
        <p14:section name="Answers" id="{56223EB8-1375-4DC7-8A6D-5C55890171F0}">
          <p14:sldIdLst>
            <p14:sldId id="834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00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0511" autoAdjust="0"/>
  </p:normalViewPr>
  <p:slideViewPr>
    <p:cSldViewPr snapToGrid="0" showGuides="1">
      <p:cViewPr varScale="1">
        <p:scale>
          <a:sx n="79" d="100"/>
          <a:sy n="79" d="100"/>
        </p:scale>
        <p:origin x="880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589" tIns="45294" rIns="90589" bIns="45294" rtlCol="0"/>
          <a:lstStyle>
            <a:lvl1pPr algn="r">
              <a:defRPr sz="1200"/>
            </a:lvl1pPr>
          </a:lstStyle>
          <a:p>
            <a:fld id="{9C6A85EB-AF26-437E-8488-94E19A13AA79}" type="datetimeFigureOut">
              <a:rPr lang="en-GB" smtClean="0"/>
              <a:t>11/11/2023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4" rIns="90589" bIns="452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3"/>
          </a:xfrm>
          <a:prstGeom prst="rect">
            <a:avLst/>
          </a:prstGeom>
        </p:spPr>
        <p:txBody>
          <a:bodyPr vert="horz" lIns="90589" tIns="45294" rIns="90589" bIns="4529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0589" tIns="45294" rIns="90589" bIns="45294" rtlCol="0" anchor="b"/>
          <a:lstStyle>
            <a:lvl1pPr algn="r">
              <a:defRPr sz="12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Puzzle pieces </a:t>
            </a:r>
            <a:r>
              <a:rPr lang="en-GB"/>
              <a:t>to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DCD2-601A-461C-9AB5-639C33E3F9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31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1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8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8F903B-F968-442F-BC72-D2CA66F33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1"/>
          <a:stretch/>
        </p:blipFill>
        <p:spPr>
          <a:xfrm>
            <a:off x="3558077" y="1114697"/>
            <a:ext cx="6347923" cy="57433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92090-0D6F-43A1-89C7-FCDBDDBA19A6}"/>
              </a:ext>
            </a:extLst>
          </p:cNvPr>
          <p:cNvSpPr txBox="1"/>
          <p:nvPr/>
        </p:nvSpPr>
        <p:spPr>
          <a:xfrm>
            <a:off x="1175098" y="3113031"/>
            <a:ext cx="2618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Can you finish </a:t>
            </a:r>
          </a:p>
          <a:p>
            <a:pPr algn="ctr"/>
            <a:r>
              <a:rPr lang="en-GB" sz="3200" dirty="0"/>
              <a:t>the puzzle?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6CF3-3353-4E48-B159-4E4E97D33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" y="-13598"/>
            <a:ext cx="7145131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9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8D0FB-FBD6-451A-8DBC-A9960380C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" y="0"/>
            <a:ext cx="493364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07DA7-22A9-41C3-903A-1379A402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810DB-6C1B-4A87-A1B7-690AE2A0DE41}"/>
              </a:ext>
            </a:extLst>
          </p:cNvPr>
          <p:cNvCxnSpPr>
            <a:cxnSpLocks/>
          </p:cNvCxnSpPr>
          <p:nvPr/>
        </p:nvCxnSpPr>
        <p:spPr>
          <a:xfrm>
            <a:off x="4953000" y="33561"/>
            <a:ext cx="0" cy="682443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24B7E-CE82-4847-81B2-5025E83BA5BD}"/>
              </a:ext>
            </a:extLst>
          </p:cNvPr>
          <p:cNvGrpSpPr/>
          <p:nvPr/>
        </p:nvGrpSpPr>
        <p:grpSpPr>
          <a:xfrm rot="16200000">
            <a:off x="-1026996" y="1047315"/>
            <a:ext cx="6837680" cy="4743047"/>
            <a:chOff x="19358" y="0"/>
            <a:chExt cx="9886642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B3FEDB-BDE1-4965-A14A-5CACA59B9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8" y="0"/>
              <a:ext cx="4933642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1F75FC-D563-4482-A1C7-68911F3A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0"/>
              <a:ext cx="4953000" cy="685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4A707D-6496-4B45-9B02-CA40BFDAEA47}"/>
              </a:ext>
            </a:extLst>
          </p:cNvPr>
          <p:cNvGrpSpPr/>
          <p:nvPr/>
        </p:nvGrpSpPr>
        <p:grpSpPr>
          <a:xfrm rot="16200000">
            <a:off x="4044518" y="1047316"/>
            <a:ext cx="6837680" cy="4743047"/>
            <a:chOff x="19358" y="0"/>
            <a:chExt cx="988664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FD4EFB-E768-4B4A-B2AF-7C78740B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8" y="0"/>
              <a:ext cx="4933642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47834F-1F2C-4C05-A700-4D58B2DCF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0"/>
              <a:ext cx="4953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515D2-7B8A-441A-A14D-07158EEA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14" y="14287"/>
            <a:ext cx="7867650" cy="6829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1EEFC-A1D1-49BF-AAB6-D42F54A8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6" y="48092"/>
            <a:ext cx="351769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3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8357</TotalTime>
  <Words>12</Words>
  <Application>Microsoft Office PowerPoint</Application>
  <PresentationFormat>A4 Paper (210x297 mm)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Rahila Mahaboob</cp:lastModifiedBy>
  <cp:revision>359</cp:revision>
  <cp:lastPrinted>2021-01-21T02:31:34Z</cp:lastPrinted>
  <dcterms:created xsi:type="dcterms:W3CDTF">2017-01-17T16:57:04Z</dcterms:created>
  <dcterms:modified xsi:type="dcterms:W3CDTF">2023-11-11T10:18:19Z</dcterms:modified>
</cp:coreProperties>
</file>