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BBE2-AE73-F3AD-2F46-B332EB36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Simple and Continuous Tense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6839D-22AE-4022-3449-ACB3B3A82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Past Simple Tense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5CD3A-0353-4869-774D-FC1FB5B92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Past Simple Tense expresses an action that happened in past. An action occurred just a little time ago.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/>
              <a:t>Examples: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ate an apple.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caught a bird in the bushes.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met a friend in the market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A7928-4B87-16BF-76A5-9E931881E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Past Continuous Tense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2F910-FDB2-70D7-2AC8-08845AF42B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Past Continuous Tense is used to mention an ongoing action of the past. It expresses past actions having an on- going nature. This tense is also called 'Past Progressive Tense’.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was waiting for you.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 was writing a letter.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was driving his car.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2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CDDB-A899-C8C6-9F62-D4DD8D0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Affirmative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65652-60AE-44F9-E80C-02673D813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Past Simple Tense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38E9E-DC09-0B89-7CFD-2257374BD7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 + Past simple form (or 2nd form of verb) + object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bought a laptop.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applied for a job.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ate my meal.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met me in the library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FF3B6-091B-B5F2-3C0F-91E8060BE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Past Continuous Tense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EE32B-CC10-645B-F21D-56C14AAB51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Subject + was/ were+ Present Participle (Verb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+Object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 was writing a letter.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was driving his car.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 was making preparation for the exam.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were eating their food.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1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E23E-A4DF-1C5C-7EA5-F078A21E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Negative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CA601-D154-CCE0-E2EF-5F3E80634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Past Simple Tense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9D6B-9CF9-3898-FC40-F4E98A545B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 + Did + Not + Base form (1st form of verb) + Object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did not buy a car.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did not go to college.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did not eat the food.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24FC0-44F5-278A-D179-6545FB725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Past Continuous Tense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19455-A69B-5BB2-5531-B1FD2270CB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 + was/were + not + Present Participle + Object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He was not sleeping.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She was not washing her clothes.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were not shouting.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 were not driving carefully.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1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A6C3-2A5C-10DE-5B8B-5DA46480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Interrogative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FF843-71BF-FBDD-3BB3-EB5FBA513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Past Simple Tense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DD910-74BD-83E6-221A-6EEDFEB31A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+ Subject + Base form (1st form of a verb) + Object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you watch that movie?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she laugh?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I call you?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they shift to their new home?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A1263-F16B-E293-9B4D-9454E2BD5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Past Continuous Tense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6B7C9-311A-B5DD-E4C8-6859C60B47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Was/were + Subject + Present Participle + Object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Examples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they going to their college?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you asking me something?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they calling you?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I answering the question correctly?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65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368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Organic</vt:lpstr>
      <vt:lpstr>Past Simple and Continuous Tense </vt:lpstr>
      <vt:lpstr>Rules For Affirmative </vt:lpstr>
      <vt:lpstr>Rules For Negative </vt:lpstr>
      <vt:lpstr>Rules for Interrogative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 and Continuous Tense</dc:title>
  <dc:creator>Ahmed Hameed</dc:creator>
  <cp:lastModifiedBy>Ahmed Hameed</cp:lastModifiedBy>
  <cp:revision>2</cp:revision>
  <dcterms:created xsi:type="dcterms:W3CDTF">2023-10-29T18:06:18Z</dcterms:created>
  <dcterms:modified xsi:type="dcterms:W3CDTF">2023-10-29T18:17:27Z</dcterms:modified>
</cp:coreProperties>
</file>