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3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8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2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5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7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4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3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6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2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3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65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2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6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3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92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8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2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0FEA-258B-4D99-91E7-DD8D0D61B114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3E2F-450E-4C38-BBC1-FE351B7B32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39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3/4B </a:t>
            </a:r>
            <a:r>
              <a:rPr lang="en-GB" sz="1500" b="1" dirty="0" smtClean="0">
                <a:solidFill>
                  <a:srgbClr val="FF0000"/>
                </a:solidFill>
              </a:rPr>
              <a:t>Autumn </a:t>
            </a:r>
            <a:r>
              <a:rPr lang="en-GB" sz="1500" b="1" dirty="0" smtClean="0">
                <a:solidFill>
                  <a:srgbClr val="FF0000"/>
                </a:solidFill>
              </a:rPr>
              <a:t>1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Rocks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This Planet Rocks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5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dirty="0" smtClean="0"/>
              <a:t>What Am I? 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prstClr val="black"/>
                </a:solidFill>
              </a:rPr>
              <a:t>© Original resource copyright Hamilton Trust, who give permission for it to be adapted as wished by individual users.</a:t>
            </a:r>
          </a:p>
          <a:p>
            <a:r>
              <a:rPr lang="en-GB" sz="900" dirty="0">
                <a:solidFill>
                  <a:prstClr val="black"/>
                </a:solidFill>
              </a:rPr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4869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671" y="940904"/>
            <a:ext cx="7023652" cy="70788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I am home to many creatures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41" y="1749907"/>
            <a:ext cx="5905500" cy="3305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7756" y="5459895"/>
            <a:ext cx="5473148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But I’m not a zoo or a farm</a:t>
            </a:r>
          </a:p>
        </p:txBody>
      </p:sp>
    </p:spTree>
    <p:extLst>
      <p:ext uri="{BB962C8B-B14F-4D97-AF65-F5344CB8AC3E}">
        <p14:creationId xmlns:p14="http://schemas.microsoft.com/office/powerpoint/2010/main" val="20739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591" y="1073426"/>
            <a:ext cx="8998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Without me there would be no life on Planet Earth!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57" y="2736987"/>
            <a:ext cx="3328160" cy="33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1881294"/>
            <a:ext cx="905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Have you guessed what I am?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7400" y="-88902"/>
            <a:ext cx="9806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/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23183" y="2866605"/>
            <a:ext cx="3423321" cy="3149882"/>
            <a:chOff x="4223183" y="2866605"/>
            <a:chExt cx="3569096" cy="3267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183" y="2866605"/>
              <a:ext cx="3569096" cy="24983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66522" y="5364972"/>
              <a:ext cx="22836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/>
                <a:t>Soil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4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591" y="1152939"/>
            <a:ext cx="85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Let’s recap on what we know about soil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12" y="1799270"/>
            <a:ext cx="6720302" cy="44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0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ardenersblog.jerseyplantsdirect.com/wp-content/uploads/2011/10/handSo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93" y="2298560"/>
            <a:ext cx="1885259" cy="18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4453" y="4183819"/>
            <a:ext cx="86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Soil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5879" y="2586620"/>
            <a:ext cx="286737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is made from rock and other things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7072" y="3412758"/>
            <a:ext cx="196132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is very precious because everything needs it to survive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8393" y="4726242"/>
            <a:ext cx="1885259" cy="156966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Is made of different layers in the 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948" y="3406761"/>
            <a:ext cx="238539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Half of it is made of air and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6948" y="739961"/>
            <a:ext cx="21336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can help prevent flooding because it can absorb large amounts of 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199" y="278296"/>
            <a:ext cx="2739749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handful of soil contains more micro-organisms than there are people on the planet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0835" y="901148"/>
            <a:ext cx="373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23652" y="4219130"/>
            <a:ext cx="211689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It takes more than 500 years to make 2cm of soil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3001" y="647628"/>
            <a:ext cx="1514197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Without soil there would be no life on Earth</a:t>
            </a:r>
          </a:p>
        </p:txBody>
      </p:sp>
    </p:spTree>
    <p:extLst>
      <p:ext uri="{BB962C8B-B14F-4D97-AF65-F5344CB8AC3E}">
        <p14:creationId xmlns:p14="http://schemas.microsoft.com/office/powerpoint/2010/main" val="595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687" y="4612943"/>
            <a:ext cx="9362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Read the clues and guess</a:t>
            </a:r>
          </a:p>
          <a:p>
            <a:pPr algn="ctr"/>
            <a:r>
              <a:rPr lang="en-GB" sz="4000" dirty="0"/>
              <a:t>How many clues will you need?</a:t>
            </a:r>
          </a:p>
        </p:txBody>
      </p:sp>
      <p:pic>
        <p:nvPicPr>
          <p:cNvPr id="1026" name="Picture 2" descr="http://2.bp.blogspot.com/-bZHuaTiGwbk/TfJaTWFAsAI/AAAAAAAAD4k/-XAmvYQo9Bw/s1600/aspergers+literal+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7" y="1476695"/>
            <a:ext cx="4181662" cy="31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1" y="1476695"/>
            <a:ext cx="537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What am I?</a:t>
            </a:r>
          </a:p>
        </p:txBody>
      </p:sp>
    </p:spTree>
    <p:extLst>
      <p:ext uri="{BB962C8B-B14F-4D97-AF65-F5344CB8AC3E}">
        <p14:creationId xmlns:p14="http://schemas.microsoft.com/office/powerpoint/2010/main" val="331246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860" y="1245901"/>
            <a:ext cx="571841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/>
              <a:t> I am made of rock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3701" y="5076968"/>
            <a:ext cx="52134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But I’m not a building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26" y="2369992"/>
            <a:ext cx="3553820" cy="2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1618" y="1036239"/>
            <a:ext cx="6728347" cy="9280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I am very precious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28" y="1500263"/>
            <a:ext cx="5267325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9301" y="4925383"/>
            <a:ext cx="534266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But I’m not a diamond</a:t>
            </a:r>
          </a:p>
        </p:txBody>
      </p:sp>
    </p:spTree>
    <p:extLst>
      <p:ext uri="{BB962C8B-B14F-4D97-AF65-F5344CB8AC3E}">
        <p14:creationId xmlns:p14="http://schemas.microsoft.com/office/powerpoint/2010/main" val="21546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984" y="1060174"/>
            <a:ext cx="7209182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I am made of different 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7757" y="4585252"/>
            <a:ext cx="5897217" cy="64935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But I am not sedimentary rock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341245"/>
            <a:ext cx="2857500" cy="21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061" y="1166191"/>
            <a:ext cx="866692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It takes 500 years to make 2cm of 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82" y="2097443"/>
            <a:ext cx="3765176" cy="2865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9382" y="5124927"/>
            <a:ext cx="3869634" cy="6493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But I’m not a fossil</a:t>
            </a:r>
          </a:p>
        </p:txBody>
      </p:sp>
    </p:spTree>
    <p:extLst>
      <p:ext uri="{BB962C8B-B14F-4D97-AF65-F5344CB8AC3E}">
        <p14:creationId xmlns:p14="http://schemas.microsoft.com/office/powerpoint/2010/main" val="38012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871" y="1086678"/>
            <a:ext cx="758024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Half of me is made of air and water</a:t>
            </a:r>
          </a:p>
        </p:txBody>
      </p:sp>
      <p:pic>
        <p:nvPicPr>
          <p:cNvPr id="3074" name="Picture 2" descr="http://aqua-channel.net/assets/sites/2/112213-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70" y="1940338"/>
            <a:ext cx="4174434" cy="27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0123" y="4869068"/>
            <a:ext cx="50623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But I’m not a wet sponge</a:t>
            </a:r>
          </a:p>
        </p:txBody>
      </p:sp>
    </p:spTree>
    <p:extLst>
      <p:ext uri="{BB962C8B-B14F-4D97-AF65-F5344CB8AC3E}">
        <p14:creationId xmlns:p14="http://schemas.microsoft.com/office/powerpoint/2010/main" val="1549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947" y="887895"/>
            <a:ext cx="674535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 can help prevent flooding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12" y="1775128"/>
            <a:ext cx="5482425" cy="3356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8574" y="5433391"/>
            <a:ext cx="5155096" cy="649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But I’m not a flood barrier</a:t>
            </a:r>
          </a:p>
        </p:txBody>
      </p:sp>
    </p:spTree>
    <p:extLst>
      <p:ext uri="{BB962C8B-B14F-4D97-AF65-F5344CB8AC3E}">
        <p14:creationId xmlns:p14="http://schemas.microsoft.com/office/powerpoint/2010/main" val="36621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973" y="1060174"/>
            <a:ext cx="964758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 handful of me contains more micro-organisms than there are people on the Earth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16" y="2519983"/>
            <a:ext cx="3190875" cy="2521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540" y="5200088"/>
            <a:ext cx="589721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But I’m not mouldy cheese!</a:t>
            </a:r>
          </a:p>
        </p:txBody>
      </p:sp>
    </p:spTree>
    <p:extLst>
      <p:ext uri="{BB962C8B-B14F-4D97-AF65-F5344CB8AC3E}">
        <p14:creationId xmlns:p14="http://schemas.microsoft.com/office/powerpoint/2010/main" val="1283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292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Kay Russell</cp:lastModifiedBy>
  <cp:revision>20</cp:revision>
  <dcterms:created xsi:type="dcterms:W3CDTF">2016-07-03T21:27:10Z</dcterms:created>
  <dcterms:modified xsi:type="dcterms:W3CDTF">2017-07-12T12:47:58Z</dcterms:modified>
</cp:coreProperties>
</file>