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85" r:id="rId5"/>
    <p:sldId id="296" r:id="rId6"/>
    <p:sldId id="279" r:id="rId7"/>
    <p:sldId id="327" r:id="rId8"/>
    <p:sldId id="308" r:id="rId9"/>
    <p:sldId id="330" r:id="rId10"/>
    <p:sldId id="328" r:id="rId11"/>
    <p:sldId id="331" r:id="rId12"/>
    <p:sldId id="310" r:id="rId13"/>
    <p:sldId id="332" r:id="rId14"/>
    <p:sldId id="291" r:id="rId15"/>
    <p:sldId id="33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350"/>
    <a:srgbClr val="FF00FF"/>
    <a:srgbClr val="253746"/>
    <a:srgbClr val="004A76"/>
    <a:srgbClr val="3F9DA7"/>
    <a:srgbClr val="6EBFC8"/>
    <a:srgbClr val="AED2BC"/>
    <a:srgbClr val="87BB9B"/>
    <a:srgbClr val="F7E3FD"/>
    <a:srgbClr val="6C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87109" autoAdjust="0"/>
  </p:normalViewPr>
  <p:slideViewPr>
    <p:cSldViewPr snapToGrid="0">
      <p:cViewPr varScale="1">
        <p:scale>
          <a:sx n="99" d="100"/>
          <a:sy n="99" d="100"/>
        </p:scale>
        <p:origin x="240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    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Hold up a card with the number 10.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ready to say the next 2 numbers after 10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Ready, steady, go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Repeat starting at other numbers from 5 to 18. 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 with other numbers up to 20, including several ‘teens’ numbers.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Finding 1 more and 1 less and demonstrating this on a number track.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Adding 1 and subtracting 1 from number cards and recording number sentences.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One more one less Sheet 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more one less Sheet 2</a:t>
            </a: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40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297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Repeat.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 lots of counting that passes through 10. 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1 more cube has been added to the tower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find </a:t>
            </a:r>
            <a:r>
              <a:rPr lang="en-GB" sz="120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on the line.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out that it is the next number.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out that this is the number before 13.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1-maths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on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084332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15FB65D-ECED-4988-913F-E04E909C7F4D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/>
              <a:t>Adding by counting on (numbers to 20)</a:t>
            </a:r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91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number up to 20.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6681" y="2028825"/>
            <a:ext cx="8712994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395746" y="1368159"/>
            <a:ext cx="8154863" cy="1388514"/>
            <a:chOff x="83858" y="1321229"/>
            <a:chExt cx="8154863" cy="138851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7" name="Group 6"/>
            <p:cNvGrpSpPr/>
            <p:nvPr/>
          </p:nvGrpSpPr>
          <p:grpSpPr>
            <a:xfrm>
              <a:off x="83858" y="1321229"/>
              <a:ext cx="4891379" cy="1388514"/>
              <a:chOff x="83858" y="1321229"/>
              <a:chExt cx="4891379" cy="1388514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83858" y="1321229"/>
                <a:ext cx="2429059" cy="1388514"/>
                <a:chOff x="83858" y="1321229"/>
                <a:chExt cx="2429059" cy="1388514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307147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89" name="Group 88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8" name="Rounded Rectangle 97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9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100" name="Rectangle 99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4</a:t>
                      </a:r>
                    </a:p>
                  </p:txBody>
                </p:sp>
              </p:grpSp>
              <p:grpSp>
                <p:nvGrpSpPr>
                  <p:cNvPr id="90" name="Group 89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5" name="Rounded Rectangle 94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6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97" name="Rectangle 96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5</a:t>
                      </a:r>
                    </a:p>
                  </p:txBody>
                </p:sp>
              </p:grpSp>
              <p:grpSp>
                <p:nvGrpSpPr>
                  <p:cNvPr id="91" name="Group 90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2" name="Rounded Rectangle 9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94" name="Rectangle 93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6</a:t>
                      </a:r>
                    </a:p>
                  </p:txBody>
                </p:sp>
              </p:grpSp>
            </p:grpSp>
            <p:grpSp>
              <p:nvGrpSpPr>
                <p:cNvPr id="76" name="Group 75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77" name="Group 76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6" name="Rounded Rectangle 8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8" name="Rectangle 87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</a:t>
                      </a:r>
                    </a:p>
                  </p:txBody>
                </p:sp>
              </p:grpSp>
              <p:grpSp>
                <p:nvGrpSpPr>
                  <p:cNvPr id="78" name="Group 77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3" name="Rounded Rectangle 82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4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5" name="Rectangle 84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2</a:t>
                      </a:r>
                    </a:p>
                  </p:txBody>
                </p:sp>
              </p:grpSp>
              <p:grpSp>
                <p:nvGrpSpPr>
                  <p:cNvPr id="79" name="Group 78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0" name="Rounded Rectangle 79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1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2" name="Rectangle 81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3</a:t>
                      </a:r>
                    </a:p>
                  </p:txBody>
                </p:sp>
              </p:grpSp>
            </p:grpSp>
          </p:grpSp>
          <p:grpSp>
            <p:nvGrpSpPr>
              <p:cNvPr id="48" name="Group 47"/>
              <p:cNvGrpSpPr/>
              <p:nvPr/>
            </p:nvGrpSpPr>
            <p:grpSpPr>
              <a:xfrm>
                <a:off x="2535055" y="1321229"/>
                <a:ext cx="2440182" cy="1388514"/>
                <a:chOff x="83858" y="1321229"/>
                <a:chExt cx="2440182" cy="1388514"/>
              </a:xfrm>
            </p:grpSpPr>
            <p:grpSp>
              <p:nvGrpSpPr>
                <p:cNvPr id="49" name="Group 48"/>
                <p:cNvGrpSpPr/>
                <p:nvPr/>
              </p:nvGrpSpPr>
              <p:grpSpPr>
                <a:xfrm>
                  <a:off x="1307147" y="1321229"/>
                  <a:ext cx="1216893" cy="1388514"/>
                  <a:chOff x="1876082" y="1340508"/>
                  <a:chExt cx="1216893" cy="1388514"/>
                </a:xfrm>
              </p:grpSpPr>
              <p:grpSp>
                <p:nvGrpSpPr>
                  <p:cNvPr id="63" name="Group 62"/>
                  <p:cNvGrpSpPr/>
                  <p:nvPr/>
                </p:nvGrpSpPr>
                <p:grpSpPr>
                  <a:xfrm>
                    <a:off x="1876082" y="1340508"/>
                    <a:ext cx="396966" cy="1388514"/>
                    <a:chOff x="52057" y="1175159"/>
                    <a:chExt cx="599230" cy="1734727"/>
                  </a:xfrm>
                </p:grpSpPr>
                <p:sp>
                  <p:nvSpPr>
                    <p:cNvPr id="72" name="Rounded Rectangle 7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7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74" name="Rectangle 73"/>
                    <p:cNvSpPr/>
                    <p:nvPr/>
                  </p:nvSpPr>
                  <p:spPr>
                    <a:xfrm>
                      <a:off x="96676" y="2303286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10</a:t>
                      </a:r>
                    </a:p>
                  </p:txBody>
                </p:sp>
              </p:grpSp>
              <p:grpSp>
                <p:nvGrpSpPr>
                  <p:cNvPr id="64" name="Group 63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69" name="Rounded Rectangle 68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70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71" name="Rectangle 70"/>
                    <p:cNvSpPr/>
                    <p:nvPr/>
                  </p:nvSpPr>
                  <p:spPr>
                    <a:xfrm>
                      <a:off x="87007" y="2303289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11</a:t>
                      </a:r>
                    </a:p>
                  </p:txBody>
                </p:sp>
              </p:grpSp>
              <p:grpSp>
                <p:nvGrpSpPr>
                  <p:cNvPr id="65" name="Group 64"/>
                  <p:cNvGrpSpPr/>
                  <p:nvPr/>
                </p:nvGrpSpPr>
                <p:grpSpPr>
                  <a:xfrm>
                    <a:off x="2691291" y="1340508"/>
                    <a:ext cx="401684" cy="1388514"/>
                    <a:chOff x="52057" y="1175159"/>
                    <a:chExt cx="606351" cy="1734727"/>
                  </a:xfrm>
                </p:grpSpPr>
                <p:sp>
                  <p:nvSpPr>
                    <p:cNvPr id="66" name="Rounded Rectangle 6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6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68" name="Rectangle 67"/>
                    <p:cNvSpPr/>
                    <p:nvPr/>
                  </p:nvSpPr>
                  <p:spPr>
                    <a:xfrm>
                      <a:off x="103797" y="2303285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12</a:t>
                      </a:r>
                    </a:p>
                  </p:txBody>
                </p:sp>
              </p:grpSp>
            </p:grpSp>
            <p:grpSp>
              <p:nvGrpSpPr>
                <p:cNvPr id="50" name="Group 49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51" name="Group 50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60" name="Rounded Rectangle 59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61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62" name="Rectangle 61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7</a:t>
                      </a:r>
                    </a:p>
                  </p:txBody>
                </p:sp>
              </p:grpSp>
              <p:grpSp>
                <p:nvGrpSpPr>
                  <p:cNvPr id="52" name="Group 51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57" name="Rounded Rectangle 56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8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59" name="Rectangle 58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8</a:t>
                      </a:r>
                    </a:p>
                  </p:txBody>
                </p:sp>
              </p:grpSp>
              <p:grpSp>
                <p:nvGrpSpPr>
                  <p:cNvPr id="53" name="Group 52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54" name="Rounded Rectangle 53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5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56" name="Rectangle 55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9</a:t>
                      </a:r>
                    </a:p>
                  </p:txBody>
                </p:sp>
              </p:grpSp>
            </p:grpSp>
          </p:grpSp>
        </p:grpSp>
        <p:grpSp>
          <p:nvGrpSpPr>
            <p:cNvPr id="8" name="Group 7"/>
            <p:cNvGrpSpPr/>
            <p:nvPr/>
          </p:nvGrpSpPr>
          <p:grpSpPr>
            <a:xfrm>
              <a:off x="4989706" y="1321229"/>
              <a:ext cx="3249015" cy="1388514"/>
              <a:chOff x="5016885" y="1334568"/>
              <a:chExt cx="3249015" cy="1388514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016885" y="1334568"/>
                <a:ext cx="2429059" cy="1388514"/>
                <a:chOff x="83858" y="1321229"/>
                <a:chExt cx="2429059" cy="1388514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1307147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35" name="Group 34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44" name="Rounded Rectangle 43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45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6" name="Rectangle 45"/>
                    <p:cNvSpPr/>
                    <p:nvPr/>
                  </p:nvSpPr>
                  <p:spPr>
                    <a:xfrm>
                      <a:off x="73800" y="2303791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16</a:t>
                      </a:r>
                    </a:p>
                  </p:txBody>
                </p:sp>
              </p:grpSp>
              <p:grpSp>
                <p:nvGrpSpPr>
                  <p:cNvPr id="36" name="Group 35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41" name="Rounded Rectangle 40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42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3" name="Rectangle 42"/>
                    <p:cNvSpPr/>
                    <p:nvPr/>
                  </p:nvSpPr>
                  <p:spPr>
                    <a:xfrm>
                      <a:off x="73800" y="2286617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17</a:t>
                      </a:r>
                    </a:p>
                  </p:txBody>
                </p:sp>
              </p:grpSp>
              <p:grpSp>
                <p:nvGrpSpPr>
                  <p:cNvPr id="37" name="Group 36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38" name="Rounded Rectangle 37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9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73800" y="2286624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18</a:t>
                      </a:r>
                    </a:p>
                  </p:txBody>
                </p:sp>
              </p:grpSp>
            </p:grpSp>
            <p:grpSp>
              <p:nvGrpSpPr>
                <p:cNvPr id="22" name="Group 21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23" name="Group 22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32" name="Rounded Rectangle 3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34" name="Rectangle 33"/>
                    <p:cNvSpPr/>
                    <p:nvPr/>
                  </p:nvSpPr>
                  <p:spPr>
                    <a:xfrm>
                      <a:off x="87007" y="2297898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13</a:t>
                      </a:r>
                    </a:p>
                  </p:txBody>
                </p:sp>
              </p:grpSp>
              <p:grpSp>
                <p:nvGrpSpPr>
                  <p:cNvPr id="24" name="Group 23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29" name="Rounded Rectangle 28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0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73800" y="2297419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14</a:t>
                      </a:r>
                    </a:p>
                  </p:txBody>
                </p:sp>
              </p:grpSp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26" name="Rounded Rectangle 2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2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73800" y="2298400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15</a:t>
                      </a:r>
                    </a:p>
                  </p:txBody>
                </p:sp>
              </p:grpSp>
            </p:grpSp>
          </p:grpSp>
          <p:grpSp>
            <p:nvGrpSpPr>
              <p:cNvPr id="11" name="Group 10"/>
              <p:cNvGrpSpPr/>
              <p:nvPr/>
            </p:nvGrpSpPr>
            <p:grpSpPr>
              <a:xfrm>
                <a:off x="7468082" y="1334568"/>
                <a:ext cx="797818" cy="1388514"/>
                <a:chOff x="1876082" y="1340508"/>
                <a:chExt cx="797818" cy="1388514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18" name="Rounded Rectangle 17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9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0" name="Rectangle 19"/>
                  <p:cNvSpPr/>
                  <p:nvPr/>
                </p:nvSpPr>
                <p:spPr>
                  <a:xfrm>
                    <a:off x="73800" y="2298400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19</a:t>
                    </a:r>
                  </a:p>
                </p:txBody>
              </p:sp>
            </p:grpSp>
            <p:grpSp>
              <p:nvGrpSpPr>
                <p:cNvPr id="14" name="Group 13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15" name="Rounded Rectangle 14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7" name="Rectangle 16"/>
                  <p:cNvSpPr/>
                  <p:nvPr/>
                </p:nvSpPr>
                <p:spPr>
                  <a:xfrm>
                    <a:off x="73800" y="2297418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20</a:t>
                    </a:r>
                  </a:p>
                </p:txBody>
              </p:sp>
            </p:grpSp>
          </p:grpSp>
        </p:grpSp>
      </p:grpSp>
      <p:sp>
        <p:nvSpPr>
          <p:cNvPr id="3" name="Rectangle 2"/>
          <p:cNvSpPr/>
          <p:nvPr/>
        </p:nvSpPr>
        <p:spPr>
          <a:xfrm>
            <a:off x="1482016" y="3399609"/>
            <a:ext cx="564609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9600" b="1" dirty="0"/>
              <a:t>13 – 1 = 12</a:t>
            </a:r>
          </a:p>
        </p:txBody>
      </p:sp>
    </p:spTree>
    <p:extLst>
      <p:ext uri="{BB962C8B-B14F-4D97-AF65-F5344CB8AC3E}">
        <p14:creationId xmlns:p14="http://schemas.microsoft.com/office/powerpoint/2010/main" val="632932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40624C-4294-48D2-BC44-F9D8FDCE0AF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04051" y="125499"/>
            <a:ext cx="4194314" cy="594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14342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43000" y="279133"/>
            <a:ext cx="6858000" cy="4978667"/>
          </a:xfrm>
        </p:spPr>
        <p:txBody>
          <a:bodyPr>
            <a:normAutofit/>
          </a:bodyPr>
          <a:lstStyle/>
          <a:p>
            <a:r>
              <a:rPr lang="en-GB" b="1" dirty="0"/>
              <a:t>Show me – Mini Board Time</a:t>
            </a:r>
            <a:endParaRPr lang="en-US" dirty="0"/>
          </a:p>
          <a:p>
            <a:pPr lvl="0"/>
            <a:endParaRPr lang="en-GB" b="1" dirty="0" smtClean="0"/>
          </a:p>
          <a:p>
            <a:pPr lvl="0"/>
            <a:endParaRPr lang="en-GB" b="1" dirty="0"/>
          </a:p>
          <a:p>
            <a:pPr lvl="0" algn="l"/>
            <a:r>
              <a:rPr lang="en-GB" b="1" dirty="0" smtClean="0"/>
              <a:t>1)    8 </a:t>
            </a:r>
            <a:r>
              <a:rPr lang="en-GB" b="1" dirty="0"/>
              <a:t>+ 1 =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lvl="0" algn="l"/>
            <a:r>
              <a:rPr lang="en-GB" b="1" dirty="0" smtClean="0"/>
              <a:t>2)   ___ </a:t>
            </a:r>
            <a:r>
              <a:rPr lang="en-GB" b="1" dirty="0"/>
              <a:t>is more than ___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lvl="0" algn="l"/>
            <a:r>
              <a:rPr lang="en-GB" b="1" dirty="0" smtClean="0"/>
              <a:t>3)   ___ </a:t>
            </a:r>
            <a:r>
              <a:rPr lang="en-GB" b="1" dirty="0"/>
              <a:t>is less than ___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lvl="0" algn="l"/>
            <a:r>
              <a:rPr lang="en-GB" b="1" dirty="0" smtClean="0"/>
              <a:t>4)   5 </a:t>
            </a:r>
            <a:r>
              <a:rPr lang="en-GB" b="1" dirty="0"/>
              <a:t>– 1 = 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smtClean="0"/>
              <a:t>Year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39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Find 1 more/1 less than any number up to 20.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/>
              <a:t>Adding by counting on (numbers to 20)</a:t>
            </a:r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370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number up to 20.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6681" y="2028825"/>
            <a:ext cx="8712994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395746" y="1368159"/>
            <a:ext cx="8154863" cy="1388514"/>
            <a:chOff x="83858" y="1321229"/>
            <a:chExt cx="8154863" cy="138851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7" name="Group 6"/>
            <p:cNvGrpSpPr/>
            <p:nvPr/>
          </p:nvGrpSpPr>
          <p:grpSpPr>
            <a:xfrm>
              <a:off x="83858" y="1321229"/>
              <a:ext cx="4891379" cy="1388514"/>
              <a:chOff x="83858" y="1321229"/>
              <a:chExt cx="4891379" cy="1388514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83858" y="1321229"/>
                <a:ext cx="2429059" cy="1388514"/>
                <a:chOff x="83858" y="1321229"/>
                <a:chExt cx="2429059" cy="1388514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307147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89" name="Group 88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8" name="Rounded Rectangle 97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9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100" name="Rectangle 99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4</a:t>
                      </a:r>
                    </a:p>
                  </p:txBody>
                </p:sp>
              </p:grpSp>
              <p:grpSp>
                <p:nvGrpSpPr>
                  <p:cNvPr id="90" name="Group 89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5" name="Rounded Rectangle 94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6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97" name="Rectangle 96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5</a:t>
                      </a:r>
                    </a:p>
                  </p:txBody>
                </p:sp>
              </p:grpSp>
              <p:grpSp>
                <p:nvGrpSpPr>
                  <p:cNvPr id="91" name="Group 90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2" name="Rounded Rectangle 9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94" name="Rectangle 93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6</a:t>
                      </a:r>
                    </a:p>
                  </p:txBody>
                </p:sp>
              </p:grpSp>
            </p:grpSp>
            <p:grpSp>
              <p:nvGrpSpPr>
                <p:cNvPr id="76" name="Group 75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77" name="Group 76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6" name="Rounded Rectangle 8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8" name="Rectangle 87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</a:t>
                      </a:r>
                    </a:p>
                  </p:txBody>
                </p:sp>
              </p:grpSp>
              <p:grpSp>
                <p:nvGrpSpPr>
                  <p:cNvPr id="78" name="Group 77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3" name="Rounded Rectangle 82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4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5" name="Rectangle 84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2</a:t>
                      </a:r>
                    </a:p>
                  </p:txBody>
                </p:sp>
              </p:grpSp>
              <p:grpSp>
                <p:nvGrpSpPr>
                  <p:cNvPr id="79" name="Group 78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0" name="Rounded Rectangle 79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1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2" name="Rectangle 81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3</a:t>
                      </a:r>
                    </a:p>
                  </p:txBody>
                </p:sp>
              </p:grpSp>
            </p:grpSp>
          </p:grpSp>
          <p:grpSp>
            <p:nvGrpSpPr>
              <p:cNvPr id="48" name="Group 47"/>
              <p:cNvGrpSpPr/>
              <p:nvPr/>
            </p:nvGrpSpPr>
            <p:grpSpPr>
              <a:xfrm>
                <a:off x="2535055" y="1321229"/>
                <a:ext cx="2440182" cy="1388514"/>
                <a:chOff x="83858" y="1321229"/>
                <a:chExt cx="2440182" cy="1388514"/>
              </a:xfrm>
            </p:grpSpPr>
            <p:grpSp>
              <p:nvGrpSpPr>
                <p:cNvPr id="49" name="Group 48"/>
                <p:cNvGrpSpPr/>
                <p:nvPr/>
              </p:nvGrpSpPr>
              <p:grpSpPr>
                <a:xfrm>
                  <a:off x="1307147" y="1321229"/>
                  <a:ext cx="1216893" cy="1388514"/>
                  <a:chOff x="1876082" y="1340508"/>
                  <a:chExt cx="1216893" cy="1388514"/>
                </a:xfrm>
              </p:grpSpPr>
              <p:grpSp>
                <p:nvGrpSpPr>
                  <p:cNvPr id="63" name="Group 62"/>
                  <p:cNvGrpSpPr/>
                  <p:nvPr/>
                </p:nvGrpSpPr>
                <p:grpSpPr>
                  <a:xfrm>
                    <a:off x="1876082" y="1340508"/>
                    <a:ext cx="396966" cy="1388514"/>
                    <a:chOff x="52057" y="1175159"/>
                    <a:chExt cx="599230" cy="1734727"/>
                  </a:xfrm>
                </p:grpSpPr>
                <p:sp>
                  <p:nvSpPr>
                    <p:cNvPr id="72" name="Rounded Rectangle 7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7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74" name="Rectangle 73"/>
                    <p:cNvSpPr/>
                    <p:nvPr/>
                  </p:nvSpPr>
                  <p:spPr>
                    <a:xfrm>
                      <a:off x="96676" y="2303286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10</a:t>
                      </a:r>
                    </a:p>
                  </p:txBody>
                </p:sp>
              </p:grpSp>
              <p:grpSp>
                <p:nvGrpSpPr>
                  <p:cNvPr id="64" name="Group 63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69" name="Rounded Rectangle 68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70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71" name="Rectangle 70"/>
                    <p:cNvSpPr/>
                    <p:nvPr/>
                  </p:nvSpPr>
                  <p:spPr>
                    <a:xfrm>
                      <a:off x="87007" y="2303289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11</a:t>
                      </a:r>
                    </a:p>
                  </p:txBody>
                </p:sp>
              </p:grpSp>
              <p:grpSp>
                <p:nvGrpSpPr>
                  <p:cNvPr id="65" name="Group 64"/>
                  <p:cNvGrpSpPr/>
                  <p:nvPr/>
                </p:nvGrpSpPr>
                <p:grpSpPr>
                  <a:xfrm>
                    <a:off x="2691291" y="1340508"/>
                    <a:ext cx="401684" cy="1388514"/>
                    <a:chOff x="52057" y="1175159"/>
                    <a:chExt cx="606351" cy="1734727"/>
                  </a:xfrm>
                </p:grpSpPr>
                <p:sp>
                  <p:nvSpPr>
                    <p:cNvPr id="66" name="Rounded Rectangle 6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6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68" name="Rectangle 67"/>
                    <p:cNvSpPr/>
                    <p:nvPr/>
                  </p:nvSpPr>
                  <p:spPr>
                    <a:xfrm>
                      <a:off x="103797" y="2303285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12</a:t>
                      </a:r>
                    </a:p>
                  </p:txBody>
                </p:sp>
              </p:grpSp>
            </p:grpSp>
            <p:grpSp>
              <p:nvGrpSpPr>
                <p:cNvPr id="50" name="Group 49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51" name="Group 50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60" name="Rounded Rectangle 59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61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62" name="Rectangle 61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7</a:t>
                      </a:r>
                    </a:p>
                  </p:txBody>
                </p:sp>
              </p:grpSp>
              <p:grpSp>
                <p:nvGrpSpPr>
                  <p:cNvPr id="52" name="Group 51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57" name="Rounded Rectangle 56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8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59" name="Rectangle 58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8</a:t>
                      </a:r>
                    </a:p>
                  </p:txBody>
                </p:sp>
              </p:grpSp>
              <p:grpSp>
                <p:nvGrpSpPr>
                  <p:cNvPr id="53" name="Group 52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54" name="Rounded Rectangle 53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5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56" name="Rectangle 55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9</a:t>
                      </a:r>
                    </a:p>
                  </p:txBody>
                </p:sp>
              </p:grpSp>
            </p:grpSp>
          </p:grpSp>
        </p:grpSp>
        <p:grpSp>
          <p:nvGrpSpPr>
            <p:cNvPr id="8" name="Group 7"/>
            <p:cNvGrpSpPr/>
            <p:nvPr/>
          </p:nvGrpSpPr>
          <p:grpSpPr>
            <a:xfrm>
              <a:off x="4989706" y="1321229"/>
              <a:ext cx="3249015" cy="1388514"/>
              <a:chOff x="5016885" y="1334568"/>
              <a:chExt cx="3249015" cy="1388514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016885" y="1334568"/>
                <a:ext cx="2429059" cy="1388514"/>
                <a:chOff x="83858" y="1321229"/>
                <a:chExt cx="2429059" cy="1388514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1307147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35" name="Group 34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44" name="Rounded Rectangle 43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45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6" name="Rectangle 45"/>
                    <p:cNvSpPr/>
                    <p:nvPr/>
                  </p:nvSpPr>
                  <p:spPr>
                    <a:xfrm>
                      <a:off x="73800" y="2303791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16</a:t>
                      </a:r>
                    </a:p>
                  </p:txBody>
                </p:sp>
              </p:grpSp>
              <p:grpSp>
                <p:nvGrpSpPr>
                  <p:cNvPr id="36" name="Group 35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41" name="Rounded Rectangle 40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42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3" name="Rectangle 42"/>
                    <p:cNvSpPr/>
                    <p:nvPr/>
                  </p:nvSpPr>
                  <p:spPr>
                    <a:xfrm>
                      <a:off x="73800" y="2286617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17</a:t>
                      </a:r>
                    </a:p>
                  </p:txBody>
                </p:sp>
              </p:grpSp>
              <p:grpSp>
                <p:nvGrpSpPr>
                  <p:cNvPr id="37" name="Group 36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38" name="Rounded Rectangle 37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9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73800" y="2286624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18</a:t>
                      </a:r>
                    </a:p>
                  </p:txBody>
                </p:sp>
              </p:grpSp>
            </p:grpSp>
            <p:grpSp>
              <p:nvGrpSpPr>
                <p:cNvPr id="22" name="Group 21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23" name="Group 22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32" name="Rounded Rectangle 3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34" name="Rectangle 33"/>
                    <p:cNvSpPr/>
                    <p:nvPr/>
                  </p:nvSpPr>
                  <p:spPr>
                    <a:xfrm>
                      <a:off x="87007" y="2297898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13</a:t>
                      </a:r>
                    </a:p>
                  </p:txBody>
                </p:sp>
              </p:grpSp>
              <p:grpSp>
                <p:nvGrpSpPr>
                  <p:cNvPr id="24" name="Group 23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29" name="Rounded Rectangle 28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0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73800" y="2297419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14</a:t>
                      </a:r>
                    </a:p>
                  </p:txBody>
                </p:sp>
              </p:grpSp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26" name="Rounded Rectangle 2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2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73800" y="2298400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15</a:t>
                      </a:r>
                    </a:p>
                  </p:txBody>
                </p:sp>
              </p:grpSp>
            </p:grpSp>
          </p:grpSp>
          <p:grpSp>
            <p:nvGrpSpPr>
              <p:cNvPr id="11" name="Group 10"/>
              <p:cNvGrpSpPr/>
              <p:nvPr/>
            </p:nvGrpSpPr>
            <p:grpSpPr>
              <a:xfrm>
                <a:off x="7468082" y="1334568"/>
                <a:ext cx="797818" cy="1388514"/>
                <a:chOff x="1876082" y="1340508"/>
                <a:chExt cx="797818" cy="1388514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18" name="Rounded Rectangle 17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9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0" name="Rectangle 19"/>
                  <p:cNvSpPr/>
                  <p:nvPr/>
                </p:nvSpPr>
                <p:spPr>
                  <a:xfrm>
                    <a:off x="73800" y="2298400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19</a:t>
                    </a:r>
                  </a:p>
                </p:txBody>
              </p:sp>
            </p:grpSp>
            <p:grpSp>
              <p:nvGrpSpPr>
                <p:cNvPr id="14" name="Group 13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15" name="Rounded Rectangle 14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7" name="Rectangle 16"/>
                  <p:cNvSpPr/>
                  <p:nvPr/>
                </p:nvSpPr>
                <p:spPr>
                  <a:xfrm>
                    <a:off x="73800" y="2297418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20</a:t>
                    </a:r>
                  </a:p>
                </p:txBody>
              </p:sp>
            </p:grpSp>
          </p:grpSp>
        </p:grpSp>
      </p:grpSp>
      <p:sp>
        <p:nvSpPr>
          <p:cNvPr id="101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172102" y="4458905"/>
            <a:ext cx="3290081" cy="1422803"/>
          </a:xfrm>
          <a:prstGeom prst="flowChartTerminator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 Say the numbers in order from 1 to 20. Point to the washing line numbers as you do so.</a:t>
            </a:r>
          </a:p>
        </p:txBody>
      </p:sp>
      <p:sp>
        <p:nvSpPr>
          <p:cNvPr id="102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625364" y="4962905"/>
            <a:ext cx="2805056" cy="921189"/>
          </a:xfrm>
          <a:prstGeom prst="flowChartTerminator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Repeat, counting back</a:t>
            </a:r>
          </a:p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from 20 to 1. </a:t>
            </a:r>
          </a:p>
        </p:txBody>
      </p:sp>
    </p:spTree>
    <p:extLst>
      <p:ext uri="{BB962C8B-B14F-4D97-AF65-F5344CB8AC3E}">
        <p14:creationId xmlns:p14="http://schemas.microsoft.com/office/powerpoint/2010/main" val="20478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number up to 20.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6681" y="2028825"/>
            <a:ext cx="8712994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395746" y="1368159"/>
            <a:ext cx="8154863" cy="1388514"/>
            <a:chOff x="83858" y="1321229"/>
            <a:chExt cx="8154863" cy="138851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7" name="Group 6"/>
            <p:cNvGrpSpPr/>
            <p:nvPr/>
          </p:nvGrpSpPr>
          <p:grpSpPr>
            <a:xfrm>
              <a:off x="83858" y="1321229"/>
              <a:ext cx="4891379" cy="1388514"/>
              <a:chOff x="83858" y="1321229"/>
              <a:chExt cx="4891379" cy="1388514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83858" y="1321229"/>
                <a:ext cx="2429059" cy="1388514"/>
                <a:chOff x="83858" y="1321229"/>
                <a:chExt cx="2429059" cy="1388514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307147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89" name="Group 88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8" name="Rounded Rectangle 97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9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100" name="Rectangle 99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4</a:t>
                      </a:r>
                    </a:p>
                  </p:txBody>
                </p:sp>
              </p:grpSp>
              <p:grpSp>
                <p:nvGrpSpPr>
                  <p:cNvPr id="90" name="Group 89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5" name="Rounded Rectangle 94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6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97" name="Rectangle 96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5</a:t>
                      </a:r>
                    </a:p>
                  </p:txBody>
                </p:sp>
              </p:grpSp>
              <p:grpSp>
                <p:nvGrpSpPr>
                  <p:cNvPr id="91" name="Group 90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2" name="Rounded Rectangle 9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94" name="Rectangle 93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6</a:t>
                      </a:r>
                    </a:p>
                  </p:txBody>
                </p:sp>
              </p:grpSp>
            </p:grpSp>
            <p:grpSp>
              <p:nvGrpSpPr>
                <p:cNvPr id="76" name="Group 75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77" name="Group 76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6" name="Rounded Rectangle 8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8" name="Rectangle 87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</a:t>
                      </a:r>
                    </a:p>
                  </p:txBody>
                </p:sp>
              </p:grpSp>
              <p:grpSp>
                <p:nvGrpSpPr>
                  <p:cNvPr id="78" name="Group 77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3" name="Rounded Rectangle 82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4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5" name="Rectangle 84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2</a:t>
                      </a:r>
                    </a:p>
                  </p:txBody>
                </p:sp>
              </p:grpSp>
              <p:grpSp>
                <p:nvGrpSpPr>
                  <p:cNvPr id="79" name="Group 78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0" name="Rounded Rectangle 79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1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2" name="Rectangle 81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3</a:t>
                      </a:r>
                    </a:p>
                  </p:txBody>
                </p:sp>
              </p:grpSp>
            </p:grpSp>
          </p:grpSp>
          <p:grpSp>
            <p:nvGrpSpPr>
              <p:cNvPr id="48" name="Group 47"/>
              <p:cNvGrpSpPr/>
              <p:nvPr/>
            </p:nvGrpSpPr>
            <p:grpSpPr>
              <a:xfrm>
                <a:off x="2535055" y="1321229"/>
                <a:ext cx="2440182" cy="1388514"/>
                <a:chOff x="83858" y="1321229"/>
                <a:chExt cx="2440182" cy="1388514"/>
              </a:xfrm>
            </p:grpSpPr>
            <p:grpSp>
              <p:nvGrpSpPr>
                <p:cNvPr id="49" name="Group 48"/>
                <p:cNvGrpSpPr/>
                <p:nvPr/>
              </p:nvGrpSpPr>
              <p:grpSpPr>
                <a:xfrm>
                  <a:off x="1307147" y="1321229"/>
                  <a:ext cx="1216893" cy="1388514"/>
                  <a:chOff x="1876082" y="1340508"/>
                  <a:chExt cx="1216893" cy="1388514"/>
                </a:xfrm>
              </p:grpSpPr>
              <p:grpSp>
                <p:nvGrpSpPr>
                  <p:cNvPr id="63" name="Group 62"/>
                  <p:cNvGrpSpPr/>
                  <p:nvPr/>
                </p:nvGrpSpPr>
                <p:grpSpPr>
                  <a:xfrm>
                    <a:off x="1876082" y="1340508"/>
                    <a:ext cx="396966" cy="1388514"/>
                    <a:chOff x="52057" y="1175159"/>
                    <a:chExt cx="599230" cy="1734727"/>
                  </a:xfrm>
                </p:grpSpPr>
                <p:sp>
                  <p:nvSpPr>
                    <p:cNvPr id="72" name="Rounded Rectangle 7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7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74" name="Rectangle 73"/>
                    <p:cNvSpPr/>
                    <p:nvPr/>
                  </p:nvSpPr>
                  <p:spPr>
                    <a:xfrm>
                      <a:off x="96676" y="2303286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10</a:t>
                      </a:r>
                    </a:p>
                  </p:txBody>
                </p:sp>
              </p:grpSp>
              <p:grpSp>
                <p:nvGrpSpPr>
                  <p:cNvPr id="64" name="Group 63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69" name="Rounded Rectangle 68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70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71" name="Rectangle 70"/>
                    <p:cNvSpPr/>
                    <p:nvPr/>
                  </p:nvSpPr>
                  <p:spPr>
                    <a:xfrm>
                      <a:off x="87007" y="2303289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11</a:t>
                      </a:r>
                    </a:p>
                  </p:txBody>
                </p:sp>
              </p:grpSp>
              <p:grpSp>
                <p:nvGrpSpPr>
                  <p:cNvPr id="65" name="Group 64"/>
                  <p:cNvGrpSpPr/>
                  <p:nvPr/>
                </p:nvGrpSpPr>
                <p:grpSpPr>
                  <a:xfrm>
                    <a:off x="2691291" y="1340508"/>
                    <a:ext cx="401684" cy="1388514"/>
                    <a:chOff x="52057" y="1175159"/>
                    <a:chExt cx="606351" cy="1734727"/>
                  </a:xfrm>
                </p:grpSpPr>
                <p:sp>
                  <p:nvSpPr>
                    <p:cNvPr id="66" name="Rounded Rectangle 6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6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68" name="Rectangle 67"/>
                    <p:cNvSpPr/>
                    <p:nvPr/>
                  </p:nvSpPr>
                  <p:spPr>
                    <a:xfrm>
                      <a:off x="103797" y="2303285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12</a:t>
                      </a:r>
                    </a:p>
                  </p:txBody>
                </p:sp>
              </p:grpSp>
            </p:grpSp>
            <p:grpSp>
              <p:nvGrpSpPr>
                <p:cNvPr id="50" name="Group 49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51" name="Group 50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60" name="Rounded Rectangle 59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61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62" name="Rectangle 61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7</a:t>
                      </a:r>
                    </a:p>
                  </p:txBody>
                </p:sp>
              </p:grpSp>
              <p:grpSp>
                <p:nvGrpSpPr>
                  <p:cNvPr id="52" name="Group 51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57" name="Rounded Rectangle 56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8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59" name="Rectangle 58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8</a:t>
                      </a:r>
                    </a:p>
                  </p:txBody>
                </p:sp>
              </p:grpSp>
              <p:grpSp>
                <p:nvGrpSpPr>
                  <p:cNvPr id="53" name="Group 52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54" name="Rounded Rectangle 53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5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56" name="Rectangle 55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9</a:t>
                      </a:r>
                    </a:p>
                  </p:txBody>
                </p:sp>
              </p:grpSp>
            </p:grpSp>
          </p:grpSp>
        </p:grpSp>
        <p:grpSp>
          <p:nvGrpSpPr>
            <p:cNvPr id="8" name="Group 7"/>
            <p:cNvGrpSpPr/>
            <p:nvPr/>
          </p:nvGrpSpPr>
          <p:grpSpPr>
            <a:xfrm>
              <a:off x="4989706" y="1321229"/>
              <a:ext cx="3249015" cy="1388514"/>
              <a:chOff x="5016885" y="1334568"/>
              <a:chExt cx="3249015" cy="1388514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016885" y="1334568"/>
                <a:ext cx="2429059" cy="1388514"/>
                <a:chOff x="83858" y="1321229"/>
                <a:chExt cx="2429059" cy="1388514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1307147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35" name="Group 34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44" name="Rounded Rectangle 43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45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6" name="Rectangle 45"/>
                    <p:cNvSpPr/>
                    <p:nvPr/>
                  </p:nvSpPr>
                  <p:spPr>
                    <a:xfrm>
                      <a:off x="73800" y="2303791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16</a:t>
                      </a:r>
                    </a:p>
                  </p:txBody>
                </p:sp>
              </p:grpSp>
              <p:grpSp>
                <p:nvGrpSpPr>
                  <p:cNvPr id="36" name="Group 35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41" name="Rounded Rectangle 40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42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3" name="Rectangle 42"/>
                    <p:cNvSpPr/>
                    <p:nvPr/>
                  </p:nvSpPr>
                  <p:spPr>
                    <a:xfrm>
                      <a:off x="73800" y="2286617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17</a:t>
                      </a:r>
                    </a:p>
                  </p:txBody>
                </p:sp>
              </p:grpSp>
              <p:grpSp>
                <p:nvGrpSpPr>
                  <p:cNvPr id="37" name="Group 36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38" name="Rounded Rectangle 37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9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73800" y="2286624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18</a:t>
                      </a:r>
                    </a:p>
                  </p:txBody>
                </p:sp>
              </p:grpSp>
            </p:grpSp>
            <p:grpSp>
              <p:nvGrpSpPr>
                <p:cNvPr id="22" name="Group 21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23" name="Group 22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32" name="Rounded Rectangle 3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34" name="Rectangle 33"/>
                    <p:cNvSpPr/>
                    <p:nvPr/>
                  </p:nvSpPr>
                  <p:spPr>
                    <a:xfrm>
                      <a:off x="87007" y="2297898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13</a:t>
                      </a:r>
                    </a:p>
                  </p:txBody>
                </p:sp>
              </p:grpSp>
              <p:grpSp>
                <p:nvGrpSpPr>
                  <p:cNvPr id="24" name="Group 23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29" name="Rounded Rectangle 28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0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73800" y="2297419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14</a:t>
                      </a:r>
                    </a:p>
                  </p:txBody>
                </p:sp>
              </p:grpSp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26" name="Rounded Rectangle 2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2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73800" y="2298400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15</a:t>
                      </a:r>
                    </a:p>
                  </p:txBody>
                </p:sp>
              </p:grpSp>
            </p:grpSp>
          </p:grpSp>
          <p:grpSp>
            <p:nvGrpSpPr>
              <p:cNvPr id="11" name="Group 10"/>
              <p:cNvGrpSpPr/>
              <p:nvPr/>
            </p:nvGrpSpPr>
            <p:grpSpPr>
              <a:xfrm>
                <a:off x="7468082" y="1334568"/>
                <a:ext cx="797818" cy="1388514"/>
                <a:chOff x="1876082" y="1340508"/>
                <a:chExt cx="797818" cy="1388514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18" name="Rounded Rectangle 17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9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0" name="Rectangle 19"/>
                  <p:cNvSpPr/>
                  <p:nvPr/>
                </p:nvSpPr>
                <p:spPr>
                  <a:xfrm>
                    <a:off x="73800" y="2298400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19</a:t>
                    </a:r>
                  </a:p>
                </p:txBody>
              </p:sp>
            </p:grpSp>
            <p:grpSp>
              <p:nvGrpSpPr>
                <p:cNvPr id="14" name="Group 13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15" name="Rounded Rectangle 14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7" name="Rectangle 16"/>
                  <p:cNvSpPr/>
                  <p:nvPr/>
                </p:nvSpPr>
                <p:spPr>
                  <a:xfrm>
                    <a:off x="73800" y="2297418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20</a:t>
                    </a:r>
                  </a:p>
                </p:txBody>
              </p:sp>
            </p:grpSp>
          </p:grpSp>
        </p:grpSp>
      </p:grpSp>
      <p:sp>
        <p:nvSpPr>
          <p:cNvPr id="101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172102" y="4527917"/>
            <a:ext cx="3290081" cy="1422803"/>
          </a:xfrm>
          <a:prstGeom prst="flowChartTerminator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 Point to any number on the line and start counting on from there to 20.</a:t>
            </a:r>
          </a:p>
        </p:txBody>
      </p:sp>
      <p:sp>
        <p:nvSpPr>
          <p:cNvPr id="102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625363" y="4530304"/>
            <a:ext cx="3290081" cy="1422803"/>
          </a:xfrm>
          <a:prstGeom prst="flowChartTerminator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Then count back to your starting number. </a:t>
            </a:r>
          </a:p>
        </p:txBody>
      </p:sp>
    </p:spTree>
    <p:extLst>
      <p:ext uri="{BB962C8B-B14F-4D97-AF65-F5344CB8AC3E}">
        <p14:creationId xmlns:p14="http://schemas.microsoft.com/office/powerpoint/2010/main" val="4516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number up to 20.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6681" y="2028825"/>
            <a:ext cx="8712994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395746" y="1368159"/>
            <a:ext cx="4891379" cy="1388514"/>
            <a:chOff x="83858" y="1321229"/>
            <a:chExt cx="4891379" cy="1388514"/>
          </a:xfrm>
        </p:grpSpPr>
        <p:grpSp>
          <p:nvGrpSpPr>
            <p:cNvPr id="47" name="Group 46"/>
            <p:cNvGrpSpPr/>
            <p:nvPr/>
          </p:nvGrpSpPr>
          <p:grpSpPr>
            <a:xfrm>
              <a:off x="83858" y="1321229"/>
              <a:ext cx="2429059" cy="1388514"/>
              <a:chOff x="83858" y="1321229"/>
              <a:chExt cx="2429059" cy="1388514"/>
            </a:xfrm>
          </p:grpSpPr>
          <p:grpSp>
            <p:nvGrpSpPr>
              <p:cNvPr id="75" name="Group 74"/>
              <p:cNvGrpSpPr/>
              <p:nvPr/>
            </p:nvGrpSpPr>
            <p:grpSpPr>
              <a:xfrm>
                <a:off x="1307147" y="1321229"/>
                <a:ext cx="1205770" cy="1388514"/>
                <a:chOff x="1876082" y="1340508"/>
                <a:chExt cx="1205770" cy="1388514"/>
              </a:xfrm>
            </p:grpSpPr>
            <p:grpSp>
              <p:nvGrpSpPr>
                <p:cNvPr id="89" name="Group 88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98" name="Rounded Rectangle 97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9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0" name="Rectangle 99"/>
                  <p:cNvSpPr/>
                  <p:nvPr/>
                </p:nvSpPr>
                <p:spPr>
                  <a:xfrm>
                    <a:off x="142763" y="2310882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grpSp>
              <p:nvGrpSpPr>
                <p:cNvPr id="90" name="Group 89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95" name="Rounded Rectangle 94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Rectangle 96"/>
                  <p:cNvSpPr/>
                  <p:nvPr/>
                </p:nvSpPr>
                <p:spPr>
                  <a:xfrm>
                    <a:off x="142763" y="2303289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5</a:t>
                    </a:r>
                  </a:p>
                </p:txBody>
              </p:sp>
            </p:grpSp>
            <p:grpSp>
              <p:nvGrpSpPr>
                <p:cNvPr id="91" name="Group 90"/>
                <p:cNvGrpSpPr/>
                <p:nvPr/>
              </p:nvGrpSpPr>
              <p:grpSpPr>
                <a:xfrm>
                  <a:off x="2691291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92" name="Rounded Rectangle 91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3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4" name="Rectangle 93"/>
                  <p:cNvSpPr/>
                  <p:nvPr/>
                </p:nvSpPr>
                <p:spPr>
                  <a:xfrm>
                    <a:off x="142763" y="2303287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</p:grpSp>
          </p:grpSp>
          <p:grpSp>
            <p:nvGrpSpPr>
              <p:cNvPr id="76" name="Group 75"/>
              <p:cNvGrpSpPr/>
              <p:nvPr/>
            </p:nvGrpSpPr>
            <p:grpSpPr>
              <a:xfrm>
                <a:off x="83858" y="1321229"/>
                <a:ext cx="1205770" cy="1388514"/>
                <a:chOff x="1876082" y="1340508"/>
                <a:chExt cx="1205770" cy="1388514"/>
              </a:xfrm>
            </p:grpSpPr>
            <p:grpSp>
              <p:nvGrpSpPr>
                <p:cNvPr id="77" name="Group 76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86" name="Rounded Rectangle 85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7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8" name="Rectangle 87"/>
                  <p:cNvSpPr/>
                  <p:nvPr/>
                </p:nvSpPr>
                <p:spPr>
                  <a:xfrm>
                    <a:off x="142763" y="2310882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</p:grpSp>
            <p:grpSp>
              <p:nvGrpSpPr>
                <p:cNvPr id="78" name="Group 77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83" name="Rounded Rectangle 82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4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5" name="Rectangle 84"/>
                  <p:cNvSpPr/>
                  <p:nvPr/>
                </p:nvSpPr>
                <p:spPr>
                  <a:xfrm>
                    <a:off x="142763" y="2303289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</p:grpSp>
            <p:grpSp>
              <p:nvGrpSpPr>
                <p:cNvPr id="79" name="Group 78"/>
                <p:cNvGrpSpPr/>
                <p:nvPr/>
              </p:nvGrpSpPr>
              <p:grpSpPr>
                <a:xfrm>
                  <a:off x="2691291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80" name="Rounded Rectangle 79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1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2" name="Rectangle 81"/>
                  <p:cNvSpPr/>
                  <p:nvPr/>
                </p:nvSpPr>
                <p:spPr>
                  <a:xfrm>
                    <a:off x="142763" y="2303287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</p:grpSp>
          </p:grpSp>
        </p:grpSp>
        <p:grpSp>
          <p:nvGrpSpPr>
            <p:cNvPr id="48" name="Group 47"/>
            <p:cNvGrpSpPr/>
            <p:nvPr/>
          </p:nvGrpSpPr>
          <p:grpSpPr>
            <a:xfrm>
              <a:off x="2535055" y="1321229"/>
              <a:ext cx="2440182" cy="1388514"/>
              <a:chOff x="83858" y="1321229"/>
              <a:chExt cx="2440182" cy="1388514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1307147" y="1321229"/>
                <a:ext cx="1216893" cy="1388514"/>
                <a:chOff x="1876082" y="1340508"/>
                <a:chExt cx="1216893" cy="1388514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1876082" y="1340508"/>
                  <a:ext cx="396966" cy="1388514"/>
                  <a:chOff x="52057" y="1175159"/>
                  <a:chExt cx="599230" cy="1734727"/>
                </a:xfrm>
              </p:grpSpPr>
              <p:sp>
                <p:nvSpPr>
                  <p:cNvPr id="72" name="Rounded Rectangle 71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73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4" name="Rectangle 73"/>
                  <p:cNvSpPr/>
                  <p:nvPr/>
                </p:nvSpPr>
                <p:spPr>
                  <a:xfrm>
                    <a:off x="96676" y="2303286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</p:grpSp>
            <p:grpSp>
              <p:nvGrpSpPr>
                <p:cNvPr id="64" name="Group 63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69" name="Rounded Rectangle 68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70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1" name="Rectangle 70"/>
                  <p:cNvSpPr/>
                  <p:nvPr/>
                </p:nvSpPr>
                <p:spPr>
                  <a:xfrm>
                    <a:off x="87007" y="2303289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11</a:t>
                    </a:r>
                  </a:p>
                </p:txBody>
              </p:sp>
            </p:grpSp>
            <p:grpSp>
              <p:nvGrpSpPr>
                <p:cNvPr id="65" name="Group 64"/>
                <p:cNvGrpSpPr/>
                <p:nvPr/>
              </p:nvGrpSpPr>
              <p:grpSpPr>
                <a:xfrm>
                  <a:off x="2691291" y="1340508"/>
                  <a:ext cx="401684" cy="1388514"/>
                  <a:chOff x="52057" y="1175159"/>
                  <a:chExt cx="606351" cy="1734727"/>
                </a:xfrm>
              </p:grpSpPr>
              <p:sp>
                <p:nvSpPr>
                  <p:cNvPr id="66" name="Rounded Rectangle 65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7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8" name="Rectangle 67"/>
                  <p:cNvSpPr/>
                  <p:nvPr/>
                </p:nvSpPr>
                <p:spPr>
                  <a:xfrm>
                    <a:off x="103797" y="2303285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</p:grpSp>
          </p:grpSp>
          <p:grpSp>
            <p:nvGrpSpPr>
              <p:cNvPr id="50" name="Group 49"/>
              <p:cNvGrpSpPr/>
              <p:nvPr/>
            </p:nvGrpSpPr>
            <p:grpSpPr>
              <a:xfrm>
                <a:off x="83858" y="1321229"/>
                <a:ext cx="1205770" cy="1388514"/>
                <a:chOff x="1876082" y="1340508"/>
                <a:chExt cx="1205770" cy="1388514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60" name="Rounded Rectangle 59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1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2" name="Rectangle 61"/>
                  <p:cNvSpPr/>
                  <p:nvPr/>
                </p:nvSpPr>
                <p:spPr>
                  <a:xfrm>
                    <a:off x="142763" y="2310882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7</a:t>
                    </a:r>
                  </a:p>
                </p:txBody>
              </p:sp>
            </p:grpSp>
            <p:grpSp>
              <p:nvGrpSpPr>
                <p:cNvPr id="52" name="Group 51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57" name="Rounded Rectangle 56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58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59" name="Rectangle 58"/>
                  <p:cNvSpPr/>
                  <p:nvPr/>
                </p:nvSpPr>
                <p:spPr>
                  <a:xfrm>
                    <a:off x="142763" y="2303289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</p:grpSp>
            <p:grpSp>
              <p:nvGrpSpPr>
                <p:cNvPr id="53" name="Group 52"/>
                <p:cNvGrpSpPr/>
                <p:nvPr/>
              </p:nvGrpSpPr>
              <p:grpSpPr>
                <a:xfrm>
                  <a:off x="2691291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54" name="Rounded Rectangle 53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55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56" name="Rectangle 55"/>
                  <p:cNvSpPr/>
                  <p:nvPr/>
                </p:nvSpPr>
                <p:spPr>
                  <a:xfrm>
                    <a:off x="142763" y="2303287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9</a:t>
                    </a:r>
                  </a:p>
                </p:txBody>
              </p:sp>
            </p:grpSp>
          </p:grpSp>
        </p:grpSp>
      </p:grpSp>
      <p:grpSp>
        <p:nvGrpSpPr>
          <p:cNvPr id="21" name="Group 20"/>
          <p:cNvGrpSpPr/>
          <p:nvPr/>
        </p:nvGrpSpPr>
        <p:grpSpPr>
          <a:xfrm>
            <a:off x="6524883" y="1368159"/>
            <a:ext cx="1205770" cy="1388514"/>
            <a:chOff x="1876082" y="1340508"/>
            <a:chExt cx="1205770" cy="1388514"/>
          </a:xfrm>
        </p:grpSpPr>
        <p:grpSp>
          <p:nvGrpSpPr>
            <p:cNvPr id="35" name="Group 34"/>
            <p:cNvGrpSpPr/>
            <p:nvPr/>
          </p:nvGrpSpPr>
          <p:grpSpPr>
            <a:xfrm>
              <a:off x="1876082" y="1340508"/>
              <a:ext cx="390561" cy="1388514"/>
              <a:chOff x="52057" y="1175159"/>
              <a:chExt cx="589561" cy="1734727"/>
            </a:xfrm>
          </p:grpSpPr>
          <p:sp>
            <p:nvSpPr>
              <p:cNvPr id="44" name="Rounded Rectangle 43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5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" name="Rectangle 45"/>
              <p:cNvSpPr/>
              <p:nvPr/>
            </p:nvSpPr>
            <p:spPr>
              <a:xfrm>
                <a:off x="73800" y="2303791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16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2283339" y="1340508"/>
              <a:ext cx="390561" cy="1388514"/>
              <a:chOff x="52057" y="1175159"/>
              <a:chExt cx="589561" cy="1734727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2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" name="Rectangle 42"/>
              <p:cNvSpPr/>
              <p:nvPr/>
            </p:nvSpPr>
            <p:spPr>
              <a:xfrm>
                <a:off x="73800" y="2286617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17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2691291" y="1340508"/>
              <a:ext cx="390561" cy="1388514"/>
              <a:chOff x="52057" y="1175159"/>
              <a:chExt cx="589561" cy="1734727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3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" name="Rectangle 39"/>
              <p:cNvSpPr/>
              <p:nvPr/>
            </p:nvSpPr>
            <p:spPr>
              <a:xfrm>
                <a:off x="73800" y="2286624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18</a:t>
                </a:r>
              </a:p>
            </p:txBody>
          </p:sp>
        </p:grpSp>
      </p:grpSp>
      <p:grpSp>
        <p:nvGrpSpPr>
          <p:cNvPr id="23" name="Group 22"/>
          <p:cNvGrpSpPr/>
          <p:nvPr/>
        </p:nvGrpSpPr>
        <p:grpSpPr>
          <a:xfrm>
            <a:off x="5301594" y="1368159"/>
            <a:ext cx="390561" cy="1388514"/>
            <a:chOff x="52057" y="1175159"/>
            <a:chExt cx="589561" cy="1734727"/>
          </a:xfrm>
        </p:grpSpPr>
        <p:sp>
          <p:nvSpPr>
            <p:cNvPr id="32" name="Rounded Rectangle 31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87007" y="2297898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13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08851" y="1368159"/>
            <a:ext cx="390561" cy="1388514"/>
            <a:chOff x="52057" y="1175159"/>
            <a:chExt cx="589561" cy="1734727"/>
          </a:xfrm>
        </p:grpSpPr>
        <p:sp>
          <p:nvSpPr>
            <p:cNvPr id="29" name="Rounded Rectangle 28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Rectangle 30"/>
            <p:cNvSpPr/>
            <p:nvPr/>
          </p:nvSpPr>
          <p:spPr>
            <a:xfrm>
              <a:off x="73800" y="2297419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14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116803" y="1368159"/>
            <a:ext cx="390561" cy="1388514"/>
            <a:chOff x="52057" y="1175159"/>
            <a:chExt cx="589561" cy="1734727"/>
          </a:xfrm>
        </p:grpSpPr>
        <p:sp>
          <p:nvSpPr>
            <p:cNvPr id="26" name="Rounded Rectangle 25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73800" y="2298400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15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752791" y="1368159"/>
            <a:ext cx="797818" cy="1388514"/>
            <a:chOff x="1876082" y="1340508"/>
            <a:chExt cx="797818" cy="1388514"/>
          </a:xfrm>
        </p:grpSpPr>
        <p:grpSp>
          <p:nvGrpSpPr>
            <p:cNvPr id="13" name="Group 12"/>
            <p:cNvGrpSpPr/>
            <p:nvPr/>
          </p:nvGrpSpPr>
          <p:grpSpPr>
            <a:xfrm>
              <a:off x="1876082" y="1340508"/>
              <a:ext cx="390561" cy="1388514"/>
              <a:chOff x="52057" y="1175159"/>
              <a:chExt cx="589561" cy="1734727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ectangle 19"/>
              <p:cNvSpPr/>
              <p:nvPr/>
            </p:nvSpPr>
            <p:spPr>
              <a:xfrm>
                <a:off x="73800" y="2298400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19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283339" y="1340508"/>
              <a:ext cx="390561" cy="1388514"/>
              <a:chOff x="52057" y="1175159"/>
              <a:chExt cx="589561" cy="1734727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6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73800" y="2297418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20</a:t>
                </a:r>
              </a:p>
            </p:txBody>
          </p:sp>
        </p:grpSp>
      </p:grpSp>
      <p:sp>
        <p:nvSpPr>
          <p:cNvPr id="101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172102" y="3510531"/>
            <a:ext cx="3290081" cy="1422803"/>
          </a:xfrm>
          <a:prstGeom prst="flowChartTerminator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 Ask a child to pick a card from a pack of shuffled 1-20 cards. They point to their number on the line.</a:t>
            </a:r>
          </a:p>
        </p:txBody>
      </p:sp>
      <p:sp>
        <p:nvSpPr>
          <p:cNvPr id="102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172102" y="5068955"/>
            <a:ext cx="3290081" cy="1047505"/>
          </a:xfrm>
          <a:prstGeom prst="flowChartTerminator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Make a tower using this number of cubes.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3882539" y="3142711"/>
            <a:ext cx="2045738" cy="2907586"/>
            <a:chOff x="3867649" y="2988765"/>
            <a:chExt cx="2045738" cy="2907586"/>
          </a:xfrm>
        </p:grpSpPr>
        <p:sp>
          <p:nvSpPr>
            <p:cNvPr id="3" name="Rounded Rectangle 2"/>
            <p:cNvSpPr/>
            <p:nvPr/>
          </p:nvSpPr>
          <p:spPr>
            <a:xfrm>
              <a:off x="3867649" y="2988765"/>
              <a:ext cx="2045738" cy="290758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228627" y="3739213"/>
              <a:ext cx="1329210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8800" dirty="0"/>
                <a:t>13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3E6C165-4109-4471-B9BC-D8E57C4A5180}"/>
              </a:ext>
            </a:extLst>
          </p:cNvPr>
          <p:cNvGrpSpPr/>
          <p:nvPr/>
        </p:nvGrpSpPr>
        <p:grpSpPr>
          <a:xfrm>
            <a:off x="7020719" y="3082744"/>
            <a:ext cx="332369" cy="3232956"/>
            <a:chOff x="7020719" y="3082744"/>
            <a:chExt cx="332369" cy="3232956"/>
          </a:xfrm>
        </p:grpSpPr>
        <p:sp>
          <p:nvSpPr>
            <p:cNvPr id="119" name="Cube 118">
              <a:extLst>
                <a:ext uri="{FF2B5EF4-FFF2-40B4-BE49-F238E27FC236}">
                  <a16:creationId xmlns:a16="http://schemas.microsoft.com/office/drawing/2014/main" id="{69092C6B-37BE-49A3-B8A2-5F5BE6D155DD}"/>
                </a:ext>
              </a:extLst>
            </p:cNvPr>
            <p:cNvSpPr/>
            <p:nvPr/>
          </p:nvSpPr>
          <p:spPr>
            <a:xfrm>
              <a:off x="7033606" y="5990097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62884EE-8522-4677-BC19-21EB68E42E32}"/>
                </a:ext>
              </a:extLst>
            </p:cNvPr>
            <p:cNvGrpSpPr/>
            <p:nvPr/>
          </p:nvGrpSpPr>
          <p:grpSpPr>
            <a:xfrm>
              <a:off x="7020719" y="3082744"/>
              <a:ext cx="332223" cy="2983882"/>
              <a:chOff x="7020719" y="3082744"/>
              <a:chExt cx="332223" cy="2983882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19139C01-83F3-44D8-A0C4-72EFAFCEBE14}"/>
                  </a:ext>
                </a:extLst>
              </p:cNvPr>
              <p:cNvGrpSpPr/>
              <p:nvPr/>
            </p:nvGrpSpPr>
            <p:grpSpPr>
              <a:xfrm>
                <a:off x="7020719" y="3808758"/>
                <a:ext cx="332223" cy="2257868"/>
                <a:chOff x="7020719" y="3808758"/>
                <a:chExt cx="332223" cy="2257868"/>
              </a:xfrm>
            </p:grpSpPr>
            <p:sp>
              <p:nvSpPr>
                <p:cNvPr id="107" name="Cube 106"/>
                <p:cNvSpPr/>
                <p:nvPr/>
              </p:nvSpPr>
              <p:spPr>
                <a:xfrm>
                  <a:off x="7033460" y="5741023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6" name="Cube 105"/>
                <p:cNvSpPr/>
                <p:nvPr/>
              </p:nvSpPr>
              <p:spPr>
                <a:xfrm>
                  <a:off x="7026264" y="5498175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5" name="Cube 104"/>
                <p:cNvSpPr/>
                <p:nvPr/>
              </p:nvSpPr>
              <p:spPr>
                <a:xfrm>
                  <a:off x="7026265" y="5264415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4" name="Cube 103"/>
                <p:cNvSpPr/>
                <p:nvPr/>
              </p:nvSpPr>
              <p:spPr>
                <a:xfrm>
                  <a:off x="7026265" y="5011265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8" name="Cube 107"/>
                <p:cNvSpPr/>
                <p:nvPr/>
              </p:nvSpPr>
              <p:spPr>
                <a:xfrm>
                  <a:off x="7024555" y="4776010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" name="Cube 110"/>
                <p:cNvSpPr/>
                <p:nvPr/>
              </p:nvSpPr>
              <p:spPr>
                <a:xfrm>
                  <a:off x="7020719" y="4554845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Cube 111"/>
                <p:cNvSpPr/>
                <p:nvPr/>
              </p:nvSpPr>
              <p:spPr>
                <a:xfrm>
                  <a:off x="7023048" y="431199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3" name="Cube 112"/>
                <p:cNvSpPr/>
                <p:nvPr/>
              </p:nvSpPr>
              <p:spPr>
                <a:xfrm>
                  <a:off x="7023049" y="406190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4" name="Cube 113"/>
                <p:cNvSpPr/>
                <p:nvPr/>
              </p:nvSpPr>
              <p:spPr>
                <a:xfrm>
                  <a:off x="7023049" y="380875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70687450-1126-4C67-A34B-2900663C4DD1}"/>
                  </a:ext>
                </a:extLst>
              </p:cNvPr>
              <p:cNvGrpSpPr/>
              <p:nvPr/>
            </p:nvGrpSpPr>
            <p:grpSpPr>
              <a:xfrm>
                <a:off x="7021339" y="3082744"/>
                <a:ext cx="321811" cy="816362"/>
                <a:chOff x="7021339" y="3082744"/>
                <a:chExt cx="321811" cy="816362"/>
              </a:xfrm>
            </p:grpSpPr>
            <p:sp>
              <p:nvSpPr>
                <p:cNvPr id="115" name="Cube 114"/>
                <p:cNvSpPr/>
                <p:nvPr/>
              </p:nvSpPr>
              <p:spPr>
                <a:xfrm>
                  <a:off x="7021339" y="3573503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" name="Cube 116"/>
                <p:cNvSpPr/>
                <p:nvPr/>
              </p:nvSpPr>
              <p:spPr>
                <a:xfrm>
                  <a:off x="7021339" y="3325592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" name="Cube 117"/>
                <p:cNvSpPr/>
                <p:nvPr/>
              </p:nvSpPr>
              <p:spPr>
                <a:xfrm>
                  <a:off x="7023668" y="3082744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5239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number up to 20.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85693" y="1666512"/>
            <a:ext cx="8712994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464758" y="1005846"/>
            <a:ext cx="4891379" cy="1388514"/>
            <a:chOff x="83858" y="1321229"/>
            <a:chExt cx="4891379" cy="1388514"/>
          </a:xfrm>
        </p:grpSpPr>
        <p:grpSp>
          <p:nvGrpSpPr>
            <p:cNvPr id="47" name="Group 46"/>
            <p:cNvGrpSpPr/>
            <p:nvPr/>
          </p:nvGrpSpPr>
          <p:grpSpPr>
            <a:xfrm>
              <a:off x="83858" y="1321229"/>
              <a:ext cx="2429059" cy="1388514"/>
              <a:chOff x="83858" y="1321229"/>
              <a:chExt cx="2429059" cy="1388514"/>
            </a:xfrm>
          </p:grpSpPr>
          <p:grpSp>
            <p:nvGrpSpPr>
              <p:cNvPr id="75" name="Group 74"/>
              <p:cNvGrpSpPr/>
              <p:nvPr/>
            </p:nvGrpSpPr>
            <p:grpSpPr>
              <a:xfrm>
                <a:off x="1307147" y="1321229"/>
                <a:ext cx="1205770" cy="1388514"/>
                <a:chOff x="1876082" y="1340508"/>
                <a:chExt cx="1205770" cy="1388514"/>
              </a:xfrm>
            </p:grpSpPr>
            <p:grpSp>
              <p:nvGrpSpPr>
                <p:cNvPr id="89" name="Group 88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98" name="Rounded Rectangle 97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9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0" name="Rectangle 99"/>
                  <p:cNvSpPr/>
                  <p:nvPr/>
                </p:nvSpPr>
                <p:spPr>
                  <a:xfrm>
                    <a:off x="142763" y="2310882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grpSp>
              <p:nvGrpSpPr>
                <p:cNvPr id="90" name="Group 89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95" name="Rounded Rectangle 94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Rectangle 96"/>
                  <p:cNvSpPr/>
                  <p:nvPr/>
                </p:nvSpPr>
                <p:spPr>
                  <a:xfrm>
                    <a:off x="142763" y="2303289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5</a:t>
                    </a:r>
                  </a:p>
                </p:txBody>
              </p:sp>
            </p:grpSp>
            <p:grpSp>
              <p:nvGrpSpPr>
                <p:cNvPr id="91" name="Group 90"/>
                <p:cNvGrpSpPr/>
                <p:nvPr/>
              </p:nvGrpSpPr>
              <p:grpSpPr>
                <a:xfrm>
                  <a:off x="2691291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92" name="Rounded Rectangle 91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3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4" name="Rectangle 93"/>
                  <p:cNvSpPr/>
                  <p:nvPr/>
                </p:nvSpPr>
                <p:spPr>
                  <a:xfrm>
                    <a:off x="142763" y="2303287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</p:grpSp>
          </p:grpSp>
          <p:grpSp>
            <p:nvGrpSpPr>
              <p:cNvPr id="76" name="Group 75"/>
              <p:cNvGrpSpPr/>
              <p:nvPr/>
            </p:nvGrpSpPr>
            <p:grpSpPr>
              <a:xfrm>
                <a:off x="83858" y="1321229"/>
                <a:ext cx="1205770" cy="1388514"/>
                <a:chOff x="1876082" y="1340508"/>
                <a:chExt cx="1205770" cy="1388514"/>
              </a:xfrm>
            </p:grpSpPr>
            <p:grpSp>
              <p:nvGrpSpPr>
                <p:cNvPr id="77" name="Group 76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86" name="Rounded Rectangle 85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7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8" name="Rectangle 87"/>
                  <p:cNvSpPr/>
                  <p:nvPr/>
                </p:nvSpPr>
                <p:spPr>
                  <a:xfrm>
                    <a:off x="142763" y="2310882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</p:grpSp>
            <p:grpSp>
              <p:nvGrpSpPr>
                <p:cNvPr id="78" name="Group 77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83" name="Rounded Rectangle 82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4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5" name="Rectangle 84"/>
                  <p:cNvSpPr/>
                  <p:nvPr/>
                </p:nvSpPr>
                <p:spPr>
                  <a:xfrm>
                    <a:off x="142763" y="2303289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</p:grpSp>
            <p:grpSp>
              <p:nvGrpSpPr>
                <p:cNvPr id="79" name="Group 78"/>
                <p:cNvGrpSpPr/>
                <p:nvPr/>
              </p:nvGrpSpPr>
              <p:grpSpPr>
                <a:xfrm>
                  <a:off x="2691291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80" name="Rounded Rectangle 79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1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2" name="Rectangle 81"/>
                  <p:cNvSpPr/>
                  <p:nvPr/>
                </p:nvSpPr>
                <p:spPr>
                  <a:xfrm>
                    <a:off x="142763" y="2303287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</p:grpSp>
          </p:grpSp>
        </p:grpSp>
        <p:grpSp>
          <p:nvGrpSpPr>
            <p:cNvPr id="48" name="Group 47"/>
            <p:cNvGrpSpPr/>
            <p:nvPr/>
          </p:nvGrpSpPr>
          <p:grpSpPr>
            <a:xfrm>
              <a:off x="2535055" y="1321229"/>
              <a:ext cx="2440182" cy="1388514"/>
              <a:chOff x="83858" y="1321229"/>
              <a:chExt cx="2440182" cy="1388514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1307147" y="1321229"/>
                <a:ext cx="1216893" cy="1388514"/>
                <a:chOff x="1876082" y="1340508"/>
                <a:chExt cx="1216893" cy="1388514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1876082" y="1340508"/>
                  <a:ext cx="396966" cy="1388514"/>
                  <a:chOff x="52057" y="1175159"/>
                  <a:chExt cx="599230" cy="1734727"/>
                </a:xfrm>
              </p:grpSpPr>
              <p:sp>
                <p:nvSpPr>
                  <p:cNvPr id="72" name="Rounded Rectangle 71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73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4" name="Rectangle 73"/>
                  <p:cNvSpPr/>
                  <p:nvPr/>
                </p:nvSpPr>
                <p:spPr>
                  <a:xfrm>
                    <a:off x="96676" y="2303286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</p:grpSp>
            <p:grpSp>
              <p:nvGrpSpPr>
                <p:cNvPr id="64" name="Group 63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69" name="Rounded Rectangle 68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70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1" name="Rectangle 70"/>
                  <p:cNvSpPr/>
                  <p:nvPr/>
                </p:nvSpPr>
                <p:spPr>
                  <a:xfrm>
                    <a:off x="87007" y="2303289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11</a:t>
                    </a:r>
                  </a:p>
                </p:txBody>
              </p:sp>
            </p:grpSp>
            <p:grpSp>
              <p:nvGrpSpPr>
                <p:cNvPr id="65" name="Group 64"/>
                <p:cNvGrpSpPr/>
                <p:nvPr/>
              </p:nvGrpSpPr>
              <p:grpSpPr>
                <a:xfrm>
                  <a:off x="2691291" y="1340508"/>
                  <a:ext cx="401684" cy="1388514"/>
                  <a:chOff x="52057" y="1175159"/>
                  <a:chExt cx="606351" cy="1734727"/>
                </a:xfrm>
              </p:grpSpPr>
              <p:sp>
                <p:nvSpPr>
                  <p:cNvPr id="66" name="Rounded Rectangle 65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7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8" name="Rectangle 67"/>
                  <p:cNvSpPr/>
                  <p:nvPr/>
                </p:nvSpPr>
                <p:spPr>
                  <a:xfrm>
                    <a:off x="103797" y="2303285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</p:grpSp>
          </p:grpSp>
          <p:grpSp>
            <p:nvGrpSpPr>
              <p:cNvPr id="50" name="Group 49"/>
              <p:cNvGrpSpPr/>
              <p:nvPr/>
            </p:nvGrpSpPr>
            <p:grpSpPr>
              <a:xfrm>
                <a:off x="83858" y="1321229"/>
                <a:ext cx="1205770" cy="1388514"/>
                <a:chOff x="1876082" y="1340508"/>
                <a:chExt cx="1205770" cy="1388514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60" name="Rounded Rectangle 59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1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2" name="Rectangle 61"/>
                  <p:cNvSpPr/>
                  <p:nvPr/>
                </p:nvSpPr>
                <p:spPr>
                  <a:xfrm>
                    <a:off x="142763" y="2310882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7</a:t>
                    </a:r>
                  </a:p>
                </p:txBody>
              </p:sp>
            </p:grpSp>
            <p:grpSp>
              <p:nvGrpSpPr>
                <p:cNvPr id="52" name="Group 51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57" name="Rounded Rectangle 56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58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59" name="Rectangle 58"/>
                  <p:cNvSpPr/>
                  <p:nvPr/>
                </p:nvSpPr>
                <p:spPr>
                  <a:xfrm>
                    <a:off x="142763" y="2303289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</p:grpSp>
            <p:grpSp>
              <p:nvGrpSpPr>
                <p:cNvPr id="53" name="Group 52"/>
                <p:cNvGrpSpPr/>
                <p:nvPr/>
              </p:nvGrpSpPr>
              <p:grpSpPr>
                <a:xfrm>
                  <a:off x="2691291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54" name="Rounded Rectangle 53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55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56" name="Rectangle 55"/>
                  <p:cNvSpPr/>
                  <p:nvPr/>
                </p:nvSpPr>
                <p:spPr>
                  <a:xfrm>
                    <a:off x="142763" y="2303287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9</a:t>
                    </a:r>
                  </a:p>
                </p:txBody>
              </p:sp>
            </p:grpSp>
          </p:grpSp>
        </p:grpSp>
      </p:grpSp>
      <p:grpSp>
        <p:nvGrpSpPr>
          <p:cNvPr id="21" name="Group 20"/>
          <p:cNvGrpSpPr/>
          <p:nvPr/>
        </p:nvGrpSpPr>
        <p:grpSpPr>
          <a:xfrm>
            <a:off x="6593895" y="1005846"/>
            <a:ext cx="1205770" cy="1388514"/>
            <a:chOff x="1876082" y="1340508"/>
            <a:chExt cx="1205770" cy="1388514"/>
          </a:xfrm>
        </p:grpSpPr>
        <p:grpSp>
          <p:nvGrpSpPr>
            <p:cNvPr id="35" name="Group 34"/>
            <p:cNvGrpSpPr/>
            <p:nvPr/>
          </p:nvGrpSpPr>
          <p:grpSpPr>
            <a:xfrm>
              <a:off x="1876082" y="1340508"/>
              <a:ext cx="390561" cy="1388514"/>
              <a:chOff x="52057" y="1175159"/>
              <a:chExt cx="589561" cy="1734727"/>
            </a:xfrm>
          </p:grpSpPr>
          <p:sp>
            <p:nvSpPr>
              <p:cNvPr id="44" name="Rounded Rectangle 43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5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" name="Rectangle 45"/>
              <p:cNvSpPr/>
              <p:nvPr/>
            </p:nvSpPr>
            <p:spPr>
              <a:xfrm>
                <a:off x="73800" y="2303791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16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2283339" y="1340508"/>
              <a:ext cx="390561" cy="1388514"/>
              <a:chOff x="52057" y="1175159"/>
              <a:chExt cx="589561" cy="1734727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2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" name="Rectangle 42"/>
              <p:cNvSpPr/>
              <p:nvPr/>
            </p:nvSpPr>
            <p:spPr>
              <a:xfrm>
                <a:off x="73800" y="2286617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17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2691291" y="1340508"/>
              <a:ext cx="390561" cy="1388514"/>
              <a:chOff x="52057" y="1175159"/>
              <a:chExt cx="589561" cy="1734727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3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" name="Rectangle 39"/>
              <p:cNvSpPr/>
              <p:nvPr/>
            </p:nvSpPr>
            <p:spPr>
              <a:xfrm>
                <a:off x="73800" y="2286624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18</a:t>
                </a:r>
              </a:p>
            </p:txBody>
          </p:sp>
        </p:grpSp>
      </p:grpSp>
      <p:grpSp>
        <p:nvGrpSpPr>
          <p:cNvPr id="23" name="Group 22"/>
          <p:cNvGrpSpPr/>
          <p:nvPr/>
        </p:nvGrpSpPr>
        <p:grpSpPr>
          <a:xfrm>
            <a:off x="5370606" y="1005846"/>
            <a:ext cx="390561" cy="1388514"/>
            <a:chOff x="52057" y="1175159"/>
            <a:chExt cx="589561" cy="1734727"/>
          </a:xfrm>
        </p:grpSpPr>
        <p:sp>
          <p:nvSpPr>
            <p:cNvPr id="32" name="Rounded Rectangle 31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87007" y="2297898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13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77863" y="1005846"/>
            <a:ext cx="390561" cy="1388514"/>
            <a:chOff x="52057" y="1175159"/>
            <a:chExt cx="589561" cy="1734727"/>
          </a:xfrm>
        </p:grpSpPr>
        <p:sp>
          <p:nvSpPr>
            <p:cNvPr id="29" name="Rounded Rectangle 28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Rectangle 30"/>
            <p:cNvSpPr/>
            <p:nvPr/>
          </p:nvSpPr>
          <p:spPr>
            <a:xfrm>
              <a:off x="73800" y="2297419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14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185815" y="1005846"/>
            <a:ext cx="390561" cy="1388514"/>
            <a:chOff x="52057" y="1175159"/>
            <a:chExt cx="589561" cy="1734727"/>
          </a:xfrm>
        </p:grpSpPr>
        <p:sp>
          <p:nvSpPr>
            <p:cNvPr id="26" name="Rounded Rectangle 25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73800" y="2298400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15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821803" y="1005846"/>
            <a:ext cx="797818" cy="1388514"/>
            <a:chOff x="1876082" y="1340508"/>
            <a:chExt cx="797818" cy="1388514"/>
          </a:xfrm>
        </p:grpSpPr>
        <p:grpSp>
          <p:nvGrpSpPr>
            <p:cNvPr id="13" name="Group 12"/>
            <p:cNvGrpSpPr/>
            <p:nvPr/>
          </p:nvGrpSpPr>
          <p:grpSpPr>
            <a:xfrm>
              <a:off x="1876082" y="1340508"/>
              <a:ext cx="390561" cy="1388514"/>
              <a:chOff x="52057" y="1175159"/>
              <a:chExt cx="589561" cy="1734727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ectangle 19"/>
              <p:cNvSpPr/>
              <p:nvPr/>
            </p:nvSpPr>
            <p:spPr>
              <a:xfrm>
                <a:off x="73800" y="2298400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19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283339" y="1340508"/>
              <a:ext cx="390561" cy="1388514"/>
              <a:chOff x="52057" y="1175159"/>
              <a:chExt cx="589561" cy="1734727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6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73800" y="2297418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20</a:t>
                </a:r>
              </a:p>
            </p:txBody>
          </p:sp>
        </p:grpSp>
      </p:grpSp>
      <p:sp>
        <p:nvSpPr>
          <p:cNvPr id="3" name="Rounded Rectangle 2"/>
          <p:cNvSpPr/>
          <p:nvPr/>
        </p:nvSpPr>
        <p:spPr>
          <a:xfrm>
            <a:off x="3916392" y="3168588"/>
            <a:ext cx="2139220" cy="2907586"/>
          </a:xfrm>
          <a:prstGeom prst="roundRect">
            <a:avLst/>
          </a:prstGeom>
          <a:solidFill>
            <a:schemeClr val="bg1"/>
          </a:solidFill>
          <a:ln>
            <a:solidFill>
              <a:srgbClr val="2537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255112" y="3899106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800" dirty="0"/>
              <a:t>13</a:t>
            </a: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669178" y="3407369"/>
            <a:ext cx="2801678" cy="1569186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9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Who can add one more to the tower?</a:t>
              </a:r>
            </a:p>
          </p:txBody>
        </p:sp>
        <p:pic>
          <p:nvPicPr>
            <p:cNvPr id="120" name="Picture 119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96594" y="4161153"/>
              <a:ext cx="310265" cy="673077"/>
            </a:xfrm>
            <a:prstGeom prst="rect">
              <a:avLst/>
            </a:prstGeom>
          </p:spPr>
        </p:pic>
      </p:grpSp>
      <p:sp>
        <p:nvSpPr>
          <p:cNvPr id="126" name="Rectangle 125"/>
          <p:cNvSpPr/>
          <p:nvPr/>
        </p:nvSpPr>
        <p:spPr>
          <a:xfrm>
            <a:off x="4268340" y="3857660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800" dirty="0"/>
              <a:t>14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9FB403D-EBEF-494E-9E5A-12BDA3ED3991}"/>
              </a:ext>
            </a:extLst>
          </p:cNvPr>
          <p:cNvGrpSpPr/>
          <p:nvPr/>
        </p:nvGrpSpPr>
        <p:grpSpPr>
          <a:xfrm>
            <a:off x="7020719" y="3082744"/>
            <a:ext cx="325028" cy="3261531"/>
            <a:chOff x="7020719" y="3082744"/>
            <a:chExt cx="325028" cy="3261531"/>
          </a:xfrm>
        </p:grpSpPr>
        <p:sp>
          <p:nvSpPr>
            <p:cNvPr id="153" name="Cube 152">
              <a:extLst>
                <a:ext uri="{FF2B5EF4-FFF2-40B4-BE49-F238E27FC236}">
                  <a16:creationId xmlns:a16="http://schemas.microsoft.com/office/drawing/2014/main" id="{8739865E-ED21-4545-B5C2-9DE7D3D807BD}"/>
                </a:ext>
              </a:extLst>
            </p:cNvPr>
            <p:cNvSpPr/>
            <p:nvPr/>
          </p:nvSpPr>
          <p:spPr>
            <a:xfrm>
              <a:off x="7024081" y="6018672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4" name="Cube 143">
              <a:extLst>
                <a:ext uri="{FF2B5EF4-FFF2-40B4-BE49-F238E27FC236}">
                  <a16:creationId xmlns:a16="http://schemas.microsoft.com/office/drawing/2014/main" id="{E9F64147-C1AC-4CA4-8333-EA55A60EB856}"/>
                </a:ext>
              </a:extLst>
            </p:cNvPr>
            <p:cNvSpPr/>
            <p:nvPr/>
          </p:nvSpPr>
          <p:spPr>
            <a:xfrm>
              <a:off x="7023935" y="5772319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Cube 144">
              <a:extLst>
                <a:ext uri="{FF2B5EF4-FFF2-40B4-BE49-F238E27FC236}">
                  <a16:creationId xmlns:a16="http://schemas.microsoft.com/office/drawing/2014/main" id="{00B270C7-8D3E-4D8E-A2AD-A756C07DFC6B}"/>
                </a:ext>
              </a:extLst>
            </p:cNvPr>
            <p:cNvSpPr/>
            <p:nvPr/>
          </p:nvSpPr>
          <p:spPr>
            <a:xfrm>
              <a:off x="7026264" y="5529471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6" name="Cube 145">
              <a:extLst>
                <a:ext uri="{FF2B5EF4-FFF2-40B4-BE49-F238E27FC236}">
                  <a16:creationId xmlns:a16="http://schemas.microsoft.com/office/drawing/2014/main" id="{C1C77787-0BA2-4D24-8FBF-FD0815FD127D}"/>
                </a:ext>
              </a:extLst>
            </p:cNvPr>
            <p:cNvSpPr/>
            <p:nvPr/>
          </p:nvSpPr>
          <p:spPr>
            <a:xfrm>
              <a:off x="7026265" y="5279382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Cube 146">
              <a:extLst>
                <a:ext uri="{FF2B5EF4-FFF2-40B4-BE49-F238E27FC236}">
                  <a16:creationId xmlns:a16="http://schemas.microsoft.com/office/drawing/2014/main" id="{46BA074D-2166-42D0-B7E0-ACECD95C8FD6}"/>
                </a:ext>
              </a:extLst>
            </p:cNvPr>
            <p:cNvSpPr/>
            <p:nvPr/>
          </p:nvSpPr>
          <p:spPr>
            <a:xfrm>
              <a:off x="7026265" y="5026232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8" name="Cube 147">
              <a:extLst>
                <a:ext uri="{FF2B5EF4-FFF2-40B4-BE49-F238E27FC236}">
                  <a16:creationId xmlns:a16="http://schemas.microsoft.com/office/drawing/2014/main" id="{20B2656F-09CD-4E35-B9FB-ADF4949C0F25}"/>
                </a:ext>
              </a:extLst>
            </p:cNvPr>
            <p:cNvSpPr/>
            <p:nvPr/>
          </p:nvSpPr>
          <p:spPr>
            <a:xfrm>
              <a:off x="7024555" y="4790977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9" name="Cube 148">
              <a:extLst>
                <a:ext uri="{FF2B5EF4-FFF2-40B4-BE49-F238E27FC236}">
                  <a16:creationId xmlns:a16="http://schemas.microsoft.com/office/drawing/2014/main" id="{63455859-3D9F-4C86-B2D7-3189FE59856B}"/>
                </a:ext>
              </a:extLst>
            </p:cNvPr>
            <p:cNvSpPr/>
            <p:nvPr/>
          </p:nvSpPr>
          <p:spPr>
            <a:xfrm>
              <a:off x="7020719" y="4554845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0" name="Cube 149">
              <a:extLst>
                <a:ext uri="{FF2B5EF4-FFF2-40B4-BE49-F238E27FC236}">
                  <a16:creationId xmlns:a16="http://schemas.microsoft.com/office/drawing/2014/main" id="{BA3B3EFC-6100-4667-8C48-0FF2C1EEB2D9}"/>
                </a:ext>
              </a:extLst>
            </p:cNvPr>
            <p:cNvSpPr/>
            <p:nvPr/>
          </p:nvSpPr>
          <p:spPr>
            <a:xfrm>
              <a:off x="7023048" y="4311997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1" name="Cube 150">
              <a:extLst>
                <a:ext uri="{FF2B5EF4-FFF2-40B4-BE49-F238E27FC236}">
                  <a16:creationId xmlns:a16="http://schemas.microsoft.com/office/drawing/2014/main" id="{10BCAF83-37B4-420E-93DE-BEBCF1220CE7}"/>
                </a:ext>
              </a:extLst>
            </p:cNvPr>
            <p:cNvSpPr/>
            <p:nvPr/>
          </p:nvSpPr>
          <p:spPr>
            <a:xfrm>
              <a:off x="7023049" y="4061908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Cube 151">
              <a:extLst>
                <a:ext uri="{FF2B5EF4-FFF2-40B4-BE49-F238E27FC236}">
                  <a16:creationId xmlns:a16="http://schemas.microsoft.com/office/drawing/2014/main" id="{89A23655-5E4A-4B8E-81CD-2DFAA4A20E3E}"/>
                </a:ext>
              </a:extLst>
            </p:cNvPr>
            <p:cNvSpPr/>
            <p:nvPr/>
          </p:nvSpPr>
          <p:spPr>
            <a:xfrm>
              <a:off x="7023049" y="3808758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6F58C1A1-2323-4F92-9BC2-8610147B7346}"/>
                </a:ext>
              </a:extLst>
            </p:cNvPr>
            <p:cNvGrpSpPr/>
            <p:nvPr/>
          </p:nvGrpSpPr>
          <p:grpSpPr>
            <a:xfrm>
              <a:off x="7021339" y="3082744"/>
              <a:ext cx="321811" cy="816362"/>
              <a:chOff x="7021339" y="3082744"/>
              <a:chExt cx="321811" cy="816362"/>
            </a:xfrm>
          </p:grpSpPr>
          <p:sp>
            <p:nvSpPr>
              <p:cNvPr id="141" name="Cube 140">
                <a:extLst>
                  <a:ext uri="{FF2B5EF4-FFF2-40B4-BE49-F238E27FC236}">
                    <a16:creationId xmlns:a16="http://schemas.microsoft.com/office/drawing/2014/main" id="{9B8C5027-4ADE-4004-AD3B-9C8466D2A399}"/>
                  </a:ext>
                </a:extLst>
              </p:cNvPr>
              <p:cNvSpPr/>
              <p:nvPr/>
            </p:nvSpPr>
            <p:spPr>
              <a:xfrm>
                <a:off x="7021339" y="3573503"/>
                <a:ext cx="319482" cy="325603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2" name="Cube 141">
                <a:extLst>
                  <a:ext uri="{FF2B5EF4-FFF2-40B4-BE49-F238E27FC236}">
                    <a16:creationId xmlns:a16="http://schemas.microsoft.com/office/drawing/2014/main" id="{BAB176B1-397E-4726-AAD7-0293C4607332}"/>
                  </a:ext>
                </a:extLst>
              </p:cNvPr>
              <p:cNvSpPr/>
              <p:nvPr/>
            </p:nvSpPr>
            <p:spPr>
              <a:xfrm>
                <a:off x="7021339" y="3325592"/>
                <a:ext cx="319482" cy="325603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3" name="Cube 142">
                <a:extLst>
                  <a:ext uri="{FF2B5EF4-FFF2-40B4-BE49-F238E27FC236}">
                    <a16:creationId xmlns:a16="http://schemas.microsoft.com/office/drawing/2014/main" id="{50585AA3-5154-4727-839F-4B262BB101C7}"/>
                  </a:ext>
                </a:extLst>
              </p:cNvPr>
              <p:cNvSpPr/>
              <p:nvPr/>
            </p:nvSpPr>
            <p:spPr>
              <a:xfrm>
                <a:off x="7023668" y="3082744"/>
                <a:ext cx="319482" cy="325603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18" name="Cube 117"/>
          <p:cNvSpPr/>
          <p:nvPr/>
        </p:nvSpPr>
        <p:spPr>
          <a:xfrm>
            <a:off x="7026690" y="2845711"/>
            <a:ext cx="319482" cy="325603"/>
          </a:xfrm>
          <a:prstGeom prst="cub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73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350" fill="hold">
                                          <p:stCondLst>
                                            <p:cond delay="3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350" fill="hold">
                                          <p:stCondLst>
                                            <p:cond delay="7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350" fill="hold">
                                          <p:stCondLst>
                                            <p:cond delay="10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35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6" grpId="0"/>
      <p:bldP spid="1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number up to 20.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6681" y="2028825"/>
            <a:ext cx="8712994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395746" y="1368159"/>
            <a:ext cx="8154863" cy="1388514"/>
            <a:chOff x="83858" y="1321229"/>
            <a:chExt cx="8154863" cy="138851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7" name="Group 6"/>
            <p:cNvGrpSpPr/>
            <p:nvPr/>
          </p:nvGrpSpPr>
          <p:grpSpPr>
            <a:xfrm>
              <a:off x="83858" y="1321229"/>
              <a:ext cx="4891379" cy="1388514"/>
              <a:chOff x="83858" y="1321229"/>
              <a:chExt cx="4891379" cy="1388514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83858" y="1321229"/>
                <a:ext cx="2429059" cy="1388514"/>
                <a:chOff x="83858" y="1321229"/>
                <a:chExt cx="2429059" cy="1388514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307147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89" name="Group 88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8" name="Rounded Rectangle 97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9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100" name="Rectangle 99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4</a:t>
                      </a:r>
                    </a:p>
                  </p:txBody>
                </p:sp>
              </p:grpSp>
              <p:grpSp>
                <p:nvGrpSpPr>
                  <p:cNvPr id="90" name="Group 89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5" name="Rounded Rectangle 94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6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97" name="Rectangle 96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5</a:t>
                      </a:r>
                    </a:p>
                  </p:txBody>
                </p:sp>
              </p:grpSp>
              <p:grpSp>
                <p:nvGrpSpPr>
                  <p:cNvPr id="91" name="Group 90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92" name="Rounded Rectangle 9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9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94" name="Rectangle 93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6</a:t>
                      </a:r>
                    </a:p>
                  </p:txBody>
                </p:sp>
              </p:grpSp>
            </p:grpSp>
            <p:grpSp>
              <p:nvGrpSpPr>
                <p:cNvPr id="76" name="Group 75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77" name="Group 76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6" name="Rounded Rectangle 8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8" name="Rectangle 87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</a:t>
                      </a:r>
                    </a:p>
                  </p:txBody>
                </p:sp>
              </p:grpSp>
              <p:grpSp>
                <p:nvGrpSpPr>
                  <p:cNvPr id="78" name="Group 77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3" name="Rounded Rectangle 82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4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5" name="Rectangle 84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2</a:t>
                      </a:r>
                    </a:p>
                  </p:txBody>
                </p:sp>
              </p:grpSp>
              <p:grpSp>
                <p:nvGrpSpPr>
                  <p:cNvPr id="79" name="Group 78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80" name="Rounded Rectangle 79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81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82" name="Rectangle 81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3</a:t>
                      </a:r>
                    </a:p>
                  </p:txBody>
                </p:sp>
              </p:grpSp>
            </p:grpSp>
          </p:grpSp>
          <p:grpSp>
            <p:nvGrpSpPr>
              <p:cNvPr id="48" name="Group 47"/>
              <p:cNvGrpSpPr/>
              <p:nvPr/>
            </p:nvGrpSpPr>
            <p:grpSpPr>
              <a:xfrm>
                <a:off x="2535055" y="1321229"/>
                <a:ext cx="2440182" cy="1388514"/>
                <a:chOff x="83858" y="1321229"/>
                <a:chExt cx="2440182" cy="1388514"/>
              </a:xfrm>
            </p:grpSpPr>
            <p:grpSp>
              <p:nvGrpSpPr>
                <p:cNvPr id="49" name="Group 48"/>
                <p:cNvGrpSpPr/>
                <p:nvPr/>
              </p:nvGrpSpPr>
              <p:grpSpPr>
                <a:xfrm>
                  <a:off x="1307147" y="1321229"/>
                  <a:ext cx="1216893" cy="1388514"/>
                  <a:chOff x="1876082" y="1340508"/>
                  <a:chExt cx="1216893" cy="1388514"/>
                </a:xfrm>
              </p:grpSpPr>
              <p:grpSp>
                <p:nvGrpSpPr>
                  <p:cNvPr id="63" name="Group 62"/>
                  <p:cNvGrpSpPr/>
                  <p:nvPr/>
                </p:nvGrpSpPr>
                <p:grpSpPr>
                  <a:xfrm>
                    <a:off x="1876082" y="1340508"/>
                    <a:ext cx="396966" cy="1388514"/>
                    <a:chOff x="52057" y="1175159"/>
                    <a:chExt cx="599230" cy="1734727"/>
                  </a:xfrm>
                </p:grpSpPr>
                <p:sp>
                  <p:nvSpPr>
                    <p:cNvPr id="72" name="Rounded Rectangle 7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7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74" name="Rectangle 73"/>
                    <p:cNvSpPr/>
                    <p:nvPr/>
                  </p:nvSpPr>
                  <p:spPr>
                    <a:xfrm>
                      <a:off x="96676" y="2303286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10</a:t>
                      </a:r>
                    </a:p>
                  </p:txBody>
                </p:sp>
              </p:grpSp>
              <p:grpSp>
                <p:nvGrpSpPr>
                  <p:cNvPr id="64" name="Group 63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69" name="Rounded Rectangle 68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70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71" name="Rectangle 70"/>
                    <p:cNvSpPr/>
                    <p:nvPr/>
                  </p:nvSpPr>
                  <p:spPr>
                    <a:xfrm>
                      <a:off x="87007" y="2303289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11</a:t>
                      </a:r>
                    </a:p>
                  </p:txBody>
                </p:sp>
              </p:grpSp>
              <p:grpSp>
                <p:nvGrpSpPr>
                  <p:cNvPr id="65" name="Group 64"/>
                  <p:cNvGrpSpPr/>
                  <p:nvPr/>
                </p:nvGrpSpPr>
                <p:grpSpPr>
                  <a:xfrm>
                    <a:off x="2691291" y="1340508"/>
                    <a:ext cx="401684" cy="1388514"/>
                    <a:chOff x="52057" y="1175159"/>
                    <a:chExt cx="606351" cy="1734727"/>
                  </a:xfrm>
                </p:grpSpPr>
                <p:sp>
                  <p:nvSpPr>
                    <p:cNvPr id="66" name="Rounded Rectangle 6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6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68" name="Rectangle 67"/>
                    <p:cNvSpPr/>
                    <p:nvPr/>
                  </p:nvSpPr>
                  <p:spPr>
                    <a:xfrm>
                      <a:off x="103797" y="2303285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12</a:t>
                      </a:r>
                    </a:p>
                  </p:txBody>
                </p:sp>
              </p:grpSp>
            </p:grpSp>
            <p:grpSp>
              <p:nvGrpSpPr>
                <p:cNvPr id="50" name="Group 49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51" name="Group 50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60" name="Rounded Rectangle 59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61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62" name="Rectangle 61"/>
                    <p:cNvSpPr/>
                    <p:nvPr/>
                  </p:nvSpPr>
                  <p:spPr>
                    <a:xfrm>
                      <a:off x="142763" y="2310882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7</a:t>
                      </a:r>
                    </a:p>
                  </p:txBody>
                </p:sp>
              </p:grpSp>
              <p:grpSp>
                <p:nvGrpSpPr>
                  <p:cNvPr id="52" name="Group 51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57" name="Rounded Rectangle 56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8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59" name="Rectangle 58"/>
                    <p:cNvSpPr/>
                    <p:nvPr/>
                  </p:nvSpPr>
                  <p:spPr>
                    <a:xfrm>
                      <a:off x="142763" y="2303289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8</a:t>
                      </a:r>
                    </a:p>
                  </p:txBody>
                </p:sp>
              </p:grpSp>
              <p:grpSp>
                <p:nvGrpSpPr>
                  <p:cNvPr id="53" name="Group 52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54" name="Rounded Rectangle 53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5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56" name="Rectangle 55"/>
                    <p:cNvSpPr/>
                    <p:nvPr/>
                  </p:nvSpPr>
                  <p:spPr>
                    <a:xfrm>
                      <a:off x="142763" y="2303287"/>
                      <a:ext cx="416686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9</a:t>
                      </a:r>
                    </a:p>
                  </p:txBody>
                </p:sp>
              </p:grpSp>
            </p:grpSp>
          </p:grpSp>
        </p:grpSp>
        <p:grpSp>
          <p:nvGrpSpPr>
            <p:cNvPr id="8" name="Group 7"/>
            <p:cNvGrpSpPr/>
            <p:nvPr/>
          </p:nvGrpSpPr>
          <p:grpSpPr>
            <a:xfrm>
              <a:off x="4989706" y="1321229"/>
              <a:ext cx="3249015" cy="1388514"/>
              <a:chOff x="5016885" y="1334568"/>
              <a:chExt cx="3249015" cy="1388514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016885" y="1334568"/>
                <a:ext cx="2429059" cy="1388514"/>
                <a:chOff x="83858" y="1321229"/>
                <a:chExt cx="2429059" cy="1388514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1307147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35" name="Group 34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44" name="Rounded Rectangle 43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45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6" name="Rectangle 45"/>
                    <p:cNvSpPr/>
                    <p:nvPr/>
                  </p:nvSpPr>
                  <p:spPr>
                    <a:xfrm>
                      <a:off x="73800" y="2303791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16</a:t>
                      </a:r>
                    </a:p>
                  </p:txBody>
                </p:sp>
              </p:grpSp>
              <p:grpSp>
                <p:nvGrpSpPr>
                  <p:cNvPr id="36" name="Group 35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41" name="Rounded Rectangle 40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42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3" name="Rectangle 42"/>
                    <p:cNvSpPr/>
                    <p:nvPr/>
                  </p:nvSpPr>
                  <p:spPr>
                    <a:xfrm>
                      <a:off x="73800" y="2286617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17</a:t>
                      </a:r>
                    </a:p>
                  </p:txBody>
                </p:sp>
              </p:grpSp>
              <p:grpSp>
                <p:nvGrpSpPr>
                  <p:cNvPr id="37" name="Group 36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38" name="Rounded Rectangle 37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9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73800" y="2286624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18</a:t>
                      </a:r>
                    </a:p>
                  </p:txBody>
                </p:sp>
              </p:grpSp>
            </p:grpSp>
            <p:grpSp>
              <p:nvGrpSpPr>
                <p:cNvPr id="22" name="Group 21"/>
                <p:cNvGrpSpPr/>
                <p:nvPr/>
              </p:nvGrpSpPr>
              <p:grpSpPr>
                <a:xfrm>
                  <a:off x="83858" y="1321229"/>
                  <a:ext cx="1205770" cy="1388514"/>
                  <a:chOff x="1876082" y="1340508"/>
                  <a:chExt cx="1205770" cy="1388514"/>
                </a:xfrm>
              </p:grpSpPr>
              <p:grpSp>
                <p:nvGrpSpPr>
                  <p:cNvPr id="23" name="Group 22"/>
                  <p:cNvGrpSpPr/>
                  <p:nvPr/>
                </p:nvGrpSpPr>
                <p:grpSpPr>
                  <a:xfrm>
                    <a:off x="1876082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32" name="Rounded Rectangle 31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34" name="Rectangle 33"/>
                    <p:cNvSpPr/>
                    <p:nvPr/>
                  </p:nvSpPr>
                  <p:spPr>
                    <a:xfrm>
                      <a:off x="87007" y="2297898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13</a:t>
                      </a:r>
                    </a:p>
                  </p:txBody>
                </p:sp>
              </p:grpSp>
              <p:grpSp>
                <p:nvGrpSpPr>
                  <p:cNvPr id="24" name="Group 23"/>
                  <p:cNvGrpSpPr/>
                  <p:nvPr/>
                </p:nvGrpSpPr>
                <p:grpSpPr>
                  <a:xfrm>
                    <a:off x="2283339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29" name="Rounded Rectangle 28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30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73800" y="2297419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14</a:t>
                      </a:r>
                    </a:p>
                  </p:txBody>
                </p:sp>
              </p:grpSp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2691291" y="1340508"/>
                    <a:ext cx="390561" cy="1388514"/>
                    <a:chOff x="52057" y="1175159"/>
                    <a:chExt cx="589561" cy="1734727"/>
                  </a:xfrm>
                </p:grpSpPr>
                <p:sp>
                  <p:nvSpPr>
                    <p:cNvPr id="26" name="Rounded Rectangle 25"/>
                    <p:cNvSpPr/>
                    <p:nvPr/>
                  </p:nvSpPr>
                  <p:spPr>
                    <a:xfrm>
                      <a:off x="60593" y="2081211"/>
                      <a:ext cx="581025" cy="82867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2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4">
                              <a14:imgEffect>
                                <a14:backgroundRemoval t="9853" b="100000" l="9497" r="89944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543841" flipH="1">
                      <a:off x="52057" y="1175159"/>
                      <a:ext cx="423269" cy="11279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73800" y="2298400"/>
                      <a:ext cx="554611" cy="38451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GB" sz="1400" dirty="0"/>
                        <a:t>15</a:t>
                      </a:r>
                    </a:p>
                  </p:txBody>
                </p:sp>
              </p:grpSp>
            </p:grpSp>
          </p:grpSp>
          <p:grpSp>
            <p:nvGrpSpPr>
              <p:cNvPr id="11" name="Group 10"/>
              <p:cNvGrpSpPr/>
              <p:nvPr/>
            </p:nvGrpSpPr>
            <p:grpSpPr>
              <a:xfrm>
                <a:off x="7468082" y="1334568"/>
                <a:ext cx="797818" cy="1388514"/>
                <a:chOff x="1876082" y="1340508"/>
                <a:chExt cx="797818" cy="1388514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18" name="Rounded Rectangle 17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9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0" name="Rectangle 19"/>
                  <p:cNvSpPr/>
                  <p:nvPr/>
                </p:nvSpPr>
                <p:spPr>
                  <a:xfrm>
                    <a:off x="73800" y="2298400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19</a:t>
                    </a:r>
                  </a:p>
                </p:txBody>
              </p:sp>
            </p:grpSp>
            <p:grpSp>
              <p:nvGrpSpPr>
                <p:cNvPr id="14" name="Group 13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15" name="Rounded Rectangle 14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7" name="Rectangle 16"/>
                  <p:cNvSpPr/>
                  <p:nvPr/>
                </p:nvSpPr>
                <p:spPr>
                  <a:xfrm>
                    <a:off x="73800" y="2297418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20</a:t>
                    </a:r>
                  </a:p>
                </p:txBody>
              </p:sp>
            </p:grpSp>
          </p:grpSp>
        </p:grpSp>
      </p:grpSp>
      <p:sp>
        <p:nvSpPr>
          <p:cNvPr id="3" name="Rectangle 2"/>
          <p:cNvSpPr/>
          <p:nvPr/>
        </p:nvSpPr>
        <p:spPr>
          <a:xfrm>
            <a:off x="1482016" y="3399609"/>
            <a:ext cx="564609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9600" b="1" dirty="0"/>
              <a:t>13 + 1 = 14</a:t>
            </a:r>
          </a:p>
        </p:txBody>
      </p:sp>
    </p:spTree>
    <p:extLst>
      <p:ext uri="{BB962C8B-B14F-4D97-AF65-F5344CB8AC3E}">
        <p14:creationId xmlns:p14="http://schemas.microsoft.com/office/powerpoint/2010/main" val="2288483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number up to 20.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6681" y="2028825"/>
            <a:ext cx="8712994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395746" y="1368159"/>
            <a:ext cx="4891379" cy="1388514"/>
            <a:chOff x="83858" y="1321229"/>
            <a:chExt cx="4891379" cy="1388514"/>
          </a:xfrm>
        </p:grpSpPr>
        <p:grpSp>
          <p:nvGrpSpPr>
            <p:cNvPr id="47" name="Group 46"/>
            <p:cNvGrpSpPr/>
            <p:nvPr/>
          </p:nvGrpSpPr>
          <p:grpSpPr>
            <a:xfrm>
              <a:off x="83858" y="1321229"/>
              <a:ext cx="2429059" cy="1388514"/>
              <a:chOff x="83858" y="1321229"/>
              <a:chExt cx="2429059" cy="1388514"/>
            </a:xfrm>
          </p:grpSpPr>
          <p:grpSp>
            <p:nvGrpSpPr>
              <p:cNvPr id="75" name="Group 74"/>
              <p:cNvGrpSpPr/>
              <p:nvPr/>
            </p:nvGrpSpPr>
            <p:grpSpPr>
              <a:xfrm>
                <a:off x="1307147" y="1321229"/>
                <a:ext cx="1205770" cy="1388514"/>
                <a:chOff x="1876082" y="1340508"/>
                <a:chExt cx="1205770" cy="1388514"/>
              </a:xfrm>
            </p:grpSpPr>
            <p:grpSp>
              <p:nvGrpSpPr>
                <p:cNvPr id="89" name="Group 88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98" name="Rounded Rectangle 97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9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0" name="Rectangle 99"/>
                  <p:cNvSpPr/>
                  <p:nvPr/>
                </p:nvSpPr>
                <p:spPr>
                  <a:xfrm>
                    <a:off x="142763" y="2310882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grpSp>
              <p:nvGrpSpPr>
                <p:cNvPr id="90" name="Group 89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95" name="Rounded Rectangle 94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Rectangle 96"/>
                  <p:cNvSpPr/>
                  <p:nvPr/>
                </p:nvSpPr>
                <p:spPr>
                  <a:xfrm>
                    <a:off x="142763" y="2303289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5</a:t>
                    </a:r>
                  </a:p>
                </p:txBody>
              </p:sp>
            </p:grpSp>
            <p:grpSp>
              <p:nvGrpSpPr>
                <p:cNvPr id="91" name="Group 90"/>
                <p:cNvGrpSpPr/>
                <p:nvPr/>
              </p:nvGrpSpPr>
              <p:grpSpPr>
                <a:xfrm>
                  <a:off x="2691291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92" name="Rounded Rectangle 91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3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4" name="Rectangle 93"/>
                  <p:cNvSpPr/>
                  <p:nvPr/>
                </p:nvSpPr>
                <p:spPr>
                  <a:xfrm>
                    <a:off x="142763" y="2303287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</p:grpSp>
          </p:grpSp>
          <p:grpSp>
            <p:nvGrpSpPr>
              <p:cNvPr id="76" name="Group 75"/>
              <p:cNvGrpSpPr/>
              <p:nvPr/>
            </p:nvGrpSpPr>
            <p:grpSpPr>
              <a:xfrm>
                <a:off x="83858" y="1321229"/>
                <a:ext cx="1205770" cy="1388514"/>
                <a:chOff x="1876082" y="1340508"/>
                <a:chExt cx="1205770" cy="1388514"/>
              </a:xfrm>
            </p:grpSpPr>
            <p:grpSp>
              <p:nvGrpSpPr>
                <p:cNvPr id="77" name="Group 76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86" name="Rounded Rectangle 85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7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8" name="Rectangle 87"/>
                  <p:cNvSpPr/>
                  <p:nvPr/>
                </p:nvSpPr>
                <p:spPr>
                  <a:xfrm>
                    <a:off x="142763" y="2310882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</p:grpSp>
            <p:grpSp>
              <p:nvGrpSpPr>
                <p:cNvPr id="78" name="Group 77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83" name="Rounded Rectangle 82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4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5" name="Rectangle 84"/>
                  <p:cNvSpPr/>
                  <p:nvPr/>
                </p:nvSpPr>
                <p:spPr>
                  <a:xfrm>
                    <a:off x="142763" y="2303289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</p:grpSp>
            <p:grpSp>
              <p:nvGrpSpPr>
                <p:cNvPr id="79" name="Group 78"/>
                <p:cNvGrpSpPr/>
                <p:nvPr/>
              </p:nvGrpSpPr>
              <p:grpSpPr>
                <a:xfrm>
                  <a:off x="2691291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80" name="Rounded Rectangle 79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1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2" name="Rectangle 81"/>
                  <p:cNvSpPr/>
                  <p:nvPr/>
                </p:nvSpPr>
                <p:spPr>
                  <a:xfrm>
                    <a:off x="142763" y="2303287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</p:grpSp>
          </p:grpSp>
        </p:grpSp>
        <p:grpSp>
          <p:nvGrpSpPr>
            <p:cNvPr id="48" name="Group 47"/>
            <p:cNvGrpSpPr/>
            <p:nvPr/>
          </p:nvGrpSpPr>
          <p:grpSpPr>
            <a:xfrm>
              <a:off x="2535055" y="1321229"/>
              <a:ext cx="2440182" cy="1388514"/>
              <a:chOff x="83858" y="1321229"/>
              <a:chExt cx="2440182" cy="1388514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1307147" y="1321229"/>
                <a:ext cx="1216893" cy="1388514"/>
                <a:chOff x="1876082" y="1340508"/>
                <a:chExt cx="1216893" cy="1388514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1876082" y="1340508"/>
                  <a:ext cx="396966" cy="1388514"/>
                  <a:chOff x="52057" y="1175159"/>
                  <a:chExt cx="599230" cy="1734727"/>
                </a:xfrm>
              </p:grpSpPr>
              <p:sp>
                <p:nvSpPr>
                  <p:cNvPr id="72" name="Rounded Rectangle 71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73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4" name="Rectangle 73"/>
                  <p:cNvSpPr/>
                  <p:nvPr/>
                </p:nvSpPr>
                <p:spPr>
                  <a:xfrm>
                    <a:off x="96676" y="2303286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</p:grpSp>
            <p:grpSp>
              <p:nvGrpSpPr>
                <p:cNvPr id="64" name="Group 63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69" name="Rounded Rectangle 68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70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1" name="Rectangle 70"/>
                  <p:cNvSpPr/>
                  <p:nvPr/>
                </p:nvSpPr>
                <p:spPr>
                  <a:xfrm>
                    <a:off x="87007" y="2303289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11</a:t>
                    </a:r>
                  </a:p>
                </p:txBody>
              </p:sp>
            </p:grpSp>
            <p:grpSp>
              <p:nvGrpSpPr>
                <p:cNvPr id="65" name="Group 64"/>
                <p:cNvGrpSpPr/>
                <p:nvPr/>
              </p:nvGrpSpPr>
              <p:grpSpPr>
                <a:xfrm>
                  <a:off x="2691291" y="1340508"/>
                  <a:ext cx="401684" cy="1388514"/>
                  <a:chOff x="52057" y="1175159"/>
                  <a:chExt cx="606351" cy="1734727"/>
                </a:xfrm>
              </p:grpSpPr>
              <p:sp>
                <p:nvSpPr>
                  <p:cNvPr id="66" name="Rounded Rectangle 65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7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8" name="Rectangle 67"/>
                  <p:cNvSpPr/>
                  <p:nvPr/>
                </p:nvSpPr>
                <p:spPr>
                  <a:xfrm>
                    <a:off x="103797" y="2303285"/>
                    <a:ext cx="554611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</p:grpSp>
          </p:grpSp>
          <p:grpSp>
            <p:nvGrpSpPr>
              <p:cNvPr id="50" name="Group 49"/>
              <p:cNvGrpSpPr/>
              <p:nvPr/>
            </p:nvGrpSpPr>
            <p:grpSpPr>
              <a:xfrm>
                <a:off x="83858" y="1321229"/>
                <a:ext cx="1205770" cy="1388514"/>
                <a:chOff x="1876082" y="1340508"/>
                <a:chExt cx="1205770" cy="1388514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876082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60" name="Rounded Rectangle 59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1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2" name="Rectangle 61"/>
                  <p:cNvSpPr/>
                  <p:nvPr/>
                </p:nvSpPr>
                <p:spPr>
                  <a:xfrm>
                    <a:off x="142763" y="2310882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7</a:t>
                    </a:r>
                  </a:p>
                </p:txBody>
              </p:sp>
            </p:grpSp>
            <p:grpSp>
              <p:nvGrpSpPr>
                <p:cNvPr id="52" name="Group 51"/>
                <p:cNvGrpSpPr/>
                <p:nvPr/>
              </p:nvGrpSpPr>
              <p:grpSpPr>
                <a:xfrm>
                  <a:off x="2283339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57" name="Rounded Rectangle 56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58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59" name="Rectangle 58"/>
                  <p:cNvSpPr/>
                  <p:nvPr/>
                </p:nvSpPr>
                <p:spPr>
                  <a:xfrm>
                    <a:off x="142763" y="2303289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</p:grpSp>
            <p:grpSp>
              <p:nvGrpSpPr>
                <p:cNvPr id="53" name="Group 52"/>
                <p:cNvGrpSpPr/>
                <p:nvPr/>
              </p:nvGrpSpPr>
              <p:grpSpPr>
                <a:xfrm>
                  <a:off x="2691291" y="1340508"/>
                  <a:ext cx="390561" cy="1388514"/>
                  <a:chOff x="52057" y="1175159"/>
                  <a:chExt cx="589561" cy="1734727"/>
                </a:xfrm>
              </p:grpSpPr>
              <p:sp>
                <p:nvSpPr>
                  <p:cNvPr id="54" name="Rounded Rectangle 53"/>
                  <p:cNvSpPr/>
                  <p:nvPr/>
                </p:nvSpPr>
                <p:spPr>
                  <a:xfrm>
                    <a:off x="60593" y="2081211"/>
                    <a:ext cx="581025" cy="828675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55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9853" b="100000" l="9497" r="89944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543841" flipH="1">
                    <a:off x="52057" y="1175159"/>
                    <a:ext cx="423269" cy="11279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56" name="Rectangle 55"/>
                  <p:cNvSpPr/>
                  <p:nvPr/>
                </p:nvSpPr>
                <p:spPr>
                  <a:xfrm>
                    <a:off x="142763" y="2303287"/>
                    <a:ext cx="416686" cy="38451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/>
                      <a:t>9</a:t>
                    </a:r>
                  </a:p>
                </p:txBody>
              </p:sp>
            </p:grpSp>
          </p:grpSp>
        </p:grpSp>
      </p:grpSp>
      <p:grpSp>
        <p:nvGrpSpPr>
          <p:cNvPr id="21" name="Group 20"/>
          <p:cNvGrpSpPr/>
          <p:nvPr/>
        </p:nvGrpSpPr>
        <p:grpSpPr>
          <a:xfrm>
            <a:off x="6524883" y="1368159"/>
            <a:ext cx="1205770" cy="1388514"/>
            <a:chOff x="1876082" y="1340508"/>
            <a:chExt cx="1205770" cy="1388514"/>
          </a:xfrm>
        </p:grpSpPr>
        <p:grpSp>
          <p:nvGrpSpPr>
            <p:cNvPr id="35" name="Group 34"/>
            <p:cNvGrpSpPr/>
            <p:nvPr/>
          </p:nvGrpSpPr>
          <p:grpSpPr>
            <a:xfrm>
              <a:off x="1876082" y="1340508"/>
              <a:ext cx="390561" cy="1388514"/>
              <a:chOff x="52057" y="1175159"/>
              <a:chExt cx="589561" cy="1734727"/>
            </a:xfrm>
          </p:grpSpPr>
          <p:sp>
            <p:nvSpPr>
              <p:cNvPr id="44" name="Rounded Rectangle 43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5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" name="Rectangle 45"/>
              <p:cNvSpPr/>
              <p:nvPr/>
            </p:nvSpPr>
            <p:spPr>
              <a:xfrm>
                <a:off x="73800" y="2303791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16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2283339" y="1340508"/>
              <a:ext cx="390561" cy="1388514"/>
              <a:chOff x="52057" y="1175159"/>
              <a:chExt cx="589561" cy="1734727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2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" name="Rectangle 42"/>
              <p:cNvSpPr/>
              <p:nvPr/>
            </p:nvSpPr>
            <p:spPr>
              <a:xfrm>
                <a:off x="73800" y="2286617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17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2691291" y="1340508"/>
              <a:ext cx="390561" cy="1388514"/>
              <a:chOff x="52057" y="1175159"/>
              <a:chExt cx="589561" cy="1734727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3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" name="Rectangle 39"/>
              <p:cNvSpPr/>
              <p:nvPr/>
            </p:nvSpPr>
            <p:spPr>
              <a:xfrm>
                <a:off x="73800" y="2286624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18</a:t>
                </a:r>
              </a:p>
            </p:txBody>
          </p:sp>
        </p:grpSp>
      </p:grpSp>
      <p:grpSp>
        <p:nvGrpSpPr>
          <p:cNvPr id="23" name="Group 22"/>
          <p:cNvGrpSpPr/>
          <p:nvPr/>
        </p:nvGrpSpPr>
        <p:grpSpPr>
          <a:xfrm>
            <a:off x="5301594" y="1368159"/>
            <a:ext cx="390561" cy="1388514"/>
            <a:chOff x="52057" y="1175159"/>
            <a:chExt cx="589561" cy="1734727"/>
          </a:xfrm>
        </p:grpSpPr>
        <p:sp>
          <p:nvSpPr>
            <p:cNvPr id="32" name="Rounded Rectangle 31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87007" y="2297898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13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08851" y="1368159"/>
            <a:ext cx="390561" cy="1388514"/>
            <a:chOff x="52057" y="1175159"/>
            <a:chExt cx="589561" cy="1734727"/>
          </a:xfrm>
        </p:grpSpPr>
        <p:sp>
          <p:nvSpPr>
            <p:cNvPr id="29" name="Rounded Rectangle 28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Rectangle 30"/>
            <p:cNvSpPr/>
            <p:nvPr/>
          </p:nvSpPr>
          <p:spPr>
            <a:xfrm>
              <a:off x="73800" y="2297419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14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116803" y="1368159"/>
            <a:ext cx="390561" cy="1388514"/>
            <a:chOff x="52057" y="1175159"/>
            <a:chExt cx="589561" cy="1734727"/>
          </a:xfrm>
        </p:grpSpPr>
        <p:sp>
          <p:nvSpPr>
            <p:cNvPr id="26" name="Rounded Rectangle 25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73800" y="2298400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15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752791" y="1368159"/>
            <a:ext cx="797818" cy="1388514"/>
            <a:chOff x="1876082" y="1340508"/>
            <a:chExt cx="797818" cy="1388514"/>
          </a:xfrm>
        </p:grpSpPr>
        <p:grpSp>
          <p:nvGrpSpPr>
            <p:cNvPr id="13" name="Group 12"/>
            <p:cNvGrpSpPr/>
            <p:nvPr/>
          </p:nvGrpSpPr>
          <p:grpSpPr>
            <a:xfrm>
              <a:off x="1876082" y="1340508"/>
              <a:ext cx="390561" cy="1388514"/>
              <a:chOff x="52057" y="1175159"/>
              <a:chExt cx="589561" cy="1734727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ectangle 19"/>
              <p:cNvSpPr/>
              <p:nvPr/>
            </p:nvSpPr>
            <p:spPr>
              <a:xfrm>
                <a:off x="73800" y="2298400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19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283339" y="1340508"/>
              <a:ext cx="390561" cy="1388514"/>
              <a:chOff x="52057" y="1175159"/>
              <a:chExt cx="589561" cy="1734727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6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73800" y="2297418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20</a:t>
                </a:r>
              </a:p>
            </p:txBody>
          </p:sp>
        </p:grpSp>
      </p:grpSp>
      <p:sp>
        <p:nvSpPr>
          <p:cNvPr id="101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172102" y="3193631"/>
            <a:ext cx="3290081" cy="1422803"/>
          </a:xfrm>
          <a:prstGeom prst="flowChartTerminator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Take the extra cube off again to go back to the original number.</a:t>
            </a:r>
          </a:p>
        </p:txBody>
      </p:sp>
      <p:sp>
        <p:nvSpPr>
          <p:cNvPr id="102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172102" y="4693657"/>
            <a:ext cx="3290081" cy="1422803"/>
          </a:xfrm>
          <a:prstGeom prst="flowChartTerminator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Choose a child to take 1 cube off.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3975767" y="3162641"/>
            <a:ext cx="2068249" cy="2907586"/>
            <a:chOff x="3960877" y="3008695"/>
            <a:chExt cx="2068249" cy="2907586"/>
          </a:xfrm>
        </p:grpSpPr>
        <p:sp>
          <p:nvSpPr>
            <p:cNvPr id="3" name="Rounded Rectangle 2"/>
            <p:cNvSpPr/>
            <p:nvPr/>
          </p:nvSpPr>
          <p:spPr>
            <a:xfrm>
              <a:off x="3960877" y="3008695"/>
              <a:ext cx="2068249" cy="290758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228627" y="3739213"/>
              <a:ext cx="1329210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8800" dirty="0"/>
                <a:t>13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DA4A7A4-CBAD-4DCD-AE67-76C53EFAC418}"/>
              </a:ext>
            </a:extLst>
          </p:cNvPr>
          <p:cNvGrpSpPr/>
          <p:nvPr/>
        </p:nvGrpSpPr>
        <p:grpSpPr>
          <a:xfrm>
            <a:off x="7020719" y="3077285"/>
            <a:ext cx="325028" cy="3257465"/>
            <a:chOff x="7020719" y="3077285"/>
            <a:chExt cx="325028" cy="3257465"/>
          </a:xfrm>
        </p:grpSpPr>
        <p:sp>
          <p:nvSpPr>
            <p:cNvPr id="134" name="Cube 133">
              <a:extLst>
                <a:ext uri="{FF2B5EF4-FFF2-40B4-BE49-F238E27FC236}">
                  <a16:creationId xmlns:a16="http://schemas.microsoft.com/office/drawing/2014/main" id="{61D0DDD0-AB6F-4152-948E-9076D645CA93}"/>
                </a:ext>
              </a:extLst>
            </p:cNvPr>
            <p:cNvSpPr/>
            <p:nvPr/>
          </p:nvSpPr>
          <p:spPr>
            <a:xfrm>
              <a:off x="7024081" y="6009147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204F7EF6-E62F-4BC5-901C-2B394A495732}"/>
                </a:ext>
              </a:extLst>
            </p:cNvPr>
            <p:cNvGrpSpPr/>
            <p:nvPr/>
          </p:nvGrpSpPr>
          <p:grpSpPr>
            <a:xfrm>
              <a:off x="7020719" y="3077285"/>
              <a:ext cx="325028" cy="3011112"/>
              <a:chOff x="7020719" y="3077285"/>
              <a:chExt cx="325028" cy="3011112"/>
            </a:xfrm>
          </p:grpSpPr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E4F3F778-EE15-421C-94B8-9C1AAC7382B4}"/>
                  </a:ext>
                </a:extLst>
              </p:cNvPr>
              <p:cNvGrpSpPr/>
              <p:nvPr/>
            </p:nvGrpSpPr>
            <p:grpSpPr>
              <a:xfrm>
                <a:off x="7020719" y="3808758"/>
                <a:ext cx="325028" cy="2279639"/>
                <a:chOff x="7020719" y="3808758"/>
                <a:chExt cx="325028" cy="2279639"/>
              </a:xfrm>
            </p:grpSpPr>
            <p:sp>
              <p:nvSpPr>
                <p:cNvPr id="125" name="Cube 124">
                  <a:extLst>
                    <a:ext uri="{FF2B5EF4-FFF2-40B4-BE49-F238E27FC236}">
                      <a16:creationId xmlns:a16="http://schemas.microsoft.com/office/drawing/2014/main" id="{9ED115DE-07A1-424B-BD13-CFA171A0DCCF}"/>
                    </a:ext>
                  </a:extLst>
                </p:cNvPr>
                <p:cNvSpPr/>
                <p:nvPr/>
              </p:nvSpPr>
              <p:spPr>
                <a:xfrm>
                  <a:off x="7023935" y="5762794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" name="Cube 125">
                  <a:extLst>
                    <a:ext uri="{FF2B5EF4-FFF2-40B4-BE49-F238E27FC236}">
                      <a16:creationId xmlns:a16="http://schemas.microsoft.com/office/drawing/2014/main" id="{B2F3FCA9-7B6F-49A9-A54D-4154812A2F63}"/>
                    </a:ext>
                  </a:extLst>
                </p:cNvPr>
                <p:cNvSpPr/>
                <p:nvPr/>
              </p:nvSpPr>
              <p:spPr>
                <a:xfrm>
                  <a:off x="7026264" y="5519946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" name="Cube 126">
                  <a:extLst>
                    <a:ext uri="{FF2B5EF4-FFF2-40B4-BE49-F238E27FC236}">
                      <a16:creationId xmlns:a16="http://schemas.microsoft.com/office/drawing/2014/main" id="{10C54D68-DCA3-4D2E-9C8D-82A5BEF87296}"/>
                    </a:ext>
                  </a:extLst>
                </p:cNvPr>
                <p:cNvSpPr/>
                <p:nvPr/>
              </p:nvSpPr>
              <p:spPr>
                <a:xfrm>
                  <a:off x="7026265" y="526985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8" name="Cube 127">
                  <a:extLst>
                    <a:ext uri="{FF2B5EF4-FFF2-40B4-BE49-F238E27FC236}">
                      <a16:creationId xmlns:a16="http://schemas.microsoft.com/office/drawing/2014/main" id="{47F434D3-255C-4CE4-AD31-18FCEC7BCF82}"/>
                    </a:ext>
                  </a:extLst>
                </p:cNvPr>
                <p:cNvSpPr/>
                <p:nvPr/>
              </p:nvSpPr>
              <p:spPr>
                <a:xfrm>
                  <a:off x="7026265" y="501670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9" name="Cube 128">
                  <a:extLst>
                    <a:ext uri="{FF2B5EF4-FFF2-40B4-BE49-F238E27FC236}">
                      <a16:creationId xmlns:a16="http://schemas.microsoft.com/office/drawing/2014/main" id="{8102F398-AB5A-4572-8AB1-8B1D02BAC9AB}"/>
                    </a:ext>
                  </a:extLst>
                </p:cNvPr>
                <p:cNvSpPr/>
                <p:nvPr/>
              </p:nvSpPr>
              <p:spPr>
                <a:xfrm>
                  <a:off x="7024555" y="4781452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0" name="Cube 129">
                  <a:extLst>
                    <a:ext uri="{FF2B5EF4-FFF2-40B4-BE49-F238E27FC236}">
                      <a16:creationId xmlns:a16="http://schemas.microsoft.com/office/drawing/2014/main" id="{98EA9AFE-B64E-4F8E-9801-4BF433391B83}"/>
                    </a:ext>
                  </a:extLst>
                </p:cNvPr>
                <p:cNvSpPr/>
                <p:nvPr/>
              </p:nvSpPr>
              <p:spPr>
                <a:xfrm>
                  <a:off x="7020719" y="4554845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1" name="Cube 130">
                  <a:extLst>
                    <a:ext uri="{FF2B5EF4-FFF2-40B4-BE49-F238E27FC236}">
                      <a16:creationId xmlns:a16="http://schemas.microsoft.com/office/drawing/2014/main" id="{3D1F4BF9-51A5-4FEC-B475-4BA6DEFA3567}"/>
                    </a:ext>
                  </a:extLst>
                </p:cNvPr>
                <p:cNvSpPr/>
                <p:nvPr/>
              </p:nvSpPr>
              <p:spPr>
                <a:xfrm>
                  <a:off x="7023048" y="431199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2" name="Cube 131">
                  <a:extLst>
                    <a:ext uri="{FF2B5EF4-FFF2-40B4-BE49-F238E27FC236}">
                      <a16:creationId xmlns:a16="http://schemas.microsoft.com/office/drawing/2014/main" id="{727AAD2D-6849-4BAD-9D0A-EDACE19358E5}"/>
                    </a:ext>
                  </a:extLst>
                </p:cNvPr>
                <p:cNvSpPr/>
                <p:nvPr/>
              </p:nvSpPr>
              <p:spPr>
                <a:xfrm>
                  <a:off x="7023049" y="406190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" name="Cube 132">
                  <a:extLst>
                    <a:ext uri="{FF2B5EF4-FFF2-40B4-BE49-F238E27FC236}">
                      <a16:creationId xmlns:a16="http://schemas.microsoft.com/office/drawing/2014/main" id="{A57CCF68-D617-4C7A-9AB0-0338B67886D2}"/>
                    </a:ext>
                  </a:extLst>
                </p:cNvPr>
                <p:cNvSpPr/>
                <p:nvPr/>
              </p:nvSpPr>
              <p:spPr>
                <a:xfrm>
                  <a:off x="7023049" y="380875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ECD4A453-5FD9-4288-B309-E1352A2BC516}"/>
                  </a:ext>
                </a:extLst>
              </p:cNvPr>
              <p:cNvGrpSpPr/>
              <p:nvPr/>
            </p:nvGrpSpPr>
            <p:grpSpPr>
              <a:xfrm>
                <a:off x="7021339" y="3077285"/>
                <a:ext cx="321811" cy="821821"/>
                <a:chOff x="7021339" y="3077285"/>
                <a:chExt cx="321811" cy="821821"/>
              </a:xfrm>
            </p:grpSpPr>
            <p:sp>
              <p:nvSpPr>
                <p:cNvPr id="121" name="Cube 120">
                  <a:extLst>
                    <a:ext uri="{FF2B5EF4-FFF2-40B4-BE49-F238E27FC236}">
                      <a16:creationId xmlns:a16="http://schemas.microsoft.com/office/drawing/2014/main" id="{433E66A9-FD6F-447F-93A0-83D8D4F94959}"/>
                    </a:ext>
                  </a:extLst>
                </p:cNvPr>
                <p:cNvSpPr/>
                <p:nvPr/>
              </p:nvSpPr>
              <p:spPr>
                <a:xfrm>
                  <a:off x="7021339" y="3573503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3" name="Cube 122">
                  <a:extLst>
                    <a:ext uri="{FF2B5EF4-FFF2-40B4-BE49-F238E27FC236}">
                      <a16:creationId xmlns:a16="http://schemas.microsoft.com/office/drawing/2014/main" id="{1F735FEB-22D2-4F63-AA46-A37F5515DED0}"/>
                    </a:ext>
                  </a:extLst>
                </p:cNvPr>
                <p:cNvSpPr/>
                <p:nvPr/>
              </p:nvSpPr>
              <p:spPr>
                <a:xfrm>
                  <a:off x="7021339" y="3320133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4" name="Cube 123">
                  <a:extLst>
                    <a:ext uri="{FF2B5EF4-FFF2-40B4-BE49-F238E27FC236}">
                      <a16:creationId xmlns:a16="http://schemas.microsoft.com/office/drawing/2014/main" id="{18D6A119-411E-4A2F-BDD2-CE2EC89AFA67}"/>
                    </a:ext>
                  </a:extLst>
                </p:cNvPr>
                <p:cNvSpPr/>
                <p:nvPr/>
              </p:nvSpPr>
              <p:spPr>
                <a:xfrm>
                  <a:off x="7023668" y="3077285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8135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be 135">
            <a:extLst>
              <a:ext uri="{FF2B5EF4-FFF2-40B4-BE49-F238E27FC236}">
                <a16:creationId xmlns:a16="http://schemas.microsoft.com/office/drawing/2014/main" id="{E1DFC3C3-ED7B-4B77-AD32-DC2A8886385C}"/>
              </a:ext>
            </a:extLst>
          </p:cNvPr>
          <p:cNvSpPr/>
          <p:nvPr/>
        </p:nvSpPr>
        <p:spPr>
          <a:xfrm>
            <a:off x="7024081" y="5990097"/>
            <a:ext cx="319482" cy="325603"/>
          </a:xfrm>
          <a:prstGeom prst="cub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9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number up to 20.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669178" y="3407369"/>
            <a:ext cx="2801678" cy="1569186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Who can take one cube off?</a:t>
              </a: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21686" y="4287950"/>
              <a:ext cx="313317" cy="679696"/>
            </a:xfrm>
            <a:prstGeom prst="rect">
              <a:avLst/>
            </a:prstGeom>
          </p:spPr>
        </p:pic>
      </p:grpSp>
      <p:cxnSp>
        <p:nvCxnSpPr>
          <p:cNvPr id="8" name="Straight Connector 7"/>
          <p:cNvCxnSpPr/>
          <p:nvPr/>
        </p:nvCxnSpPr>
        <p:spPr>
          <a:xfrm>
            <a:off x="116681" y="2028825"/>
            <a:ext cx="8712994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395746" y="1368159"/>
            <a:ext cx="2429059" cy="1388514"/>
            <a:chOff x="83858" y="1321229"/>
            <a:chExt cx="2429059" cy="1388514"/>
          </a:xfrm>
        </p:grpSpPr>
        <p:grpSp>
          <p:nvGrpSpPr>
            <p:cNvPr id="40" name="Group 39"/>
            <p:cNvGrpSpPr/>
            <p:nvPr/>
          </p:nvGrpSpPr>
          <p:grpSpPr>
            <a:xfrm>
              <a:off x="1307147" y="1321229"/>
              <a:ext cx="1205770" cy="1388514"/>
              <a:chOff x="1876082" y="1340508"/>
              <a:chExt cx="1205770" cy="1388514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1876082" y="1340508"/>
                <a:ext cx="390561" cy="1388514"/>
                <a:chOff x="52057" y="1175159"/>
                <a:chExt cx="589561" cy="1734727"/>
              </a:xfrm>
            </p:grpSpPr>
            <p:sp>
              <p:nvSpPr>
                <p:cNvPr id="63" name="Rounded Rectangle 62"/>
                <p:cNvSpPr/>
                <p:nvPr/>
              </p:nvSpPr>
              <p:spPr>
                <a:xfrm>
                  <a:off x="60593" y="2081211"/>
                  <a:ext cx="581025" cy="828675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64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9853" b="100000" l="9497" r="89944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543841" flipH="1">
                  <a:off x="52057" y="1175159"/>
                  <a:ext cx="423269" cy="11279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5" name="Rectangle 64"/>
                <p:cNvSpPr/>
                <p:nvPr/>
              </p:nvSpPr>
              <p:spPr>
                <a:xfrm>
                  <a:off x="142763" y="2310882"/>
                  <a:ext cx="416686" cy="3845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/>
                    <a:t>4</a:t>
                  </a:r>
                </a:p>
              </p:txBody>
            </p:sp>
          </p:grpSp>
          <p:grpSp>
            <p:nvGrpSpPr>
              <p:cNvPr id="55" name="Group 54"/>
              <p:cNvGrpSpPr/>
              <p:nvPr/>
            </p:nvGrpSpPr>
            <p:grpSpPr>
              <a:xfrm>
                <a:off x="2283339" y="1340508"/>
                <a:ext cx="390561" cy="1388514"/>
                <a:chOff x="52057" y="1175159"/>
                <a:chExt cx="589561" cy="1734727"/>
              </a:xfrm>
            </p:grpSpPr>
            <p:sp>
              <p:nvSpPr>
                <p:cNvPr id="60" name="Rounded Rectangle 59"/>
                <p:cNvSpPr/>
                <p:nvPr/>
              </p:nvSpPr>
              <p:spPr>
                <a:xfrm>
                  <a:off x="60593" y="2081211"/>
                  <a:ext cx="581025" cy="828675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61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9853" b="100000" l="9497" r="89944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543841" flipH="1">
                  <a:off x="52057" y="1175159"/>
                  <a:ext cx="423269" cy="11279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2" name="Rectangle 61"/>
                <p:cNvSpPr/>
                <p:nvPr/>
              </p:nvSpPr>
              <p:spPr>
                <a:xfrm>
                  <a:off x="142763" y="2303289"/>
                  <a:ext cx="416686" cy="3845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/>
                    <a:t>5</a:t>
                  </a:r>
                </a:p>
              </p:txBody>
            </p:sp>
          </p:grpSp>
          <p:grpSp>
            <p:nvGrpSpPr>
              <p:cNvPr id="56" name="Group 55"/>
              <p:cNvGrpSpPr/>
              <p:nvPr/>
            </p:nvGrpSpPr>
            <p:grpSpPr>
              <a:xfrm>
                <a:off x="2691291" y="1340508"/>
                <a:ext cx="390561" cy="1388514"/>
                <a:chOff x="52057" y="1175159"/>
                <a:chExt cx="589561" cy="1734727"/>
              </a:xfrm>
            </p:grpSpPr>
            <p:sp>
              <p:nvSpPr>
                <p:cNvPr id="57" name="Rounded Rectangle 56"/>
                <p:cNvSpPr/>
                <p:nvPr/>
              </p:nvSpPr>
              <p:spPr>
                <a:xfrm>
                  <a:off x="60593" y="2081211"/>
                  <a:ext cx="581025" cy="828675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58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9853" b="100000" l="9497" r="89944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543841" flipH="1">
                  <a:off x="52057" y="1175159"/>
                  <a:ext cx="423269" cy="11279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9" name="Rectangle 58"/>
                <p:cNvSpPr/>
                <p:nvPr/>
              </p:nvSpPr>
              <p:spPr>
                <a:xfrm>
                  <a:off x="142763" y="2303287"/>
                  <a:ext cx="416686" cy="3845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/>
                    <a:t>6</a:t>
                  </a:r>
                </a:p>
              </p:txBody>
            </p:sp>
          </p:grpSp>
        </p:grpSp>
        <p:grpSp>
          <p:nvGrpSpPr>
            <p:cNvPr id="41" name="Group 40"/>
            <p:cNvGrpSpPr/>
            <p:nvPr/>
          </p:nvGrpSpPr>
          <p:grpSpPr>
            <a:xfrm>
              <a:off x="83858" y="1321229"/>
              <a:ext cx="1205770" cy="1388514"/>
              <a:chOff x="1876082" y="1340508"/>
              <a:chExt cx="1205770" cy="1388514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1876082" y="1340508"/>
                <a:ext cx="390561" cy="1388514"/>
                <a:chOff x="52057" y="1175159"/>
                <a:chExt cx="589561" cy="1734727"/>
              </a:xfrm>
            </p:grpSpPr>
            <p:sp>
              <p:nvSpPr>
                <p:cNvPr id="51" name="Rounded Rectangle 50"/>
                <p:cNvSpPr/>
                <p:nvPr/>
              </p:nvSpPr>
              <p:spPr>
                <a:xfrm>
                  <a:off x="60593" y="2081211"/>
                  <a:ext cx="581025" cy="828675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52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9853" b="100000" l="9497" r="89944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543841" flipH="1">
                  <a:off x="52057" y="1175159"/>
                  <a:ext cx="423269" cy="11279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3" name="Rectangle 52"/>
                <p:cNvSpPr/>
                <p:nvPr/>
              </p:nvSpPr>
              <p:spPr>
                <a:xfrm>
                  <a:off x="142763" y="2310882"/>
                  <a:ext cx="416686" cy="3845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/>
                    <a:t>1</a:t>
                  </a:r>
                </a:p>
              </p:txBody>
            </p:sp>
          </p:grpSp>
          <p:grpSp>
            <p:nvGrpSpPr>
              <p:cNvPr id="43" name="Group 42"/>
              <p:cNvGrpSpPr/>
              <p:nvPr/>
            </p:nvGrpSpPr>
            <p:grpSpPr>
              <a:xfrm>
                <a:off x="2283339" y="1340508"/>
                <a:ext cx="390561" cy="1388514"/>
                <a:chOff x="52057" y="1175159"/>
                <a:chExt cx="589561" cy="1734727"/>
              </a:xfrm>
            </p:grpSpPr>
            <p:sp>
              <p:nvSpPr>
                <p:cNvPr id="48" name="Rounded Rectangle 47"/>
                <p:cNvSpPr/>
                <p:nvPr/>
              </p:nvSpPr>
              <p:spPr>
                <a:xfrm>
                  <a:off x="60593" y="2081211"/>
                  <a:ext cx="581025" cy="828675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49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9853" b="100000" l="9497" r="89944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543841" flipH="1">
                  <a:off x="52057" y="1175159"/>
                  <a:ext cx="423269" cy="11279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0" name="Rectangle 49"/>
                <p:cNvSpPr/>
                <p:nvPr/>
              </p:nvSpPr>
              <p:spPr>
                <a:xfrm>
                  <a:off x="142763" y="2303289"/>
                  <a:ext cx="416686" cy="3845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/>
                    <a:t>2</a:t>
                  </a:r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2691291" y="1340508"/>
                <a:ext cx="390561" cy="1388514"/>
                <a:chOff x="52057" y="1175159"/>
                <a:chExt cx="589561" cy="1734727"/>
              </a:xfrm>
            </p:grpSpPr>
            <p:sp>
              <p:nvSpPr>
                <p:cNvPr id="45" name="Rounded Rectangle 44"/>
                <p:cNvSpPr/>
                <p:nvPr/>
              </p:nvSpPr>
              <p:spPr>
                <a:xfrm>
                  <a:off x="60593" y="2081211"/>
                  <a:ext cx="581025" cy="828675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46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9853" b="100000" l="9497" r="89944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543841" flipH="1">
                  <a:off x="52057" y="1175159"/>
                  <a:ext cx="423269" cy="11279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7" name="Rectangle 46"/>
                <p:cNvSpPr/>
                <p:nvPr/>
              </p:nvSpPr>
              <p:spPr>
                <a:xfrm>
                  <a:off x="142763" y="2303287"/>
                  <a:ext cx="416686" cy="3845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/>
                    <a:t>3</a:t>
                  </a:r>
                </a:p>
              </p:txBody>
            </p:sp>
          </p:grpSp>
        </p:grpSp>
      </p:grpSp>
      <p:grpSp>
        <p:nvGrpSpPr>
          <p:cNvPr id="28" name="Group 27"/>
          <p:cNvGrpSpPr/>
          <p:nvPr/>
        </p:nvGrpSpPr>
        <p:grpSpPr>
          <a:xfrm>
            <a:off x="4070232" y="1368159"/>
            <a:ext cx="396966" cy="1388514"/>
            <a:chOff x="52057" y="1175159"/>
            <a:chExt cx="599230" cy="1734727"/>
          </a:xfrm>
        </p:grpSpPr>
        <p:sp>
          <p:nvSpPr>
            <p:cNvPr id="37" name="Rounded Rectangle 36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Rectangle 38"/>
            <p:cNvSpPr/>
            <p:nvPr/>
          </p:nvSpPr>
          <p:spPr>
            <a:xfrm>
              <a:off x="96676" y="2303286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10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477489" y="1368159"/>
            <a:ext cx="390561" cy="1388514"/>
            <a:chOff x="52057" y="1175159"/>
            <a:chExt cx="589561" cy="1734727"/>
          </a:xfrm>
        </p:grpSpPr>
        <p:sp>
          <p:nvSpPr>
            <p:cNvPr id="34" name="Rounded Rectangle 33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Rectangle 35"/>
            <p:cNvSpPr/>
            <p:nvPr/>
          </p:nvSpPr>
          <p:spPr>
            <a:xfrm>
              <a:off x="87007" y="2303289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11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885441" y="1368159"/>
            <a:ext cx="401684" cy="1388514"/>
            <a:chOff x="52057" y="1175159"/>
            <a:chExt cx="606351" cy="1734727"/>
          </a:xfrm>
        </p:grpSpPr>
        <p:sp>
          <p:nvSpPr>
            <p:cNvPr id="31" name="Rounded Rectangle 30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Rectangle 32"/>
            <p:cNvSpPr/>
            <p:nvPr/>
          </p:nvSpPr>
          <p:spPr>
            <a:xfrm>
              <a:off x="103797" y="2303285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12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846943" y="1368159"/>
            <a:ext cx="1205770" cy="1388514"/>
            <a:chOff x="1876082" y="1340508"/>
            <a:chExt cx="1205770" cy="1388514"/>
          </a:xfrm>
        </p:grpSpPr>
        <p:grpSp>
          <p:nvGrpSpPr>
            <p:cNvPr id="16" name="Group 15"/>
            <p:cNvGrpSpPr/>
            <p:nvPr/>
          </p:nvGrpSpPr>
          <p:grpSpPr>
            <a:xfrm>
              <a:off x="1876082" y="1340508"/>
              <a:ext cx="390561" cy="1388514"/>
              <a:chOff x="52057" y="1175159"/>
              <a:chExt cx="589561" cy="1734727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Rectangle 26"/>
              <p:cNvSpPr/>
              <p:nvPr/>
            </p:nvSpPr>
            <p:spPr>
              <a:xfrm>
                <a:off x="142763" y="2310882"/>
                <a:ext cx="416686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7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2283339" y="1340508"/>
              <a:ext cx="390561" cy="1388514"/>
              <a:chOff x="52057" y="1175159"/>
              <a:chExt cx="589561" cy="1734727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23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" name="Rectangle 23"/>
              <p:cNvSpPr/>
              <p:nvPr/>
            </p:nvSpPr>
            <p:spPr>
              <a:xfrm>
                <a:off x="142763" y="2303289"/>
                <a:ext cx="416686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8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691291" y="1340508"/>
              <a:ext cx="390561" cy="1388514"/>
              <a:chOff x="52057" y="1175159"/>
              <a:chExt cx="589561" cy="1734727"/>
            </a:xfrm>
          </p:grpSpPr>
          <p:sp>
            <p:nvSpPr>
              <p:cNvPr id="19" name="Rounded Rectangle 18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20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Rectangle 20"/>
              <p:cNvSpPr/>
              <p:nvPr/>
            </p:nvSpPr>
            <p:spPr>
              <a:xfrm>
                <a:off x="142763" y="2303287"/>
                <a:ext cx="416686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9</a:t>
                </a:r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6524883" y="1368159"/>
            <a:ext cx="1205770" cy="1388514"/>
            <a:chOff x="1876082" y="1340508"/>
            <a:chExt cx="1205770" cy="1388514"/>
          </a:xfrm>
        </p:grpSpPr>
        <p:grpSp>
          <p:nvGrpSpPr>
            <p:cNvPr id="67" name="Group 66"/>
            <p:cNvGrpSpPr/>
            <p:nvPr/>
          </p:nvGrpSpPr>
          <p:grpSpPr>
            <a:xfrm>
              <a:off x="1876082" y="1340508"/>
              <a:ext cx="390561" cy="1388514"/>
              <a:chOff x="52057" y="1175159"/>
              <a:chExt cx="589561" cy="1734727"/>
            </a:xfrm>
          </p:grpSpPr>
          <p:sp>
            <p:nvSpPr>
              <p:cNvPr id="76" name="Rounded Rectangle 75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77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" name="Rectangle 77"/>
              <p:cNvSpPr/>
              <p:nvPr/>
            </p:nvSpPr>
            <p:spPr>
              <a:xfrm>
                <a:off x="73800" y="2303791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16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2283339" y="1340508"/>
              <a:ext cx="390561" cy="1388514"/>
              <a:chOff x="52057" y="1175159"/>
              <a:chExt cx="589561" cy="1734727"/>
            </a:xfrm>
          </p:grpSpPr>
          <p:sp>
            <p:nvSpPr>
              <p:cNvPr id="73" name="Rounded Rectangle 72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74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5" name="Rectangle 74"/>
              <p:cNvSpPr/>
              <p:nvPr/>
            </p:nvSpPr>
            <p:spPr>
              <a:xfrm>
                <a:off x="73800" y="2286617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17</a:t>
                </a: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2691291" y="1340508"/>
              <a:ext cx="390561" cy="1388514"/>
              <a:chOff x="52057" y="1175159"/>
              <a:chExt cx="589561" cy="1734727"/>
            </a:xfrm>
          </p:grpSpPr>
          <p:sp>
            <p:nvSpPr>
              <p:cNvPr id="70" name="Rounded Rectangle 69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71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" name="Rectangle 71"/>
              <p:cNvSpPr/>
              <p:nvPr/>
            </p:nvSpPr>
            <p:spPr>
              <a:xfrm>
                <a:off x="73800" y="2286624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18</a:t>
                </a:r>
              </a:p>
            </p:txBody>
          </p:sp>
        </p:grpSp>
      </p:grpSp>
      <p:grpSp>
        <p:nvGrpSpPr>
          <p:cNvPr id="79" name="Group 78"/>
          <p:cNvGrpSpPr/>
          <p:nvPr/>
        </p:nvGrpSpPr>
        <p:grpSpPr>
          <a:xfrm>
            <a:off x="5301594" y="1368159"/>
            <a:ext cx="390561" cy="1388514"/>
            <a:chOff x="52057" y="1175159"/>
            <a:chExt cx="589561" cy="1734727"/>
          </a:xfrm>
        </p:grpSpPr>
        <p:sp>
          <p:nvSpPr>
            <p:cNvPr id="80" name="Rounded Rectangle 79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1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" name="Rectangle 81"/>
            <p:cNvSpPr/>
            <p:nvPr/>
          </p:nvSpPr>
          <p:spPr>
            <a:xfrm>
              <a:off x="87007" y="2297898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13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708851" y="1368159"/>
            <a:ext cx="390561" cy="1388514"/>
            <a:chOff x="52057" y="1175159"/>
            <a:chExt cx="589561" cy="1734727"/>
          </a:xfrm>
        </p:grpSpPr>
        <p:sp>
          <p:nvSpPr>
            <p:cNvPr id="84" name="Rounded Rectangle 83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5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" name="Rectangle 85"/>
            <p:cNvSpPr/>
            <p:nvPr/>
          </p:nvSpPr>
          <p:spPr>
            <a:xfrm>
              <a:off x="73800" y="2297419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14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116803" y="1368159"/>
            <a:ext cx="390561" cy="1388514"/>
            <a:chOff x="52057" y="1175159"/>
            <a:chExt cx="589561" cy="1734727"/>
          </a:xfrm>
        </p:grpSpPr>
        <p:sp>
          <p:nvSpPr>
            <p:cNvPr id="88" name="Rounded Rectangle 87"/>
            <p:cNvSpPr/>
            <p:nvPr/>
          </p:nvSpPr>
          <p:spPr>
            <a:xfrm>
              <a:off x="60593" y="2081211"/>
              <a:ext cx="581025" cy="8286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9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853" b="100000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543841" flipH="1">
              <a:off x="52057" y="1175159"/>
              <a:ext cx="423269" cy="1127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" name="Rectangle 89"/>
            <p:cNvSpPr/>
            <p:nvPr/>
          </p:nvSpPr>
          <p:spPr>
            <a:xfrm>
              <a:off x="73800" y="2298400"/>
              <a:ext cx="554611" cy="3845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15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7752791" y="1368159"/>
            <a:ext cx="797818" cy="1388514"/>
            <a:chOff x="1876082" y="1340508"/>
            <a:chExt cx="797818" cy="1388514"/>
          </a:xfrm>
        </p:grpSpPr>
        <p:grpSp>
          <p:nvGrpSpPr>
            <p:cNvPr id="92" name="Group 91"/>
            <p:cNvGrpSpPr/>
            <p:nvPr/>
          </p:nvGrpSpPr>
          <p:grpSpPr>
            <a:xfrm>
              <a:off x="1876082" y="1340508"/>
              <a:ext cx="390561" cy="1388514"/>
              <a:chOff x="52057" y="1175159"/>
              <a:chExt cx="589561" cy="1734727"/>
            </a:xfrm>
          </p:grpSpPr>
          <p:sp>
            <p:nvSpPr>
              <p:cNvPr id="97" name="Rounded Rectangle 96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98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" name="Rectangle 98"/>
              <p:cNvSpPr/>
              <p:nvPr/>
            </p:nvSpPr>
            <p:spPr>
              <a:xfrm>
                <a:off x="73800" y="2298400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19</a:t>
                </a: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2283339" y="1340508"/>
              <a:ext cx="390561" cy="1388514"/>
              <a:chOff x="52057" y="1175159"/>
              <a:chExt cx="589561" cy="1734727"/>
            </a:xfrm>
          </p:grpSpPr>
          <p:sp>
            <p:nvSpPr>
              <p:cNvPr id="94" name="Rounded Rectangle 93"/>
              <p:cNvSpPr/>
              <p:nvPr/>
            </p:nvSpPr>
            <p:spPr>
              <a:xfrm>
                <a:off x="60593" y="2081211"/>
                <a:ext cx="581025" cy="8286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95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9853" b="100000" l="9497" r="899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543841" flipH="1">
                <a:off x="52057" y="1175159"/>
                <a:ext cx="423269" cy="112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6" name="Rectangle 95"/>
              <p:cNvSpPr/>
              <p:nvPr/>
            </p:nvSpPr>
            <p:spPr>
              <a:xfrm>
                <a:off x="73800" y="2297418"/>
                <a:ext cx="554611" cy="384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20</a:t>
                </a:r>
              </a:p>
            </p:txBody>
          </p:sp>
        </p:grpSp>
      </p:grpSp>
      <p:sp>
        <p:nvSpPr>
          <p:cNvPr id="103" name="Rounded Rectangle 102"/>
          <p:cNvSpPr/>
          <p:nvPr/>
        </p:nvSpPr>
        <p:spPr>
          <a:xfrm>
            <a:off x="3975767" y="3162641"/>
            <a:ext cx="2068249" cy="2907586"/>
          </a:xfrm>
          <a:prstGeom prst="roundRect">
            <a:avLst/>
          </a:prstGeom>
          <a:solidFill>
            <a:schemeClr val="bg1"/>
          </a:solidFill>
          <a:ln>
            <a:solidFill>
              <a:srgbClr val="2537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4243517" y="3893159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800" dirty="0"/>
              <a:t>13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226491" y="3922087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800" dirty="0"/>
              <a:t>12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03CCF0F-A7AB-434E-A3FF-46C8A9C062BD}"/>
              </a:ext>
            </a:extLst>
          </p:cNvPr>
          <p:cNvGrpSpPr/>
          <p:nvPr/>
        </p:nvGrpSpPr>
        <p:grpSpPr>
          <a:xfrm>
            <a:off x="7020719" y="3320133"/>
            <a:ext cx="325028" cy="2767156"/>
            <a:chOff x="7020719" y="3330766"/>
            <a:chExt cx="325028" cy="2767156"/>
          </a:xfrm>
        </p:grpSpPr>
        <p:sp>
          <p:nvSpPr>
            <p:cNvPr id="127" name="Cube 126">
              <a:extLst>
                <a:ext uri="{FF2B5EF4-FFF2-40B4-BE49-F238E27FC236}">
                  <a16:creationId xmlns:a16="http://schemas.microsoft.com/office/drawing/2014/main" id="{0C340779-BD9D-41C0-8629-6EB63019F057}"/>
                </a:ext>
              </a:extLst>
            </p:cNvPr>
            <p:cNvSpPr/>
            <p:nvPr/>
          </p:nvSpPr>
          <p:spPr>
            <a:xfrm>
              <a:off x="7023935" y="5772319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Cube 127">
              <a:extLst>
                <a:ext uri="{FF2B5EF4-FFF2-40B4-BE49-F238E27FC236}">
                  <a16:creationId xmlns:a16="http://schemas.microsoft.com/office/drawing/2014/main" id="{DDDC5FF1-39DF-4F7F-8486-19E295125E2B}"/>
                </a:ext>
              </a:extLst>
            </p:cNvPr>
            <p:cNvSpPr/>
            <p:nvPr/>
          </p:nvSpPr>
          <p:spPr>
            <a:xfrm>
              <a:off x="7026264" y="5529471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Cube 128">
              <a:extLst>
                <a:ext uri="{FF2B5EF4-FFF2-40B4-BE49-F238E27FC236}">
                  <a16:creationId xmlns:a16="http://schemas.microsoft.com/office/drawing/2014/main" id="{9CE90AF8-469B-4F4C-A7EC-9C7E56F65796}"/>
                </a:ext>
              </a:extLst>
            </p:cNvPr>
            <p:cNvSpPr/>
            <p:nvPr/>
          </p:nvSpPr>
          <p:spPr>
            <a:xfrm>
              <a:off x="7026265" y="5279382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Cube 129">
              <a:extLst>
                <a:ext uri="{FF2B5EF4-FFF2-40B4-BE49-F238E27FC236}">
                  <a16:creationId xmlns:a16="http://schemas.microsoft.com/office/drawing/2014/main" id="{E2A054D2-0B68-41B0-B11D-28C700127A4C}"/>
                </a:ext>
              </a:extLst>
            </p:cNvPr>
            <p:cNvSpPr/>
            <p:nvPr/>
          </p:nvSpPr>
          <p:spPr>
            <a:xfrm>
              <a:off x="7026265" y="5026232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Cube 130">
              <a:extLst>
                <a:ext uri="{FF2B5EF4-FFF2-40B4-BE49-F238E27FC236}">
                  <a16:creationId xmlns:a16="http://schemas.microsoft.com/office/drawing/2014/main" id="{D60DC85F-BF89-42BB-9F88-E64D6B509F0A}"/>
                </a:ext>
              </a:extLst>
            </p:cNvPr>
            <p:cNvSpPr/>
            <p:nvPr/>
          </p:nvSpPr>
          <p:spPr>
            <a:xfrm>
              <a:off x="7024555" y="4790977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2" name="Cube 131">
              <a:extLst>
                <a:ext uri="{FF2B5EF4-FFF2-40B4-BE49-F238E27FC236}">
                  <a16:creationId xmlns:a16="http://schemas.microsoft.com/office/drawing/2014/main" id="{748DD935-DA54-4154-89C9-DC17D1750E60}"/>
                </a:ext>
              </a:extLst>
            </p:cNvPr>
            <p:cNvSpPr/>
            <p:nvPr/>
          </p:nvSpPr>
          <p:spPr>
            <a:xfrm>
              <a:off x="7020719" y="4554845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" name="Cube 132">
              <a:extLst>
                <a:ext uri="{FF2B5EF4-FFF2-40B4-BE49-F238E27FC236}">
                  <a16:creationId xmlns:a16="http://schemas.microsoft.com/office/drawing/2014/main" id="{BEAFA630-0A69-4786-A867-FE71C9F83872}"/>
                </a:ext>
              </a:extLst>
            </p:cNvPr>
            <p:cNvSpPr/>
            <p:nvPr/>
          </p:nvSpPr>
          <p:spPr>
            <a:xfrm>
              <a:off x="7023048" y="4311997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" name="Cube 133">
              <a:extLst>
                <a:ext uri="{FF2B5EF4-FFF2-40B4-BE49-F238E27FC236}">
                  <a16:creationId xmlns:a16="http://schemas.microsoft.com/office/drawing/2014/main" id="{0435BF09-875B-48D2-A3E0-5F56855A099D}"/>
                </a:ext>
              </a:extLst>
            </p:cNvPr>
            <p:cNvSpPr/>
            <p:nvPr/>
          </p:nvSpPr>
          <p:spPr>
            <a:xfrm>
              <a:off x="7023049" y="4061908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Cube 134">
              <a:extLst>
                <a:ext uri="{FF2B5EF4-FFF2-40B4-BE49-F238E27FC236}">
                  <a16:creationId xmlns:a16="http://schemas.microsoft.com/office/drawing/2014/main" id="{C6C12D5C-0CEA-4927-A9E7-4010FAE05F08}"/>
                </a:ext>
              </a:extLst>
            </p:cNvPr>
            <p:cNvSpPr/>
            <p:nvPr/>
          </p:nvSpPr>
          <p:spPr>
            <a:xfrm>
              <a:off x="7023049" y="3808758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Cube 123">
              <a:extLst>
                <a:ext uri="{FF2B5EF4-FFF2-40B4-BE49-F238E27FC236}">
                  <a16:creationId xmlns:a16="http://schemas.microsoft.com/office/drawing/2014/main" id="{02EAE07C-76BD-4329-9B0D-771995125E70}"/>
                </a:ext>
              </a:extLst>
            </p:cNvPr>
            <p:cNvSpPr/>
            <p:nvPr/>
          </p:nvSpPr>
          <p:spPr>
            <a:xfrm>
              <a:off x="7021339" y="3573503"/>
              <a:ext cx="319482" cy="325603"/>
            </a:xfrm>
            <a:prstGeom prst="cub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" name="Cube 124">
              <a:extLst>
                <a:ext uri="{FF2B5EF4-FFF2-40B4-BE49-F238E27FC236}">
                  <a16:creationId xmlns:a16="http://schemas.microsoft.com/office/drawing/2014/main" id="{BE937194-95F4-4E54-9B43-B930B8D64201}"/>
                </a:ext>
              </a:extLst>
            </p:cNvPr>
            <p:cNvSpPr/>
            <p:nvPr/>
          </p:nvSpPr>
          <p:spPr>
            <a:xfrm>
              <a:off x="7021339" y="3330766"/>
              <a:ext cx="319482" cy="325603"/>
            </a:xfrm>
            <a:prstGeom prst="cub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26" name="Cube 125">
            <a:extLst>
              <a:ext uri="{FF2B5EF4-FFF2-40B4-BE49-F238E27FC236}">
                <a16:creationId xmlns:a16="http://schemas.microsoft.com/office/drawing/2014/main" id="{876C1030-FFB5-41AC-8B6A-58AB629B9A5D}"/>
              </a:ext>
            </a:extLst>
          </p:cNvPr>
          <p:cNvSpPr/>
          <p:nvPr/>
        </p:nvSpPr>
        <p:spPr>
          <a:xfrm>
            <a:off x="7020719" y="3075310"/>
            <a:ext cx="319482" cy="325603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9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20" grpId="0"/>
      <p:bldP spid="126" grpId="0" animBg="1"/>
      <p:bldP spid="12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89DAA3BAD9E948A4BE19737862E1F0" ma:contentTypeVersion="10" ma:contentTypeDescription="Create a new document." ma:contentTypeScope="" ma:versionID="d60ef44440300f76bcacfe0844305a41">
  <xsd:schema xmlns:xsd="http://www.w3.org/2001/XMLSchema" xmlns:xs="http://www.w3.org/2001/XMLSchema" xmlns:p="http://schemas.microsoft.com/office/2006/metadata/properties" xmlns:ns3="5a5a196e-2862-462e-accd-8dafa4963078" targetNamespace="http://schemas.microsoft.com/office/2006/metadata/properties" ma:root="true" ma:fieldsID="df23a595dddf50d19945d50e30244515" ns3:_="">
    <xsd:import namespace="5a5a196e-2862-462e-accd-8dafa49630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a196e-2862-462e-accd-8dafa49630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2484C3-B1E4-4B83-9825-52A0A5E8ED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5a196e-2862-462e-accd-8dafa49630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9A81BC-0071-44BE-A4EC-A3B949217E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FA17B6-598C-495D-8A81-1E39BDCF03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5a5a196e-2862-462e-accd-8dafa4963078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3644</TotalTime>
  <Words>756</Words>
  <Application>Microsoft Office PowerPoint</Application>
  <PresentationFormat>On-screen Show (4:3)</PresentationFormat>
  <Paragraphs>256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Shella Marie</cp:lastModifiedBy>
  <cp:revision>256</cp:revision>
  <dcterms:created xsi:type="dcterms:W3CDTF">2018-09-13T11:08:58Z</dcterms:created>
  <dcterms:modified xsi:type="dcterms:W3CDTF">2024-10-19T07:16:19Z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0x0101004589DAA3BAD9E948A4BE19737862E1F0</vt:lpwstr>
  </property>
</Properties>
</file>