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Nunito"/>
      <p:regular r:id="rId19"/>
      <p:bold r:id="rId20"/>
      <p:italic r:id="rId21"/>
      <p:boldItalic r:id="rId22"/>
    </p:embeddedFont>
    <p:embeddedFont>
      <p:font typeface="Maven Pro"/>
      <p:regular r:id="rId23"/>
      <p:bold r:id="rId24"/>
    </p:embeddedFont>
    <p:embeddedFont>
      <p:font typeface="Sorts Mill Goudy"/>
      <p:regular r:id="rId25"/>
      <p: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7" roundtripDataSignature="AMtx7mgjWc0GLQtblrAZrEkL755ZKYv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avenPro-bold.fntdata"/><Relationship Id="rId23" Type="http://schemas.openxmlformats.org/officeDocument/2006/relationships/font" Target="fonts/MavenPr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rtsMillGoudy-italic.fntdata"/><Relationship Id="rId25" Type="http://schemas.openxmlformats.org/officeDocument/2006/relationships/font" Target="fonts/SortsMillGoudy-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c0f75c00ad1bc8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1c0f75c00ad1bc8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1c0f75c00ad1bc8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60d0c251e4afddb7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60d0c251e4afddb7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g60d0c251e4afddb7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fac3c900de854f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fac3c900de854f7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fac3c900de854f7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f7bcaa0a24f530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5f7bcaa0a24f5307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5f7bcaa0a24f5307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b0556f37ab309d9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3b0556f37ab309d9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3b0556f37ab309d9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13" name="Shape 13"/>
        <p:cNvGrpSpPr/>
        <p:nvPr/>
      </p:nvGrpSpPr>
      <p:grpSpPr>
        <a:xfrm>
          <a:off x="0" y="0"/>
          <a:ext cx="0" cy="0"/>
          <a:chOff x="0" y="0"/>
          <a:chExt cx="0" cy="0"/>
        </a:xfrm>
      </p:grpSpPr>
      <p:grpSp>
        <p:nvGrpSpPr>
          <p:cNvPr id="14" name="Google Shape;14;g60d0c251e4afddb7_136"/>
          <p:cNvGrpSpPr/>
          <p:nvPr/>
        </p:nvGrpSpPr>
        <p:grpSpPr>
          <a:xfrm>
            <a:off x="9790426" y="4546120"/>
            <a:ext cx="2255173" cy="2310006"/>
            <a:chOff x="7343003" y="3409675"/>
            <a:chExt cx="1691422" cy="1732548"/>
          </a:xfrm>
        </p:grpSpPr>
        <p:grpSp>
          <p:nvGrpSpPr>
            <p:cNvPr id="15" name="Google Shape;15;g60d0c251e4afddb7_136"/>
            <p:cNvGrpSpPr/>
            <p:nvPr/>
          </p:nvGrpSpPr>
          <p:grpSpPr>
            <a:xfrm>
              <a:off x="7343003" y="4453711"/>
              <a:ext cx="316800" cy="688512"/>
              <a:chOff x="7343003" y="4453711"/>
              <a:chExt cx="316800" cy="688512"/>
            </a:xfrm>
          </p:grpSpPr>
          <p:sp>
            <p:nvSpPr>
              <p:cNvPr id="16" name="Google Shape;16;g60d0c251e4afddb7_136"/>
              <p:cNvSpPr/>
              <p:nvPr/>
            </p:nvSpPr>
            <p:spPr>
              <a:xfrm>
                <a:off x="7343003"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g60d0c251e4afddb7_136"/>
              <p:cNvSpPr/>
              <p:nvPr/>
            </p:nvSpPr>
            <p:spPr>
              <a:xfrm>
                <a:off x="7343003"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g60d0c251e4afddb7_136"/>
            <p:cNvGrpSpPr/>
            <p:nvPr/>
          </p:nvGrpSpPr>
          <p:grpSpPr>
            <a:xfrm>
              <a:off x="7801210" y="4105700"/>
              <a:ext cx="316800" cy="1036523"/>
              <a:chOff x="7801210" y="4105700"/>
              <a:chExt cx="316800" cy="1036523"/>
            </a:xfrm>
          </p:grpSpPr>
          <p:sp>
            <p:nvSpPr>
              <p:cNvPr id="19" name="Google Shape;19;g60d0c251e4afddb7_136"/>
              <p:cNvSpPr/>
              <p:nvPr/>
            </p:nvSpPr>
            <p:spPr>
              <a:xfrm>
                <a:off x="7801210"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g60d0c251e4afddb7_136"/>
              <p:cNvSpPr/>
              <p:nvPr/>
            </p:nvSpPr>
            <p:spPr>
              <a:xfrm>
                <a:off x="7801210"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g60d0c251e4afddb7_136"/>
              <p:cNvSpPr/>
              <p:nvPr/>
            </p:nvSpPr>
            <p:spPr>
              <a:xfrm>
                <a:off x="7801210"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g60d0c251e4afddb7_136"/>
            <p:cNvGrpSpPr/>
            <p:nvPr/>
          </p:nvGrpSpPr>
          <p:grpSpPr>
            <a:xfrm>
              <a:off x="8259418" y="3757688"/>
              <a:ext cx="316800" cy="1384535"/>
              <a:chOff x="8259418" y="3757688"/>
              <a:chExt cx="316800" cy="1384535"/>
            </a:xfrm>
          </p:grpSpPr>
          <p:sp>
            <p:nvSpPr>
              <p:cNvPr id="23" name="Google Shape;23;g60d0c251e4afddb7_136"/>
              <p:cNvSpPr/>
              <p:nvPr/>
            </p:nvSpPr>
            <p:spPr>
              <a:xfrm>
                <a:off x="8259418"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g60d0c251e4afddb7_136"/>
              <p:cNvSpPr/>
              <p:nvPr/>
            </p:nvSpPr>
            <p:spPr>
              <a:xfrm>
                <a:off x="8259418" y="3757688"/>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g60d0c251e4afddb7_136"/>
              <p:cNvSpPr/>
              <p:nvPr/>
            </p:nvSpPr>
            <p:spPr>
              <a:xfrm>
                <a:off x="8259418"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g60d0c251e4afddb7_136"/>
              <p:cNvSpPr/>
              <p:nvPr/>
            </p:nvSpPr>
            <p:spPr>
              <a:xfrm>
                <a:off x="8259418"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 name="Google Shape;27;g60d0c251e4afddb7_136"/>
            <p:cNvGrpSpPr/>
            <p:nvPr/>
          </p:nvGrpSpPr>
          <p:grpSpPr>
            <a:xfrm>
              <a:off x="8717625" y="3409675"/>
              <a:ext cx="316800" cy="1732548"/>
              <a:chOff x="8717625" y="3409675"/>
              <a:chExt cx="316800" cy="1732548"/>
            </a:xfrm>
          </p:grpSpPr>
          <p:sp>
            <p:nvSpPr>
              <p:cNvPr id="28" name="Google Shape;28;g60d0c251e4afddb7_136"/>
              <p:cNvSpPr/>
              <p:nvPr/>
            </p:nvSpPr>
            <p:spPr>
              <a:xfrm>
                <a:off x="8717625" y="4453711"/>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g60d0c251e4afddb7_136"/>
              <p:cNvSpPr/>
              <p:nvPr/>
            </p:nvSpPr>
            <p:spPr>
              <a:xfrm>
                <a:off x="8717625" y="3757688"/>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60d0c251e4afddb7_136"/>
              <p:cNvSpPr/>
              <p:nvPr/>
            </p:nvSpPr>
            <p:spPr>
              <a:xfrm>
                <a:off x="8717625" y="410570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g60d0c251e4afddb7_136"/>
              <p:cNvSpPr/>
              <p:nvPr/>
            </p:nvSpPr>
            <p:spPr>
              <a:xfrm>
                <a:off x="8717625" y="3409675"/>
                <a:ext cx="316800" cy="1732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g60d0c251e4afddb7_136"/>
              <p:cNvSpPr/>
              <p:nvPr/>
            </p:nvSpPr>
            <p:spPr>
              <a:xfrm>
                <a:off x="8717625" y="4801723"/>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 name="Google Shape;33;g60d0c251e4afddb7_136"/>
          <p:cNvGrpSpPr/>
          <p:nvPr/>
        </p:nvGrpSpPr>
        <p:grpSpPr>
          <a:xfrm>
            <a:off x="6724502" y="0"/>
            <a:ext cx="5085303" cy="5118671"/>
            <a:chOff x="5043503" y="0"/>
            <a:chExt cx="3814072" cy="3839102"/>
          </a:xfrm>
        </p:grpSpPr>
        <p:sp>
          <p:nvSpPr>
            <p:cNvPr id="34" name="Google Shape;34;g60d0c251e4afddb7_136"/>
            <p:cNvSpPr/>
            <p:nvPr/>
          </p:nvSpPr>
          <p:spPr>
            <a:xfrm>
              <a:off x="8460975" y="1817775"/>
              <a:ext cx="396600" cy="3966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g60d0c251e4afddb7_136"/>
            <p:cNvSpPr/>
            <p:nvPr/>
          </p:nvSpPr>
          <p:spPr>
            <a:xfrm rot="-9830444">
              <a:off x="6469759" y="3480728"/>
              <a:ext cx="320148" cy="320148"/>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6" name="Google Shape;36;g60d0c251e4afddb7_136"/>
            <p:cNvGrpSpPr/>
            <p:nvPr/>
          </p:nvGrpSpPr>
          <p:grpSpPr>
            <a:xfrm>
              <a:off x="7647812" y="2704283"/>
              <a:ext cx="635219" cy="635219"/>
              <a:chOff x="6725724" y="2701260"/>
              <a:chExt cx="1208101" cy="1208100"/>
            </a:xfrm>
          </p:grpSpPr>
          <p:sp>
            <p:nvSpPr>
              <p:cNvPr id="37" name="Google Shape;37;g60d0c251e4afddb7_136"/>
              <p:cNvSpPr/>
              <p:nvPr/>
            </p:nvSpPr>
            <p:spPr>
              <a:xfrm rot="5400000">
                <a:off x="6725725" y="2701260"/>
                <a:ext cx="1208100" cy="12081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g60d0c251e4afddb7_136"/>
              <p:cNvSpPr/>
              <p:nvPr/>
            </p:nvSpPr>
            <p:spPr>
              <a:xfrm rot="5400000">
                <a:off x="6725724" y="2701260"/>
                <a:ext cx="1208100" cy="1208100"/>
              </a:xfrm>
              <a:prstGeom prst="pie">
                <a:avLst>
                  <a:gd fmla="val 8244818" name="adj1"/>
                  <a:gd fmla="val 16246175"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g60d0c251e4afddb7_136"/>
              <p:cNvSpPr/>
              <p:nvPr/>
            </p:nvSpPr>
            <p:spPr>
              <a:xfrm rot="5400000">
                <a:off x="6954988" y="2930398"/>
                <a:ext cx="749700" cy="7497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g60d0c251e4afddb7_136"/>
            <p:cNvSpPr/>
            <p:nvPr/>
          </p:nvSpPr>
          <p:spPr>
            <a:xfrm>
              <a:off x="8460975" y="1817775"/>
              <a:ext cx="396600" cy="396600"/>
            </a:xfrm>
            <a:prstGeom prst="pie">
              <a:avLst>
                <a:gd fmla="val 1937684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g60d0c251e4afddb7_136"/>
            <p:cNvGrpSpPr/>
            <p:nvPr/>
          </p:nvGrpSpPr>
          <p:grpSpPr>
            <a:xfrm>
              <a:off x="7952720" y="179238"/>
              <a:ext cx="873165" cy="873003"/>
              <a:chOff x="7754428" y="208725"/>
              <a:chExt cx="541800" cy="541800"/>
            </a:xfrm>
          </p:grpSpPr>
          <p:sp>
            <p:nvSpPr>
              <p:cNvPr id="42" name="Google Shape;42;g60d0c251e4afddb7_136"/>
              <p:cNvSpPr/>
              <p:nvPr/>
            </p:nvSpPr>
            <p:spPr>
              <a:xfrm rot="-8647347">
                <a:off x="7831319" y="285616"/>
                <a:ext cx="388018" cy="388018"/>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60d0c251e4afddb7_136"/>
              <p:cNvSpPr/>
              <p:nvPr/>
            </p:nvSpPr>
            <p:spPr>
              <a:xfrm rot="-8647347">
                <a:off x="7831319" y="285616"/>
                <a:ext cx="388018" cy="388018"/>
              </a:xfrm>
              <a:prstGeom prst="pie">
                <a:avLst>
                  <a:gd fmla="val 19376841"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g60d0c251e4afddb7_136"/>
            <p:cNvSpPr/>
            <p:nvPr/>
          </p:nvSpPr>
          <p:spPr>
            <a:xfrm>
              <a:off x="5399840" y="356365"/>
              <a:ext cx="2577000" cy="257700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g60d0c251e4afddb7_136"/>
            <p:cNvSpPr/>
            <p:nvPr/>
          </p:nvSpPr>
          <p:spPr>
            <a:xfrm rot="2043858">
              <a:off x="5503813" y="460310"/>
              <a:ext cx="2369480" cy="2369480"/>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60d0c251e4afddb7_136"/>
            <p:cNvSpPr/>
            <p:nvPr/>
          </p:nvSpPr>
          <p:spPr>
            <a:xfrm>
              <a:off x="5399795" y="360281"/>
              <a:ext cx="2577000" cy="2577000"/>
            </a:xfrm>
            <a:prstGeom prst="pie">
              <a:avLst>
                <a:gd fmla="val 8801158"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60d0c251e4afddb7_136"/>
            <p:cNvSpPr/>
            <p:nvPr/>
          </p:nvSpPr>
          <p:spPr>
            <a:xfrm rot="2044777">
              <a:off x="5911449" y="867729"/>
              <a:ext cx="1554223" cy="1554223"/>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60d0c251e4afddb7_136"/>
            <p:cNvSpPr/>
            <p:nvPr/>
          </p:nvSpPr>
          <p:spPr>
            <a:xfrm>
              <a:off x="5399795" y="356358"/>
              <a:ext cx="2577000" cy="2577000"/>
            </a:xfrm>
            <a:prstGeom prst="pie">
              <a:avLst>
                <a:gd fmla="val 1255410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g60d0c251e4afddb7_136"/>
            <p:cNvSpPr/>
            <p:nvPr/>
          </p:nvSpPr>
          <p:spPr>
            <a:xfrm rot="-9830444">
              <a:off x="6469759" y="3480727"/>
              <a:ext cx="320148" cy="320148"/>
            </a:xfrm>
            <a:prstGeom prst="pie">
              <a:avLst>
                <a:gd fmla="val 19376841" name="adj1"/>
                <a:gd fmla="val 1620000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g60d0c251e4afddb7_136"/>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1" name="Google Shape;51;g60d0c251e4afddb7_136"/>
          <p:cNvSpPr txBox="1"/>
          <p:nvPr>
            <p:ph idx="1" type="subTitle"/>
          </p:nvPr>
        </p:nvSpPr>
        <p:spPr>
          <a:xfrm>
            <a:off x="1098667" y="4795067"/>
            <a:ext cx="5673900" cy="927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p:txBody>
      </p:sp>
      <p:sp>
        <p:nvSpPr>
          <p:cNvPr id="52" name="Google Shape;52;g60d0c251e4afddb7_13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9" name="Shape 139"/>
        <p:cNvGrpSpPr/>
        <p:nvPr/>
      </p:nvGrpSpPr>
      <p:grpSpPr>
        <a:xfrm>
          <a:off x="0" y="0"/>
          <a:ext cx="0" cy="0"/>
          <a:chOff x="0" y="0"/>
          <a:chExt cx="0" cy="0"/>
        </a:xfrm>
      </p:grpSpPr>
      <p:grpSp>
        <p:nvGrpSpPr>
          <p:cNvPr id="140" name="Google Shape;140;g60d0c251e4afddb7_254"/>
          <p:cNvGrpSpPr/>
          <p:nvPr/>
        </p:nvGrpSpPr>
        <p:grpSpPr>
          <a:xfrm>
            <a:off x="834621" y="399168"/>
            <a:ext cx="1332416" cy="1332416"/>
            <a:chOff x="348199" y="179450"/>
            <a:chExt cx="1116300" cy="1116300"/>
          </a:xfrm>
        </p:grpSpPr>
        <p:sp>
          <p:nvSpPr>
            <p:cNvPr id="141" name="Google Shape;141;g60d0c251e4afddb7_254"/>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60d0c251e4afddb7_254"/>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 name="Google Shape;143;g60d0c251e4afddb7_254"/>
          <p:cNvSpPr txBox="1"/>
          <p:nvPr>
            <p:ph type="title"/>
          </p:nvPr>
        </p:nvSpPr>
        <p:spPr>
          <a:xfrm>
            <a:off x="1738400" y="798100"/>
            <a:ext cx="4574100" cy="26535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44" name="Google Shape;144;g60d0c251e4afddb7_254"/>
          <p:cNvSpPr txBox="1"/>
          <p:nvPr>
            <p:ph idx="1" type="subTitle"/>
          </p:nvPr>
        </p:nvSpPr>
        <p:spPr>
          <a:xfrm>
            <a:off x="1738400" y="3657604"/>
            <a:ext cx="4574100" cy="9681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lvl="0" algn="l">
              <a:lnSpc>
                <a:spcPct val="100000"/>
              </a:lnSpc>
              <a:spcBef>
                <a:spcPts val="0"/>
              </a:spcBef>
              <a:spcAft>
                <a:spcPts val="0"/>
              </a:spcAft>
              <a:buSzPts val="2100"/>
              <a:buNone/>
              <a:defRPr sz="2100"/>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
        <p:nvSpPr>
          <p:cNvPr id="145" name="Google Shape;145;g60d0c251e4afddb7_254"/>
          <p:cNvSpPr txBox="1"/>
          <p:nvPr>
            <p:ph idx="2" type="body"/>
          </p:nvPr>
        </p:nvSpPr>
        <p:spPr>
          <a:xfrm>
            <a:off x="6538267" y="881333"/>
            <a:ext cx="4574100" cy="5160900"/>
          </a:xfrm>
          <a:prstGeom prst="rect">
            <a:avLst/>
          </a:prstGeom>
          <a:noFill/>
          <a:ln cap="flat" cmpd="sng" w="9525">
            <a:solidFill>
              <a:schemeClr val="lt1"/>
            </a:solidFill>
            <a:prstDash val="solid"/>
            <a:round/>
            <a:headEnd len="sm" w="sm" type="none"/>
            <a:tailEnd len="sm" w="sm" type="none"/>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46" name="Google Shape;146;g60d0c251e4afddb7_254"/>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 name="Shape 147"/>
        <p:cNvGrpSpPr/>
        <p:nvPr/>
      </p:nvGrpSpPr>
      <p:grpSpPr>
        <a:xfrm>
          <a:off x="0" y="0"/>
          <a:ext cx="0" cy="0"/>
          <a:chOff x="0" y="0"/>
          <a:chExt cx="0" cy="0"/>
        </a:xfrm>
      </p:grpSpPr>
      <p:grpSp>
        <p:nvGrpSpPr>
          <p:cNvPr id="148" name="Google Shape;148;g60d0c251e4afddb7_262"/>
          <p:cNvGrpSpPr/>
          <p:nvPr/>
        </p:nvGrpSpPr>
        <p:grpSpPr>
          <a:xfrm>
            <a:off x="951176" y="5129497"/>
            <a:ext cx="1100560" cy="1100560"/>
            <a:chOff x="348199" y="179450"/>
            <a:chExt cx="1116300" cy="1116300"/>
          </a:xfrm>
        </p:grpSpPr>
        <p:sp>
          <p:nvSpPr>
            <p:cNvPr id="149" name="Google Shape;149;g60d0c251e4afddb7_262"/>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g60d0c251e4afddb7_262"/>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 name="Google Shape;151;g60d0c251e4afddb7_262"/>
          <p:cNvSpPr txBox="1"/>
          <p:nvPr>
            <p:ph idx="1" type="body"/>
          </p:nvPr>
        </p:nvSpPr>
        <p:spPr>
          <a:xfrm>
            <a:off x="1738400" y="5518633"/>
            <a:ext cx="7790700" cy="713100"/>
          </a:xfrm>
          <a:prstGeom prst="rect">
            <a:avLst/>
          </a:prstGeom>
          <a:noFill/>
          <a:ln>
            <a:noFill/>
          </a:ln>
        </p:spPr>
        <p:txBody>
          <a:bodyPr anchorCtr="0" anchor="t" bIns="121900" lIns="121900" spcFirstLastPara="1" rIns="121900" wrap="square" tIns="121900">
            <a:normAutofit/>
          </a:bodyPr>
          <a:lstStyle>
            <a:lvl1pPr indent="-228600" lvl="0" marL="457200" algn="l">
              <a:lnSpc>
                <a:spcPct val="100000"/>
              </a:lnSpc>
              <a:spcBef>
                <a:spcPts val="0"/>
              </a:spcBef>
              <a:spcAft>
                <a:spcPts val="0"/>
              </a:spcAft>
              <a:buSzPts val="1700"/>
              <a:buNone/>
              <a:defRPr/>
            </a:lvl1pPr>
          </a:lstStyle>
          <a:p/>
        </p:txBody>
      </p:sp>
      <p:sp>
        <p:nvSpPr>
          <p:cNvPr id="152" name="Google Shape;152;g60d0c251e4afddb7_26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53" name="Shape 153"/>
        <p:cNvGrpSpPr/>
        <p:nvPr/>
      </p:nvGrpSpPr>
      <p:grpSpPr>
        <a:xfrm>
          <a:off x="0" y="0"/>
          <a:ext cx="0" cy="0"/>
          <a:chOff x="0" y="0"/>
          <a:chExt cx="0" cy="0"/>
        </a:xfrm>
      </p:grpSpPr>
      <p:grpSp>
        <p:nvGrpSpPr>
          <p:cNvPr id="154" name="Google Shape;154;g60d0c251e4afddb7_268"/>
          <p:cNvGrpSpPr/>
          <p:nvPr/>
        </p:nvGrpSpPr>
        <p:grpSpPr>
          <a:xfrm>
            <a:off x="69" y="5465463"/>
            <a:ext cx="12191743" cy="1392365"/>
            <a:chOff x="52" y="4099200"/>
            <a:chExt cx="9144036" cy="1044300"/>
          </a:xfrm>
        </p:grpSpPr>
        <p:grpSp>
          <p:nvGrpSpPr>
            <p:cNvPr id="155" name="Google Shape;155;g60d0c251e4afddb7_268"/>
            <p:cNvGrpSpPr/>
            <p:nvPr/>
          </p:nvGrpSpPr>
          <p:grpSpPr>
            <a:xfrm>
              <a:off x="52" y="4309200"/>
              <a:ext cx="231622" cy="834300"/>
              <a:chOff x="2688737" y="4301380"/>
              <a:chExt cx="231900" cy="834300"/>
            </a:xfrm>
          </p:grpSpPr>
          <p:sp>
            <p:nvSpPr>
              <p:cNvPr id="156" name="Google Shape;156;g60d0c251e4afddb7_268"/>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60d0c251e4afddb7_268"/>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60d0c251e4afddb7_268"/>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60d0c251e4afddb7_268"/>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0" name="Google Shape;160;g60d0c251e4afddb7_268"/>
            <p:cNvGrpSpPr/>
            <p:nvPr/>
          </p:nvGrpSpPr>
          <p:grpSpPr>
            <a:xfrm>
              <a:off x="371406" y="4099200"/>
              <a:ext cx="231622" cy="1044300"/>
              <a:chOff x="2688737" y="4091380"/>
              <a:chExt cx="231900" cy="1044300"/>
            </a:xfrm>
          </p:grpSpPr>
          <p:sp>
            <p:nvSpPr>
              <p:cNvPr id="161" name="Google Shape;161;g60d0c251e4afddb7_268"/>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60d0c251e4afddb7_268"/>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60d0c251e4afddb7_268"/>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60d0c251e4afddb7_268"/>
              <p:cNvSpPr/>
              <p:nvPr/>
            </p:nvSpPr>
            <p:spPr>
              <a:xfrm flipH="1">
                <a:off x="2688737" y="4091380"/>
                <a:ext cx="2319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60d0c251e4afddb7_268"/>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 name="Google Shape;166;g60d0c251e4afddb7_268"/>
            <p:cNvGrpSpPr/>
            <p:nvPr/>
          </p:nvGrpSpPr>
          <p:grpSpPr>
            <a:xfrm>
              <a:off x="742761" y="4309200"/>
              <a:ext cx="231622" cy="834300"/>
              <a:chOff x="2688737" y="4301380"/>
              <a:chExt cx="231900" cy="834300"/>
            </a:xfrm>
          </p:grpSpPr>
          <p:sp>
            <p:nvSpPr>
              <p:cNvPr id="167" name="Google Shape;167;g60d0c251e4afddb7_268"/>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60d0c251e4afddb7_268"/>
              <p:cNvSpPr/>
              <p:nvPr/>
            </p:nvSpPr>
            <p:spPr>
              <a:xfrm flipH="1">
                <a:off x="2688737" y="4301380"/>
                <a:ext cx="2319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60d0c251e4afddb7_268"/>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60d0c251e4afddb7_268"/>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1" name="Google Shape;171;g60d0c251e4afddb7_268"/>
            <p:cNvGrpSpPr/>
            <p:nvPr/>
          </p:nvGrpSpPr>
          <p:grpSpPr>
            <a:xfrm>
              <a:off x="1114115" y="4518900"/>
              <a:ext cx="231622" cy="624600"/>
              <a:chOff x="2688737" y="4511080"/>
              <a:chExt cx="231900" cy="624600"/>
            </a:xfrm>
          </p:grpSpPr>
          <p:sp>
            <p:nvSpPr>
              <p:cNvPr id="172" name="Google Shape;172;g60d0c251e4afddb7_268"/>
              <p:cNvSpPr/>
              <p:nvPr/>
            </p:nvSpPr>
            <p:spPr>
              <a:xfrm flipH="1">
                <a:off x="2688737" y="4720780"/>
                <a:ext cx="2319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60d0c251e4afddb7_268"/>
              <p:cNvSpPr/>
              <p:nvPr/>
            </p:nvSpPr>
            <p:spPr>
              <a:xfrm flipH="1">
                <a:off x="2688737" y="4511080"/>
                <a:ext cx="2319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60d0c251e4afddb7_268"/>
              <p:cNvSpPr/>
              <p:nvPr/>
            </p:nvSpPr>
            <p:spPr>
              <a:xfrm flipH="1">
                <a:off x="2688737" y="4930480"/>
                <a:ext cx="2319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 name="Google Shape;175;g60d0c251e4afddb7_268"/>
            <p:cNvGrpSpPr/>
            <p:nvPr/>
          </p:nvGrpSpPr>
          <p:grpSpPr>
            <a:xfrm>
              <a:off x="1856753" y="4099200"/>
              <a:ext cx="231600" cy="1044300"/>
              <a:chOff x="1856753" y="4099200"/>
              <a:chExt cx="231600" cy="1044300"/>
            </a:xfrm>
          </p:grpSpPr>
          <p:sp>
            <p:nvSpPr>
              <p:cNvPr id="176" name="Google Shape;176;g60d0c251e4afddb7_268"/>
              <p:cNvSpPr/>
              <p:nvPr/>
            </p:nvSpPr>
            <p:spPr>
              <a:xfrm flipH="1">
                <a:off x="185675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60d0c251e4afddb7_268"/>
              <p:cNvSpPr/>
              <p:nvPr/>
            </p:nvSpPr>
            <p:spPr>
              <a:xfrm flipH="1">
                <a:off x="1856753"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60d0c251e4afddb7_268"/>
              <p:cNvSpPr/>
              <p:nvPr/>
            </p:nvSpPr>
            <p:spPr>
              <a:xfrm flipH="1">
                <a:off x="185675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60d0c251e4afddb7_268"/>
              <p:cNvSpPr/>
              <p:nvPr/>
            </p:nvSpPr>
            <p:spPr>
              <a:xfrm flipH="1">
                <a:off x="1856753"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60d0c251e4afddb7_268"/>
              <p:cNvSpPr/>
              <p:nvPr/>
            </p:nvSpPr>
            <p:spPr>
              <a:xfrm flipH="1">
                <a:off x="185675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1" name="Google Shape;181;g60d0c251e4afddb7_268"/>
            <p:cNvGrpSpPr/>
            <p:nvPr/>
          </p:nvGrpSpPr>
          <p:grpSpPr>
            <a:xfrm>
              <a:off x="2228107" y="4309200"/>
              <a:ext cx="231600" cy="834300"/>
              <a:chOff x="2228107" y="4309200"/>
              <a:chExt cx="231600" cy="834300"/>
            </a:xfrm>
          </p:grpSpPr>
          <p:sp>
            <p:nvSpPr>
              <p:cNvPr id="182" name="Google Shape;182;g60d0c251e4afddb7_268"/>
              <p:cNvSpPr/>
              <p:nvPr/>
            </p:nvSpPr>
            <p:spPr>
              <a:xfrm flipH="1">
                <a:off x="2228107"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60d0c251e4afddb7_268"/>
              <p:cNvSpPr/>
              <p:nvPr/>
            </p:nvSpPr>
            <p:spPr>
              <a:xfrm flipH="1">
                <a:off x="2228107"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g60d0c251e4afddb7_268"/>
              <p:cNvSpPr/>
              <p:nvPr/>
            </p:nvSpPr>
            <p:spPr>
              <a:xfrm flipH="1">
                <a:off x="2228107"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60d0c251e4afddb7_268"/>
              <p:cNvSpPr/>
              <p:nvPr/>
            </p:nvSpPr>
            <p:spPr>
              <a:xfrm flipH="1">
                <a:off x="2228107"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6" name="Google Shape;186;g60d0c251e4afddb7_268"/>
            <p:cNvGrpSpPr/>
            <p:nvPr/>
          </p:nvGrpSpPr>
          <p:grpSpPr>
            <a:xfrm>
              <a:off x="2599462" y="4518900"/>
              <a:ext cx="231600" cy="624600"/>
              <a:chOff x="2599462" y="4518900"/>
              <a:chExt cx="231600" cy="624600"/>
            </a:xfrm>
          </p:grpSpPr>
          <p:sp>
            <p:nvSpPr>
              <p:cNvPr id="187" name="Google Shape;187;g60d0c251e4afddb7_268"/>
              <p:cNvSpPr/>
              <p:nvPr/>
            </p:nvSpPr>
            <p:spPr>
              <a:xfrm flipH="1">
                <a:off x="2599462"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60d0c251e4afddb7_268"/>
              <p:cNvSpPr/>
              <p:nvPr/>
            </p:nvSpPr>
            <p:spPr>
              <a:xfrm flipH="1">
                <a:off x="2599462"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60d0c251e4afddb7_268"/>
              <p:cNvSpPr/>
              <p:nvPr/>
            </p:nvSpPr>
            <p:spPr>
              <a:xfrm flipH="1">
                <a:off x="2599462"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0" name="Google Shape;190;g60d0c251e4afddb7_268"/>
            <p:cNvGrpSpPr/>
            <p:nvPr/>
          </p:nvGrpSpPr>
          <p:grpSpPr>
            <a:xfrm>
              <a:off x="3342171" y="4099200"/>
              <a:ext cx="231600" cy="1044300"/>
              <a:chOff x="3342171" y="4099200"/>
              <a:chExt cx="231600" cy="1044300"/>
            </a:xfrm>
          </p:grpSpPr>
          <p:sp>
            <p:nvSpPr>
              <p:cNvPr id="191" name="Google Shape;191;g60d0c251e4afddb7_268"/>
              <p:cNvSpPr/>
              <p:nvPr/>
            </p:nvSpPr>
            <p:spPr>
              <a:xfrm flipH="1">
                <a:off x="3342171"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60d0c251e4afddb7_268"/>
              <p:cNvSpPr/>
              <p:nvPr/>
            </p:nvSpPr>
            <p:spPr>
              <a:xfrm flipH="1">
                <a:off x="3342171"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60d0c251e4afddb7_268"/>
              <p:cNvSpPr/>
              <p:nvPr/>
            </p:nvSpPr>
            <p:spPr>
              <a:xfrm flipH="1">
                <a:off x="3342171"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60d0c251e4afddb7_268"/>
              <p:cNvSpPr/>
              <p:nvPr/>
            </p:nvSpPr>
            <p:spPr>
              <a:xfrm flipH="1">
                <a:off x="3342171"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60d0c251e4afddb7_268"/>
              <p:cNvSpPr/>
              <p:nvPr/>
            </p:nvSpPr>
            <p:spPr>
              <a:xfrm flipH="1">
                <a:off x="3342171"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 name="Google Shape;196;g60d0c251e4afddb7_268"/>
            <p:cNvGrpSpPr/>
            <p:nvPr/>
          </p:nvGrpSpPr>
          <p:grpSpPr>
            <a:xfrm>
              <a:off x="3713525" y="4309200"/>
              <a:ext cx="231600" cy="834300"/>
              <a:chOff x="3713525" y="4309200"/>
              <a:chExt cx="231600" cy="834300"/>
            </a:xfrm>
          </p:grpSpPr>
          <p:sp>
            <p:nvSpPr>
              <p:cNvPr id="197" name="Google Shape;197;g60d0c251e4afddb7_268"/>
              <p:cNvSpPr/>
              <p:nvPr/>
            </p:nvSpPr>
            <p:spPr>
              <a:xfrm flipH="1">
                <a:off x="3713525"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60d0c251e4afddb7_268"/>
              <p:cNvSpPr/>
              <p:nvPr/>
            </p:nvSpPr>
            <p:spPr>
              <a:xfrm flipH="1">
                <a:off x="3713525"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60d0c251e4afddb7_268"/>
              <p:cNvSpPr/>
              <p:nvPr/>
            </p:nvSpPr>
            <p:spPr>
              <a:xfrm flipH="1">
                <a:off x="3713525"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60d0c251e4afddb7_268"/>
              <p:cNvSpPr/>
              <p:nvPr/>
            </p:nvSpPr>
            <p:spPr>
              <a:xfrm flipH="1">
                <a:off x="3713525"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 name="Google Shape;201;g60d0c251e4afddb7_268"/>
            <p:cNvGrpSpPr/>
            <p:nvPr/>
          </p:nvGrpSpPr>
          <p:grpSpPr>
            <a:xfrm>
              <a:off x="1485398" y="4309200"/>
              <a:ext cx="231600" cy="834300"/>
              <a:chOff x="1485398" y="4309200"/>
              <a:chExt cx="231600" cy="834300"/>
            </a:xfrm>
          </p:grpSpPr>
          <p:sp>
            <p:nvSpPr>
              <p:cNvPr id="202" name="Google Shape;202;g60d0c251e4afddb7_268"/>
              <p:cNvSpPr/>
              <p:nvPr/>
            </p:nvSpPr>
            <p:spPr>
              <a:xfrm flipH="1">
                <a:off x="148539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60d0c251e4afddb7_268"/>
              <p:cNvSpPr/>
              <p:nvPr/>
            </p:nvSpPr>
            <p:spPr>
              <a:xfrm flipH="1">
                <a:off x="148539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60d0c251e4afddb7_268"/>
              <p:cNvSpPr/>
              <p:nvPr/>
            </p:nvSpPr>
            <p:spPr>
              <a:xfrm flipH="1">
                <a:off x="148539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60d0c251e4afddb7_268"/>
              <p:cNvSpPr/>
              <p:nvPr/>
            </p:nvSpPr>
            <p:spPr>
              <a:xfrm flipH="1">
                <a:off x="148539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 name="Google Shape;206;g60d0c251e4afddb7_268"/>
            <p:cNvGrpSpPr/>
            <p:nvPr/>
          </p:nvGrpSpPr>
          <p:grpSpPr>
            <a:xfrm>
              <a:off x="4084879" y="4518900"/>
              <a:ext cx="231600" cy="624600"/>
              <a:chOff x="4084879" y="4518900"/>
              <a:chExt cx="231600" cy="624600"/>
            </a:xfrm>
          </p:grpSpPr>
          <p:sp>
            <p:nvSpPr>
              <p:cNvPr id="207" name="Google Shape;207;g60d0c251e4afddb7_268"/>
              <p:cNvSpPr/>
              <p:nvPr/>
            </p:nvSpPr>
            <p:spPr>
              <a:xfrm flipH="1">
                <a:off x="4084879"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60d0c251e4afddb7_268"/>
              <p:cNvSpPr/>
              <p:nvPr/>
            </p:nvSpPr>
            <p:spPr>
              <a:xfrm flipH="1">
                <a:off x="4084879"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60d0c251e4afddb7_268"/>
              <p:cNvSpPr/>
              <p:nvPr/>
            </p:nvSpPr>
            <p:spPr>
              <a:xfrm flipH="1">
                <a:off x="4084879"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g60d0c251e4afddb7_268"/>
            <p:cNvGrpSpPr/>
            <p:nvPr/>
          </p:nvGrpSpPr>
          <p:grpSpPr>
            <a:xfrm>
              <a:off x="2970816" y="4309200"/>
              <a:ext cx="231600" cy="834300"/>
              <a:chOff x="2970816" y="4309200"/>
              <a:chExt cx="231600" cy="834300"/>
            </a:xfrm>
          </p:grpSpPr>
          <p:sp>
            <p:nvSpPr>
              <p:cNvPr id="211" name="Google Shape;211;g60d0c251e4afddb7_268"/>
              <p:cNvSpPr/>
              <p:nvPr/>
            </p:nvSpPr>
            <p:spPr>
              <a:xfrm flipH="1">
                <a:off x="2970816"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60d0c251e4afddb7_268"/>
              <p:cNvSpPr/>
              <p:nvPr/>
            </p:nvSpPr>
            <p:spPr>
              <a:xfrm flipH="1">
                <a:off x="2970816"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60d0c251e4afddb7_268"/>
              <p:cNvSpPr/>
              <p:nvPr/>
            </p:nvSpPr>
            <p:spPr>
              <a:xfrm flipH="1">
                <a:off x="2970816"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60d0c251e4afddb7_268"/>
              <p:cNvSpPr/>
              <p:nvPr/>
            </p:nvSpPr>
            <p:spPr>
              <a:xfrm flipH="1">
                <a:off x="2970816"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 name="Google Shape;215;g60d0c251e4afddb7_268"/>
            <p:cNvGrpSpPr/>
            <p:nvPr/>
          </p:nvGrpSpPr>
          <p:grpSpPr>
            <a:xfrm>
              <a:off x="4456234" y="4309200"/>
              <a:ext cx="231600" cy="834300"/>
              <a:chOff x="4456234" y="4309200"/>
              <a:chExt cx="231600" cy="834300"/>
            </a:xfrm>
          </p:grpSpPr>
          <p:sp>
            <p:nvSpPr>
              <p:cNvPr id="216" name="Google Shape;216;g60d0c251e4afddb7_268"/>
              <p:cNvSpPr/>
              <p:nvPr/>
            </p:nvSpPr>
            <p:spPr>
              <a:xfrm flipH="1">
                <a:off x="4456234"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60d0c251e4afddb7_268"/>
              <p:cNvSpPr/>
              <p:nvPr/>
            </p:nvSpPr>
            <p:spPr>
              <a:xfrm flipH="1">
                <a:off x="4456234"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60d0c251e4afddb7_268"/>
              <p:cNvSpPr/>
              <p:nvPr/>
            </p:nvSpPr>
            <p:spPr>
              <a:xfrm flipH="1">
                <a:off x="4456234"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60d0c251e4afddb7_268"/>
              <p:cNvSpPr/>
              <p:nvPr/>
            </p:nvSpPr>
            <p:spPr>
              <a:xfrm flipH="1">
                <a:off x="4456234"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 name="Google Shape;220;g60d0c251e4afddb7_268"/>
            <p:cNvGrpSpPr/>
            <p:nvPr/>
          </p:nvGrpSpPr>
          <p:grpSpPr>
            <a:xfrm>
              <a:off x="4827588" y="4099200"/>
              <a:ext cx="231600" cy="1044300"/>
              <a:chOff x="4827588" y="4099200"/>
              <a:chExt cx="231600" cy="1044300"/>
            </a:xfrm>
          </p:grpSpPr>
          <p:sp>
            <p:nvSpPr>
              <p:cNvPr id="221" name="Google Shape;221;g60d0c251e4afddb7_268"/>
              <p:cNvSpPr/>
              <p:nvPr/>
            </p:nvSpPr>
            <p:spPr>
              <a:xfrm flipH="1">
                <a:off x="482758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60d0c251e4afddb7_268"/>
              <p:cNvSpPr/>
              <p:nvPr/>
            </p:nvSpPr>
            <p:spPr>
              <a:xfrm flipH="1">
                <a:off x="482758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60d0c251e4afddb7_268"/>
              <p:cNvSpPr/>
              <p:nvPr/>
            </p:nvSpPr>
            <p:spPr>
              <a:xfrm flipH="1">
                <a:off x="482758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60d0c251e4afddb7_268"/>
              <p:cNvSpPr/>
              <p:nvPr/>
            </p:nvSpPr>
            <p:spPr>
              <a:xfrm flipH="1">
                <a:off x="4827588"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60d0c251e4afddb7_268"/>
              <p:cNvSpPr/>
              <p:nvPr/>
            </p:nvSpPr>
            <p:spPr>
              <a:xfrm flipH="1">
                <a:off x="482758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 name="Google Shape;226;g60d0c251e4afddb7_268"/>
            <p:cNvGrpSpPr/>
            <p:nvPr/>
          </p:nvGrpSpPr>
          <p:grpSpPr>
            <a:xfrm>
              <a:off x="5198943" y="4309200"/>
              <a:ext cx="231600" cy="834300"/>
              <a:chOff x="5198943" y="4309200"/>
              <a:chExt cx="231600" cy="834300"/>
            </a:xfrm>
          </p:grpSpPr>
          <p:sp>
            <p:nvSpPr>
              <p:cNvPr id="227" name="Google Shape;227;g60d0c251e4afddb7_268"/>
              <p:cNvSpPr/>
              <p:nvPr/>
            </p:nvSpPr>
            <p:spPr>
              <a:xfrm flipH="1">
                <a:off x="519894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60d0c251e4afddb7_268"/>
              <p:cNvSpPr/>
              <p:nvPr/>
            </p:nvSpPr>
            <p:spPr>
              <a:xfrm flipH="1">
                <a:off x="5198943"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60d0c251e4afddb7_268"/>
              <p:cNvSpPr/>
              <p:nvPr/>
            </p:nvSpPr>
            <p:spPr>
              <a:xfrm flipH="1">
                <a:off x="519894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60d0c251e4afddb7_268"/>
              <p:cNvSpPr/>
              <p:nvPr/>
            </p:nvSpPr>
            <p:spPr>
              <a:xfrm flipH="1">
                <a:off x="519894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 name="Google Shape;231;g60d0c251e4afddb7_268"/>
            <p:cNvGrpSpPr/>
            <p:nvPr/>
          </p:nvGrpSpPr>
          <p:grpSpPr>
            <a:xfrm>
              <a:off x="5570297" y="4518900"/>
              <a:ext cx="231600" cy="624600"/>
              <a:chOff x="5570297" y="4518900"/>
              <a:chExt cx="231600" cy="624600"/>
            </a:xfrm>
          </p:grpSpPr>
          <p:sp>
            <p:nvSpPr>
              <p:cNvPr id="232" name="Google Shape;232;g60d0c251e4afddb7_268"/>
              <p:cNvSpPr/>
              <p:nvPr/>
            </p:nvSpPr>
            <p:spPr>
              <a:xfrm flipH="1">
                <a:off x="5570297"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60d0c251e4afddb7_268"/>
              <p:cNvSpPr/>
              <p:nvPr/>
            </p:nvSpPr>
            <p:spPr>
              <a:xfrm flipH="1">
                <a:off x="5570297"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60d0c251e4afddb7_268"/>
              <p:cNvSpPr/>
              <p:nvPr/>
            </p:nvSpPr>
            <p:spPr>
              <a:xfrm flipH="1">
                <a:off x="5570297"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5" name="Google Shape;235;g60d0c251e4afddb7_268"/>
            <p:cNvGrpSpPr/>
            <p:nvPr/>
          </p:nvGrpSpPr>
          <p:grpSpPr>
            <a:xfrm>
              <a:off x="5941652" y="4309200"/>
              <a:ext cx="231600" cy="834300"/>
              <a:chOff x="5941652" y="4309200"/>
              <a:chExt cx="231600" cy="834300"/>
            </a:xfrm>
          </p:grpSpPr>
          <p:sp>
            <p:nvSpPr>
              <p:cNvPr id="236" name="Google Shape;236;g60d0c251e4afddb7_268"/>
              <p:cNvSpPr/>
              <p:nvPr/>
            </p:nvSpPr>
            <p:spPr>
              <a:xfrm flipH="1">
                <a:off x="5941652"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60d0c251e4afddb7_268"/>
              <p:cNvSpPr/>
              <p:nvPr/>
            </p:nvSpPr>
            <p:spPr>
              <a:xfrm flipH="1">
                <a:off x="5941652"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60d0c251e4afddb7_268"/>
              <p:cNvSpPr/>
              <p:nvPr/>
            </p:nvSpPr>
            <p:spPr>
              <a:xfrm flipH="1">
                <a:off x="5941652"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60d0c251e4afddb7_268"/>
              <p:cNvSpPr/>
              <p:nvPr/>
            </p:nvSpPr>
            <p:spPr>
              <a:xfrm flipH="1">
                <a:off x="5941652"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0" name="Google Shape;240;g60d0c251e4afddb7_268"/>
            <p:cNvGrpSpPr/>
            <p:nvPr/>
          </p:nvGrpSpPr>
          <p:grpSpPr>
            <a:xfrm>
              <a:off x="6313006" y="4099200"/>
              <a:ext cx="231600" cy="1044300"/>
              <a:chOff x="6313006" y="4099200"/>
              <a:chExt cx="231600" cy="1044300"/>
            </a:xfrm>
          </p:grpSpPr>
          <p:sp>
            <p:nvSpPr>
              <p:cNvPr id="241" name="Google Shape;241;g60d0c251e4afddb7_268"/>
              <p:cNvSpPr/>
              <p:nvPr/>
            </p:nvSpPr>
            <p:spPr>
              <a:xfrm flipH="1">
                <a:off x="6313006"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60d0c251e4afddb7_268"/>
              <p:cNvSpPr/>
              <p:nvPr/>
            </p:nvSpPr>
            <p:spPr>
              <a:xfrm flipH="1">
                <a:off x="6313006"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60d0c251e4afddb7_268"/>
              <p:cNvSpPr/>
              <p:nvPr/>
            </p:nvSpPr>
            <p:spPr>
              <a:xfrm flipH="1">
                <a:off x="6313006"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60d0c251e4afddb7_268"/>
              <p:cNvSpPr/>
              <p:nvPr/>
            </p:nvSpPr>
            <p:spPr>
              <a:xfrm flipH="1">
                <a:off x="6313006"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60d0c251e4afddb7_268"/>
              <p:cNvSpPr/>
              <p:nvPr/>
            </p:nvSpPr>
            <p:spPr>
              <a:xfrm flipH="1">
                <a:off x="6313006"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6" name="Google Shape;246;g60d0c251e4afddb7_268"/>
            <p:cNvGrpSpPr/>
            <p:nvPr/>
          </p:nvGrpSpPr>
          <p:grpSpPr>
            <a:xfrm>
              <a:off x="6684361" y="4309200"/>
              <a:ext cx="231600" cy="834300"/>
              <a:chOff x="6684361" y="4309200"/>
              <a:chExt cx="231600" cy="834300"/>
            </a:xfrm>
          </p:grpSpPr>
          <p:sp>
            <p:nvSpPr>
              <p:cNvPr id="247" name="Google Shape;247;g60d0c251e4afddb7_268"/>
              <p:cNvSpPr/>
              <p:nvPr/>
            </p:nvSpPr>
            <p:spPr>
              <a:xfrm flipH="1">
                <a:off x="6684361"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60d0c251e4afddb7_268"/>
              <p:cNvSpPr/>
              <p:nvPr/>
            </p:nvSpPr>
            <p:spPr>
              <a:xfrm flipH="1">
                <a:off x="6684361"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60d0c251e4afddb7_268"/>
              <p:cNvSpPr/>
              <p:nvPr/>
            </p:nvSpPr>
            <p:spPr>
              <a:xfrm flipH="1">
                <a:off x="6684361"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60d0c251e4afddb7_268"/>
              <p:cNvSpPr/>
              <p:nvPr/>
            </p:nvSpPr>
            <p:spPr>
              <a:xfrm flipH="1">
                <a:off x="6684361"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1" name="Google Shape;251;g60d0c251e4afddb7_268"/>
            <p:cNvGrpSpPr/>
            <p:nvPr/>
          </p:nvGrpSpPr>
          <p:grpSpPr>
            <a:xfrm>
              <a:off x="7055715" y="4518900"/>
              <a:ext cx="231600" cy="624600"/>
              <a:chOff x="7055715" y="4518900"/>
              <a:chExt cx="231600" cy="624600"/>
            </a:xfrm>
          </p:grpSpPr>
          <p:sp>
            <p:nvSpPr>
              <p:cNvPr id="252" name="Google Shape;252;g60d0c251e4afddb7_268"/>
              <p:cNvSpPr/>
              <p:nvPr/>
            </p:nvSpPr>
            <p:spPr>
              <a:xfrm flipH="1">
                <a:off x="7055715"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60d0c251e4afddb7_268"/>
              <p:cNvSpPr/>
              <p:nvPr/>
            </p:nvSpPr>
            <p:spPr>
              <a:xfrm flipH="1">
                <a:off x="7055715"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60d0c251e4afddb7_268"/>
              <p:cNvSpPr/>
              <p:nvPr/>
            </p:nvSpPr>
            <p:spPr>
              <a:xfrm flipH="1">
                <a:off x="7055715"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5" name="Google Shape;255;g60d0c251e4afddb7_268"/>
            <p:cNvGrpSpPr/>
            <p:nvPr/>
          </p:nvGrpSpPr>
          <p:grpSpPr>
            <a:xfrm>
              <a:off x="7798424" y="4099200"/>
              <a:ext cx="231600" cy="1044300"/>
              <a:chOff x="7798424" y="4099200"/>
              <a:chExt cx="231600" cy="1044300"/>
            </a:xfrm>
          </p:grpSpPr>
          <p:sp>
            <p:nvSpPr>
              <p:cNvPr id="256" name="Google Shape;256;g60d0c251e4afddb7_268"/>
              <p:cNvSpPr/>
              <p:nvPr/>
            </p:nvSpPr>
            <p:spPr>
              <a:xfrm flipH="1">
                <a:off x="7798424"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60d0c251e4afddb7_268"/>
              <p:cNvSpPr/>
              <p:nvPr/>
            </p:nvSpPr>
            <p:spPr>
              <a:xfrm flipH="1">
                <a:off x="7798424"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60d0c251e4afddb7_268"/>
              <p:cNvSpPr/>
              <p:nvPr/>
            </p:nvSpPr>
            <p:spPr>
              <a:xfrm flipH="1">
                <a:off x="7798424"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60d0c251e4afddb7_268"/>
              <p:cNvSpPr/>
              <p:nvPr/>
            </p:nvSpPr>
            <p:spPr>
              <a:xfrm flipH="1">
                <a:off x="7798424" y="4099200"/>
                <a:ext cx="231600" cy="104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60d0c251e4afddb7_268"/>
              <p:cNvSpPr/>
              <p:nvPr/>
            </p:nvSpPr>
            <p:spPr>
              <a:xfrm flipH="1">
                <a:off x="7798424"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1" name="Google Shape;261;g60d0c251e4afddb7_268"/>
            <p:cNvGrpSpPr/>
            <p:nvPr/>
          </p:nvGrpSpPr>
          <p:grpSpPr>
            <a:xfrm>
              <a:off x="8169779" y="4309200"/>
              <a:ext cx="231600" cy="834300"/>
              <a:chOff x="8169779" y="4309200"/>
              <a:chExt cx="231600" cy="834300"/>
            </a:xfrm>
          </p:grpSpPr>
          <p:sp>
            <p:nvSpPr>
              <p:cNvPr id="262" name="Google Shape;262;g60d0c251e4afddb7_268"/>
              <p:cNvSpPr/>
              <p:nvPr/>
            </p:nvSpPr>
            <p:spPr>
              <a:xfrm flipH="1">
                <a:off x="8169779"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60d0c251e4afddb7_268"/>
              <p:cNvSpPr/>
              <p:nvPr/>
            </p:nvSpPr>
            <p:spPr>
              <a:xfrm flipH="1">
                <a:off x="8169779"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60d0c251e4afddb7_268"/>
              <p:cNvSpPr/>
              <p:nvPr/>
            </p:nvSpPr>
            <p:spPr>
              <a:xfrm flipH="1">
                <a:off x="8169779"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60d0c251e4afddb7_268"/>
              <p:cNvSpPr/>
              <p:nvPr/>
            </p:nvSpPr>
            <p:spPr>
              <a:xfrm flipH="1">
                <a:off x="8169779"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 name="Google Shape;266;g60d0c251e4afddb7_268"/>
            <p:cNvGrpSpPr/>
            <p:nvPr/>
          </p:nvGrpSpPr>
          <p:grpSpPr>
            <a:xfrm>
              <a:off x="7427070" y="4309200"/>
              <a:ext cx="231600" cy="834300"/>
              <a:chOff x="7427070" y="4309200"/>
              <a:chExt cx="231600" cy="834300"/>
            </a:xfrm>
          </p:grpSpPr>
          <p:sp>
            <p:nvSpPr>
              <p:cNvPr id="267" name="Google Shape;267;g60d0c251e4afddb7_268"/>
              <p:cNvSpPr/>
              <p:nvPr/>
            </p:nvSpPr>
            <p:spPr>
              <a:xfrm flipH="1">
                <a:off x="7427070"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60d0c251e4afddb7_268"/>
              <p:cNvSpPr/>
              <p:nvPr/>
            </p:nvSpPr>
            <p:spPr>
              <a:xfrm flipH="1">
                <a:off x="7427070"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60d0c251e4afddb7_268"/>
              <p:cNvSpPr/>
              <p:nvPr/>
            </p:nvSpPr>
            <p:spPr>
              <a:xfrm flipH="1">
                <a:off x="7427070"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60d0c251e4afddb7_268"/>
              <p:cNvSpPr/>
              <p:nvPr/>
            </p:nvSpPr>
            <p:spPr>
              <a:xfrm flipH="1">
                <a:off x="7427070"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1" name="Google Shape;271;g60d0c251e4afddb7_268"/>
            <p:cNvGrpSpPr/>
            <p:nvPr/>
          </p:nvGrpSpPr>
          <p:grpSpPr>
            <a:xfrm>
              <a:off x="8541133" y="4518900"/>
              <a:ext cx="231600" cy="624600"/>
              <a:chOff x="8541133" y="4518900"/>
              <a:chExt cx="231600" cy="624600"/>
            </a:xfrm>
          </p:grpSpPr>
          <p:sp>
            <p:nvSpPr>
              <p:cNvPr id="272" name="Google Shape;272;g60d0c251e4afddb7_268"/>
              <p:cNvSpPr/>
              <p:nvPr/>
            </p:nvSpPr>
            <p:spPr>
              <a:xfrm flipH="1">
                <a:off x="8541133"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60d0c251e4afddb7_268"/>
              <p:cNvSpPr/>
              <p:nvPr/>
            </p:nvSpPr>
            <p:spPr>
              <a:xfrm flipH="1">
                <a:off x="8541133"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60d0c251e4afddb7_268"/>
              <p:cNvSpPr/>
              <p:nvPr/>
            </p:nvSpPr>
            <p:spPr>
              <a:xfrm flipH="1">
                <a:off x="8541133"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5" name="Google Shape;275;g60d0c251e4afddb7_268"/>
            <p:cNvGrpSpPr/>
            <p:nvPr/>
          </p:nvGrpSpPr>
          <p:grpSpPr>
            <a:xfrm>
              <a:off x="8912488" y="4309200"/>
              <a:ext cx="231600" cy="834300"/>
              <a:chOff x="8912488" y="4309200"/>
              <a:chExt cx="231600" cy="834300"/>
            </a:xfrm>
          </p:grpSpPr>
          <p:sp>
            <p:nvSpPr>
              <p:cNvPr id="276" name="Google Shape;276;g60d0c251e4afddb7_268"/>
              <p:cNvSpPr/>
              <p:nvPr/>
            </p:nvSpPr>
            <p:spPr>
              <a:xfrm flipH="1">
                <a:off x="8912488" y="4728600"/>
                <a:ext cx="231600" cy="4149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60d0c251e4afddb7_268"/>
              <p:cNvSpPr/>
              <p:nvPr/>
            </p:nvSpPr>
            <p:spPr>
              <a:xfrm flipH="1">
                <a:off x="8912488" y="4309200"/>
                <a:ext cx="231600" cy="8343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60d0c251e4afddb7_268"/>
              <p:cNvSpPr/>
              <p:nvPr/>
            </p:nvSpPr>
            <p:spPr>
              <a:xfrm flipH="1">
                <a:off x="8912488" y="4518900"/>
                <a:ext cx="231600" cy="6246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60d0c251e4afddb7_268"/>
              <p:cNvSpPr/>
              <p:nvPr/>
            </p:nvSpPr>
            <p:spPr>
              <a:xfrm flipH="1">
                <a:off x="8912488" y="4938300"/>
                <a:ext cx="231600" cy="2052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80" name="Google Shape;280;g60d0c251e4afddb7_268"/>
          <p:cNvSpPr txBox="1"/>
          <p:nvPr>
            <p:ph hasCustomPrompt="1" type="title"/>
          </p:nvPr>
        </p:nvSpPr>
        <p:spPr>
          <a:xfrm>
            <a:off x="1851500" y="1030300"/>
            <a:ext cx="8489100" cy="2484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lt1"/>
              </a:buClr>
              <a:buSzPts val="10700"/>
              <a:buNone/>
              <a:defRPr sz="10700">
                <a:solidFill>
                  <a:schemeClr val="lt1"/>
                </a:solidFill>
              </a:defRPr>
            </a:lvl1pPr>
            <a:lvl2pPr lvl="1" algn="ctr">
              <a:lnSpc>
                <a:spcPct val="100000"/>
              </a:lnSpc>
              <a:spcBef>
                <a:spcPts val="0"/>
              </a:spcBef>
              <a:spcAft>
                <a:spcPts val="0"/>
              </a:spcAft>
              <a:buClr>
                <a:schemeClr val="lt1"/>
              </a:buClr>
              <a:buSzPts val="10700"/>
              <a:buNone/>
              <a:defRPr sz="10700">
                <a:solidFill>
                  <a:schemeClr val="lt1"/>
                </a:solidFill>
              </a:defRPr>
            </a:lvl2pPr>
            <a:lvl3pPr lvl="2" algn="ctr">
              <a:lnSpc>
                <a:spcPct val="100000"/>
              </a:lnSpc>
              <a:spcBef>
                <a:spcPts val="0"/>
              </a:spcBef>
              <a:spcAft>
                <a:spcPts val="0"/>
              </a:spcAft>
              <a:buClr>
                <a:schemeClr val="lt1"/>
              </a:buClr>
              <a:buSzPts val="10700"/>
              <a:buNone/>
              <a:defRPr sz="10700">
                <a:solidFill>
                  <a:schemeClr val="lt1"/>
                </a:solidFill>
              </a:defRPr>
            </a:lvl3pPr>
            <a:lvl4pPr lvl="3" algn="ctr">
              <a:lnSpc>
                <a:spcPct val="100000"/>
              </a:lnSpc>
              <a:spcBef>
                <a:spcPts val="0"/>
              </a:spcBef>
              <a:spcAft>
                <a:spcPts val="0"/>
              </a:spcAft>
              <a:buClr>
                <a:schemeClr val="lt1"/>
              </a:buClr>
              <a:buSzPts val="10700"/>
              <a:buNone/>
              <a:defRPr sz="10700">
                <a:solidFill>
                  <a:schemeClr val="lt1"/>
                </a:solidFill>
              </a:defRPr>
            </a:lvl4pPr>
            <a:lvl5pPr lvl="4" algn="ctr">
              <a:lnSpc>
                <a:spcPct val="100000"/>
              </a:lnSpc>
              <a:spcBef>
                <a:spcPts val="0"/>
              </a:spcBef>
              <a:spcAft>
                <a:spcPts val="0"/>
              </a:spcAft>
              <a:buClr>
                <a:schemeClr val="lt1"/>
              </a:buClr>
              <a:buSzPts val="10700"/>
              <a:buNone/>
              <a:defRPr sz="10700">
                <a:solidFill>
                  <a:schemeClr val="lt1"/>
                </a:solidFill>
              </a:defRPr>
            </a:lvl5pPr>
            <a:lvl6pPr lvl="5" algn="ctr">
              <a:lnSpc>
                <a:spcPct val="100000"/>
              </a:lnSpc>
              <a:spcBef>
                <a:spcPts val="0"/>
              </a:spcBef>
              <a:spcAft>
                <a:spcPts val="0"/>
              </a:spcAft>
              <a:buClr>
                <a:schemeClr val="lt1"/>
              </a:buClr>
              <a:buSzPts val="10700"/>
              <a:buNone/>
              <a:defRPr sz="10700">
                <a:solidFill>
                  <a:schemeClr val="lt1"/>
                </a:solidFill>
              </a:defRPr>
            </a:lvl6pPr>
            <a:lvl7pPr lvl="6" algn="ctr">
              <a:lnSpc>
                <a:spcPct val="100000"/>
              </a:lnSpc>
              <a:spcBef>
                <a:spcPts val="0"/>
              </a:spcBef>
              <a:spcAft>
                <a:spcPts val="0"/>
              </a:spcAft>
              <a:buClr>
                <a:schemeClr val="lt1"/>
              </a:buClr>
              <a:buSzPts val="10700"/>
              <a:buNone/>
              <a:defRPr sz="10700">
                <a:solidFill>
                  <a:schemeClr val="lt1"/>
                </a:solidFill>
              </a:defRPr>
            </a:lvl7pPr>
            <a:lvl8pPr lvl="7" algn="ctr">
              <a:lnSpc>
                <a:spcPct val="100000"/>
              </a:lnSpc>
              <a:spcBef>
                <a:spcPts val="0"/>
              </a:spcBef>
              <a:spcAft>
                <a:spcPts val="0"/>
              </a:spcAft>
              <a:buClr>
                <a:schemeClr val="lt1"/>
              </a:buClr>
              <a:buSzPts val="10700"/>
              <a:buNone/>
              <a:defRPr sz="10700">
                <a:solidFill>
                  <a:schemeClr val="lt1"/>
                </a:solidFill>
              </a:defRPr>
            </a:lvl8pPr>
            <a:lvl9pPr lvl="8" algn="ctr">
              <a:lnSpc>
                <a:spcPct val="100000"/>
              </a:lnSpc>
              <a:spcBef>
                <a:spcPts val="0"/>
              </a:spcBef>
              <a:spcAft>
                <a:spcPts val="0"/>
              </a:spcAft>
              <a:buClr>
                <a:schemeClr val="lt1"/>
              </a:buClr>
              <a:buSzPts val="10700"/>
              <a:buNone/>
              <a:defRPr sz="10700">
                <a:solidFill>
                  <a:schemeClr val="lt1"/>
                </a:solidFill>
              </a:defRPr>
            </a:lvl9pPr>
          </a:lstStyle>
          <a:p>
            <a:r>
              <a:t>xx%</a:t>
            </a:r>
          </a:p>
        </p:txBody>
      </p:sp>
      <p:sp>
        <p:nvSpPr>
          <p:cNvPr id="281" name="Google Shape;281;g60d0c251e4afddb7_268"/>
          <p:cNvSpPr txBox="1"/>
          <p:nvPr>
            <p:ph idx="1" type="body"/>
          </p:nvPr>
        </p:nvSpPr>
        <p:spPr>
          <a:xfrm>
            <a:off x="1851500" y="3616400"/>
            <a:ext cx="8489100" cy="1481700"/>
          </a:xfrm>
          <a:prstGeom prst="rect">
            <a:avLst/>
          </a:prstGeom>
          <a:noFill/>
          <a:ln>
            <a:noFill/>
          </a:ln>
        </p:spPr>
        <p:txBody>
          <a:bodyPr anchorCtr="0" anchor="t" bIns="121900" lIns="121900" spcFirstLastPara="1" rIns="121900" wrap="square" tIns="121900">
            <a:normAutofit/>
          </a:bodyPr>
          <a:lstStyle>
            <a:lvl1pPr indent="-336550" lvl="0" marL="457200" algn="ctr">
              <a:lnSpc>
                <a:spcPct val="115000"/>
              </a:lnSpc>
              <a:spcBef>
                <a:spcPts val="0"/>
              </a:spcBef>
              <a:spcAft>
                <a:spcPts val="0"/>
              </a:spcAft>
              <a:buClr>
                <a:schemeClr val="lt1"/>
              </a:buClr>
              <a:buSzPts val="1700"/>
              <a:buChar char="●"/>
              <a:defRPr>
                <a:solidFill>
                  <a:schemeClr val="lt1"/>
                </a:solidFill>
              </a:defRPr>
            </a:lvl1pPr>
            <a:lvl2pPr indent="-323850" lvl="1" marL="914400" algn="ctr">
              <a:lnSpc>
                <a:spcPct val="115000"/>
              </a:lnSpc>
              <a:spcBef>
                <a:spcPts val="0"/>
              </a:spcBef>
              <a:spcAft>
                <a:spcPts val="0"/>
              </a:spcAft>
              <a:buClr>
                <a:schemeClr val="lt1"/>
              </a:buClr>
              <a:buSzPts val="1500"/>
              <a:buChar char="○"/>
              <a:defRPr>
                <a:solidFill>
                  <a:schemeClr val="lt1"/>
                </a:solidFill>
              </a:defRPr>
            </a:lvl2pPr>
            <a:lvl3pPr indent="-323850" lvl="2" marL="1371600" algn="ctr">
              <a:lnSpc>
                <a:spcPct val="115000"/>
              </a:lnSpc>
              <a:spcBef>
                <a:spcPts val="0"/>
              </a:spcBef>
              <a:spcAft>
                <a:spcPts val="0"/>
              </a:spcAft>
              <a:buClr>
                <a:schemeClr val="lt1"/>
              </a:buClr>
              <a:buSzPts val="1500"/>
              <a:buChar char="■"/>
              <a:defRPr>
                <a:solidFill>
                  <a:schemeClr val="lt1"/>
                </a:solidFill>
              </a:defRPr>
            </a:lvl3pPr>
            <a:lvl4pPr indent="-323850" lvl="3" marL="1828800" algn="ctr">
              <a:lnSpc>
                <a:spcPct val="115000"/>
              </a:lnSpc>
              <a:spcBef>
                <a:spcPts val="0"/>
              </a:spcBef>
              <a:spcAft>
                <a:spcPts val="0"/>
              </a:spcAft>
              <a:buClr>
                <a:schemeClr val="lt1"/>
              </a:buClr>
              <a:buSzPts val="1500"/>
              <a:buChar char="●"/>
              <a:defRPr>
                <a:solidFill>
                  <a:schemeClr val="lt1"/>
                </a:solidFill>
              </a:defRPr>
            </a:lvl4pPr>
            <a:lvl5pPr indent="-323850" lvl="4" marL="2286000" algn="ctr">
              <a:lnSpc>
                <a:spcPct val="115000"/>
              </a:lnSpc>
              <a:spcBef>
                <a:spcPts val="0"/>
              </a:spcBef>
              <a:spcAft>
                <a:spcPts val="0"/>
              </a:spcAft>
              <a:buClr>
                <a:schemeClr val="lt1"/>
              </a:buClr>
              <a:buSzPts val="1500"/>
              <a:buChar char="○"/>
              <a:defRPr>
                <a:solidFill>
                  <a:schemeClr val="lt1"/>
                </a:solidFill>
              </a:defRPr>
            </a:lvl5pPr>
            <a:lvl6pPr indent="-323850" lvl="5" marL="2743200" algn="ctr">
              <a:lnSpc>
                <a:spcPct val="115000"/>
              </a:lnSpc>
              <a:spcBef>
                <a:spcPts val="0"/>
              </a:spcBef>
              <a:spcAft>
                <a:spcPts val="0"/>
              </a:spcAft>
              <a:buClr>
                <a:schemeClr val="lt1"/>
              </a:buClr>
              <a:buSzPts val="1500"/>
              <a:buChar char="■"/>
              <a:defRPr>
                <a:solidFill>
                  <a:schemeClr val="lt1"/>
                </a:solidFill>
              </a:defRPr>
            </a:lvl6pPr>
            <a:lvl7pPr indent="-323850" lvl="6" marL="3200400" algn="ctr">
              <a:lnSpc>
                <a:spcPct val="115000"/>
              </a:lnSpc>
              <a:spcBef>
                <a:spcPts val="0"/>
              </a:spcBef>
              <a:spcAft>
                <a:spcPts val="0"/>
              </a:spcAft>
              <a:buClr>
                <a:schemeClr val="lt1"/>
              </a:buClr>
              <a:buSzPts val="1500"/>
              <a:buChar char="●"/>
              <a:defRPr>
                <a:solidFill>
                  <a:schemeClr val="lt1"/>
                </a:solidFill>
              </a:defRPr>
            </a:lvl7pPr>
            <a:lvl8pPr indent="-323850" lvl="7" marL="3657600" algn="ctr">
              <a:lnSpc>
                <a:spcPct val="115000"/>
              </a:lnSpc>
              <a:spcBef>
                <a:spcPts val="0"/>
              </a:spcBef>
              <a:spcAft>
                <a:spcPts val="0"/>
              </a:spcAft>
              <a:buClr>
                <a:schemeClr val="lt1"/>
              </a:buClr>
              <a:buSzPts val="1500"/>
              <a:buChar char="○"/>
              <a:defRPr>
                <a:solidFill>
                  <a:schemeClr val="lt1"/>
                </a:solidFill>
              </a:defRPr>
            </a:lvl8pPr>
            <a:lvl9pPr indent="-323850" lvl="8" marL="4114800" algn="ctr">
              <a:lnSpc>
                <a:spcPct val="115000"/>
              </a:lnSpc>
              <a:spcBef>
                <a:spcPts val="0"/>
              </a:spcBef>
              <a:spcAft>
                <a:spcPts val="0"/>
              </a:spcAft>
              <a:buClr>
                <a:schemeClr val="lt1"/>
              </a:buClr>
              <a:buSzPts val="1500"/>
              <a:buChar char="■"/>
              <a:defRPr>
                <a:solidFill>
                  <a:schemeClr val="lt1"/>
                </a:solidFill>
              </a:defRPr>
            </a:lvl9pPr>
          </a:lstStyle>
          <a:p/>
        </p:txBody>
      </p:sp>
      <p:sp>
        <p:nvSpPr>
          <p:cNvPr id="282" name="Google Shape;282;g60d0c251e4afddb7_268"/>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g60d0c251e4afddb7_398"/>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5" name="Shape 55"/>
        <p:cNvGrpSpPr/>
        <p:nvPr/>
      </p:nvGrpSpPr>
      <p:grpSpPr>
        <a:xfrm>
          <a:off x="0" y="0"/>
          <a:ext cx="0" cy="0"/>
          <a:chOff x="0" y="0"/>
          <a:chExt cx="0" cy="0"/>
        </a:xfrm>
      </p:grpSpPr>
      <p:grpSp>
        <p:nvGrpSpPr>
          <p:cNvPr id="56" name="Google Shape;56;g60d0c251e4afddb7_176"/>
          <p:cNvGrpSpPr/>
          <p:nvPr/>
        </p:nvGrpSpPr>
        <p:grpSpPr>
          <a:xfrm>
            <a:off x="195687" y="4541"/>
            <a:ext cx="1644244" cy="1846001"/>
            <a:chOff x="146769" y="3406"/>
            <a:chExt cx="1233214" cy="1384535"/>
          </a:xfrm>
        </p:grpSpPr>
        <p:grpSp>
          <p:nvGrpSpPr>
            <p:cNvPr id="57" name="Google Shape;57;g60d0c251e4afddb7_176"/>
            <p:cNvGrpSpPr/>
            <p:nvPr/>
          </p:nvGrpSpPr>
          <p:grpSpPr>
            <a:xfrm>
              <a:off x="1063183" y="3406"/>
              <a:ext cx="316800" cy="688513"/>
              <a:chOff x="1063183" y="3406"/>
              <a:chExt cx="316800" cy="688513"/>
            </a:xfrm>
          </p:grpSpPr>
          <p:sp>
            <p:nvSpPr>
              <p:cNvPr id="58" name="Google Shape;58;g60d0c251e4afddb7_176"/>
              <p:cNvSpPr/>
              <p:nvPr/>
            </p:nvSpPr>
            <p:spPr>
              <a:xfrm rot="10800000">
                <a:off x="1063183"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g60d0c251e4afddb7_176"/>
              <p:cNvSpPr/>
              <p:nvPr/>
            </p:nvSpPr>
            <p:spPr>
              <a:xfrm rot="10800000">
                <a:off x="1063183"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 name="Google Shape;60;g60d0c251e4afddb7_176"/>
            <p:cNvGrpSpPr/>
            <p:nvPr/>
          </p:nvGrpSpPr>
          <p:grpSpPr>
            <a:xfrm>
              <a:off x="604976" y="3406"/>
              <a:ext cx="316800" cy="1036524"/>
              <a:chOff x="604976" y="3406"/>
              <a:chExt cx="316800" cy="1036524"/>
            </a:xfrm>
          </p:grpSpPr>
          <p:sp>
            <p:nvSpPr>
              <p:cNvPr id="61" name="Google Shape;61;g60d0c251e4afddb7_176"/>
              <p:cNvSpPr/>
              <p:nvPr/>
            </p:nvSpPr>
            <p:spPr>
              <a:xfrm rot="10800000">
                <a:off x="604976"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60d0c251e4afddb7_176"/>
              <p:cNvSpPr/>
              <p:nvPr/>
            </p:nvSpPr>
            <p:spPr>
              <a:xfrm rot="10800000">
                <a:off x="604976" y="343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g60d0c251e4afddb7_176"/>
              <p:cNvSpPr/>
              <p:nvPr/>
            </p:nvSpPr>
            <p:spPr>
              <a:xfrm rot="10800000">
                <a:off x="604976"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4" name="Google Shape;64;g60d0c251e4afddb7_176"/>
            <p:cNvGrpSpPr/>
            <p:nvPr/>
          </p:nvGrpSpPr>
          <p:grpSpPr>
            <a:xfrm>
              <a:off x="146769" y="3406"/>
              <a:ext cx="316800" cy="1384535"/>
              <a:chOff x="146769" y="3406"/>
              <a:chExt cx="316800" cy="1384535"/>
            </a:xfrm>
          </p:grpSpPr>
          <p:sp>
            <p:nvSpPr>
              <p:cNvPr id="65" name="Google Shape;65;g60d0c251e4afddb7_176"/>
              <p:cNvSpPr/>
              <p:nvPr/>
            </p:nvSpPr>
            <p:spPr>
              <a:xfrm rot="10800000">
                <a:off x="146769" y="3419"/>
                <a:ext cx="316800" cy="688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60d0c251e4afddb7_176"/>
              <p:cNvSpPr/>
              <p:nvPr/>
            </p:nvSpPr>
            <p:spPr>
              <a:xfrm rot="10800000">
                <a:off x="146769" y="3441"/>
                <a:ext cx="316800" cy="1384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60d0c251e4afddb7_176"/>
              <p:cNvSpPr/>
              <p:nvPr/>
            </p:nvSpPr>
            <p:spPr>
              <a:xfrm rot="10800000">
                <a:off x="146769" y="3430"/>
                <a:ext cx="316800" cy="1036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g60d0c251e4afddb7_176"/>
              <p:cNvSpPr/>
              <p:nvPr/>
            </p:nvSpPr>
            <p:spPr>
              <a:xfrm rot="10800000">
                <a:off x="146769" y="3406"/>
                <a:ext cx="316800" cy="340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9" name="Google Shape;69;g60d0c251e4afddb7_176"/>
          <p:cNvGrpSpPr/>
          <p:nvPr/>
        </p:nvGrpSpPr>
        <p:grpSpPr>
          <a:xfrm>
            <a:off x="9033219" y="3871914"/>
            <a:ext cx="2914790" cy="2985925"/>
            <a:chOff x="6775084" y="2904008"/>
            <a:chExt cx="2186147" cy="2239500"/>
          </a:xfrm>
        </p:grpSpPr>
        <p:grpSp>
          <p:nvGrpSpPr>
            <p:cNvPr id="70" name="Google Shape;70;g60d0c251e4afddb7_176"/>
            <p:cNvGrpSpPr/>
            <p:nvPr/>
          </p:nvGrpSpPr>
          <p:grpSpPr>
            <a:xfrm>
              <a:off x="6775084" y="4253708"/>
              <a:ext cx="409500" cy="889800"/>
              <a:chOff x="6775084" y="4253708"/>
              <a:chExt cx="409500" cy="889800"/>
            </a:xfrm>
          </p:grpSpPr>
          <p:sp>
            <p:nvSpPr>
              <p:cNvPr id="71" name="Google Shape;71;g60d0c251e4afddb7_176"/>
              <p:cNvSpPr/>
              <p:nvPr/>
            </p:nvSpPr>
            <p:spPr>
              <a:xfrm>
                <a:off x="6775084"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60d0c251e4afddb7_176"/>
              <p:cNvSpPr/>
              <p:nvPr/>
            </p:nvSpPr>
            <p:spPr>
              <a:xfrm>
                <a:off x="6775084"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 name="Google Shape;73;g60d0c251e4afddb7_176"/>
            <p:cNvGrpSpPr/>
            <p:nvPr/>
          </p:nvGrpSpPr>
          <p:grpSpPr>
            <a:xfrm>
              <a:off x="7367299" y="3804008"/>
              <a:ext cx="409500" cy="1339500"/>
              <a:chOff x="7367299" y="3804008"/>
              <a:chExt cx="409500" cy="1339500"/>
            </a:xfrm>
          </p:grpSpPr>
          <p:sp>
            <p:nvSpPr>
              <p:cNvPr id="74" name="Google Shape;74;g60d0c251e4afddb7_176"/>
              <p:cNvSpPr/>
              <p:nvPr/>
            </p:nvSpPr>
            <p:spPr>
              <a:xfrm>
                <a:off x="7367299"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60d0c251e4afddb7_176"/>
              <p:cNvSpPr/>
              <p:nvPr/>
            </p:nvSpPr>
            <p:spPr>
              <a:xfrm>
                <a:off x="7367299"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60d0c251e4afddb7_176"/>
              <p:cNvSpPr/>
              <p:nvPr/>
            </p:nvSpPr>
            <p:spPr>
              <a:xfrm>
                <a:off x="7367299"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 name="Google Shape;77;g60d0c251e4afddb7_176"/>
            <p:cNvGrpSpPr/>
            <p:nvPr/>
          </p:nvGrpSpPr>
          <p:grpSpPr>
            <a:xfrm>
              <a:off x="7959516" y="3354008"/>
              <a:ext cx="409500" cy="1789500"/>
              <a:chOff x="7959516" y="3354008"/>
              <a:chExt cx="409500" cy="1789500"/>
            </a:xfrm>
          </p:grpSpPr>
          <p:sp>
            <p:nvSpPr>
              <p:cNvPr id="78" name="Google Shape;78;g60d0c251e4afddb7_176"/>
              <p:cNvSpPr/>
              <p:nvPr/>
            </p:nvSpPr>
            <p:spPr>
              <a:xfrm>
                <a:off x="7959516"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60d0c251e4afddb7_176"/>
              <p:cNvSpPr/>
              <p:nvPr/>
            </p:nvSpPr>
            <p:spPr>
              <a:xfrm>
                <a:off x="7959516" y="3354008"/>
                <a:ext cx="409500" cy="178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60d0c251e4afddb7_176"/>
              <p:cNvSpPr/>
              <p:nvPr/>
            </p:nvSpPr>
            <p:spPr>
              <a:xfrm>
                <a:off x="7959516"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60d0c251e4afddb7_176"/>
              <p:cNvSpPr/>
              <p:nvPr/>
            </p:nvSpPr>
            <p:spPr>
              <a:xfrm>
                <a:off x="7959516"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 name="Google Shape;82;g60d0c251e4afddb7_176"/>
            <p:cNvGrpSpPr/>
            <p:nvPr/>
          </p:nvGrpSpPr>
          <p:grpSpPr>
            <a:xfrm>
              <a:off x="8551731" y="2904008"/>
              <a:ext cx="409500" cy="2239500"/>
              <a:chOff x="8551731" y="2904008"/>
              <a:chExt cx="409500" cy="2239500"/>
            </a:xfrm>
          </p:grpSpPr>
          <p:sp>
            <p:nvSpPr>
              <p:cNvPr id="83" name="Google Shape;83;g60d0c251e4afddb7_176"/>
              <p:cNvSpPr/>
              <p:nvPr/>
            </p:nvSpPr>
            <p:spPr>
              <a:xfrm>
                <a:off x="8551731" y="4253708"/>
                <a:ext cx="409500" cy="8898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g60d0c251e4afddb7_176"/>
              <p:cNvSpPr/>
              <p:nvPr/>
            </p:nvSpPr>
            <p:spPr>
              <a:xfrm>
                <a:off x="8551731" y="3354008"/>
                <a:ext cx="409500" cy="178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g60d0c251e4afddb7_176"/>
              <p:cNvSpPr/>
              <p:nvPr/>
            </p:nvSpPr>
            <p:spPr>
              <a:xfrm>
                <a:off x="8551731" y="3804008"/>
                <a:ext cx="409500" cy="13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60d0c251e4afddb7_176"/>
              <p:cNvSpPr/>
              <p:nvPr/>
            </p:nvSpPr>
            <p:spPr>
              <a:xfrm>
                <a:off x="8551731" y="2904008"/>
                <a:ext cx="409500" cy="22395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60d0c251e4afddb7_176"/>
              <p:cNvSpPr/>
              <p:nvPr/>
            </p:nvSpPr>
            <p:spPr>
              <a:xfrm>
                <a:off x="8551731" y="4703408"/>
                <a:ext cx="409500" cy="440100"/>
              </a:xfrm>
              <a:prstGeom prst="round2SameRect">
                <a:avLst>
                  <a:gd fmla="val 50000" name="adj1"/>
                  <a:gd fmla="val 0"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88" name="Google Shape;88;g60d0c251e4afddb7_176"/>
          <p:cNvSpPr txBox="1"/>
          <p:nvPr>
            <p:ph type="title"/>
          </p:nvPr>
        </p:nvSpPr>
        <p:spPr>
          <a:xfrm>
            <a:off x="1098667" y="2151767"/>
            <a:ext cx="7810500" cy="24972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89" name="Google Shape;89;g60d0c251e4afddb7_17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g60d0c251e4afddb7_400"/>
          <p:cNvSpPr txBox="1"/>
          <p:nvPr>
            <p:ph type="title"/>
          </p:nvPr>
        </p:nvSpPr>
        <p:spPr>
          <a:xfrm>
            <a:off x="913796" y="609603"/>
            <a:ext cx="10353900" cy="1257300"/>
          </a:xfrm>
          <a:prstGeom prst="rect">
            <a:avLst/>
          </a:prstGeom>
          <a:noFill/>
          <a:ln>
            <a:noFill/>
          </a:ln>
          <a:effectLst>
            <a:outerShdw algn="tl">
              <a:srgbClr val="000000">
                <a:alpha val="44313"/>
              </a:srgbClr>
            </a:outerShdw>
          </a:effectLst>
        </p:spPr>
        <p:txBody>
          <a:bodyPr anchorCtr="1" anchor="ctr" bIns="45700" lIns="91425" spcFirstLastPara="1" rIns="91425" wrap="square" tIns="45700">
            <a:normAutofit/>
          </a:bodyPr>
          <a:lstStyle>
            <a:lvl1pPr lvl="0" algn="ctr">
              <a:lnSpc>
                <a:spcPct val="90000"/>
              </a:lnSpc>
              <a:spcBef>
                <a:spcPts val="0"/>
              </a:spcBef>
              <a:spcAft>
                <a:spcPts val="0"/>
              </a:spcAft>
              <a:buClr>
                <a:srgbClr val="F4EDD8"/>
              </a:buClr>
              <a:buSzPts val="4600"/>
              <a:buFont typeface="Sorts Mill Goudy"/>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92" name="Google Shape;92;g60d0c251e4afddb7_400"/>
          <p:cNvSpPr txBox="1"/>
          <p:nvPr>
            <p:ph idx="1" type="body"/>
          </p:nvPr>
        </p:nvSpPr>
        <p:spPr>
          <a:xfrm>
            <a:off x="913796" y="2076446"/>
            <a:ext cx="10353900" cy="3714600"/>
          </a:xfrm>
          <a:prstGeom prst="rect">
            <a:avLst/>
          </a:prstGeom>
          <a:noFill/>
          <a:ln>
            <a:noFill/>
          </a:ln>
          <a:effectLst>
            <a:outerShdw algn="tl">
              <a:srgbClr val="000000">
                <a:alpha val="44313"/>
              </a:srgbClr>
            </a:outerShdw>
          </a:effectLst>
        </p:spPr>
        <p:txBody>
          <a:bodyPr anchorCtr="0" anchor="t" bIns="45700" lIns="91425" spcFirstLastPara="1" rIns="91425" wrap="square" tIns="45700">
            <a:normAutofit/>
          </a:bodyPr>
          <a:lstStyle>
            <a:lvl1pPr indent="-330835" lvl="0" marL="457200" algn="l">
              <a:lnSpc>
                <a:spcPct val="110000"/>
              </a:lnSpc>
              <a:spcBef>
                <a:spcPts val="600"/>
              </a:spcBef>
              <a:spcAft>
                <a:spcPts val="0"/>
              </a:spcAft>
              <a:buSzPts val="1610"/>
              <a:buChar char="●"/>
              <a:defRPr/>
            </a:lvl1pPr>
            <a:lvl2pPr indent="-321944" lvl="1" marL="914400" algn="l">
              <a:lnSpc>
                <a:spcPct val="100000"/>
              </a:lnSpc>
              <a:spcBef>
                <a:spcPts val="600"/>
              </a:spcBef>
              <a:spcAft>
                <a:spcPts val="0"/>
              </a:spcAft>
              <a:buSzPts val="1470"/>
              <a:buChar char="○"/>
              <a:defRPr/>
            </a:lvl2pPr>
            <a:lvl3pPr indent="-308610" lvl="2" marL="1371600" algn="l">
              <a:lnSpc>
                <a:spcPct val="100000"/>
              </a:lnSpc>
              <a:spcBef>
                <a:spcPts val="600"/>
              </a:spcBef>
              <a:spcAft>
                <a:spcPts val="0"/>
              </a:spcAft>
              <a:buSzPts val="1260"/>
              <a:buChar char="■"/>
              <a:defRPr/>
            </a:lvl3pPr>
            <a:lvl4pPr indent="-299719" lvl="3" marL="1828800" algn="l">
              <a:lnSpc>
                <a:spcPct val="100000"/>
              </a:lnSpc>
              <a:spcBef>
                <a:spcPts val="600"/>
              </a:spcBef>
              <a:spcAft>
                <a:spcPts val="0"/>
              </a:spcAft>
              <a:buSzPts val="1120"/>
              <a:buChar char="●"/>
              <a:defRPr/>
            </a:lvl4pPr>
            <a:lvl5pPr indent="-299720" lvl="4" marL="2286000" algn="l">
              <a:lnSpc>
                <a:spcPct val="100000"/>
              </a:lnSpc>
              <a:spcBef>
                <a:spcPts val="600"/>
              </a:spcBef>
              <a:spcAft>
                <a:spcPts val="0"/>
              </a:spcAft>
              <a:buSzPts val="112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1600"/>
              </a:spcAft>
              <a:buClr>
                <a:schemeClr val="dk1"/>
              </a:buClr>
              <a:buSzPts val="1800"/>
              <a:buChar char="■"/>
              <a:defRPr/>
            </a:lvl9pPr>
          </a:lstStyle>
          <a:p/>
        </p:txBody>
      </p:sp>
      <p:sp>
        <p:nvSpPr>
          <p:cNvPr id="93" name="Google Shape;93;g60d0c251e4afddb7_400"/>
          <p:cNvSpPr txBox="1"/>
          <p:nvPr>
            <p:ph idx="10" type="dt"/>
          </p:nvPr>
        </p:nvSpPr>
        <p:spPr>
          <a:xfrm>
            <a:off x="7678738" y="6000749"/>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F2F2F2"/>
              </a:buClr>
              <a:buSzPts val="1100"/>
              <a:buFont typeface="Sorts Mill Goudy"/>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g60d0c251e4afddb7_400"/>
          <p:cNvSpPr txBox="1"/>
          <p:nvPr>
            <p:ph idx="11" type="ftr"/>
          </p:nvPr>
        </p:nvSpPr>
        <p:spPr>
          <a:xfrm>
            <a:off x="913796" y="6000749"/>
            <a:ext cx="6672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F2F2F2"/>
              </a:buClr>
              <a:buSzPts val="1100"/>
              <a:buFont typeface="Sorts Mill Goudy"/>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g60d0c251e4afddb7_400"/>
          <p:cNvSpPr txBox="1"/>
          <p:nvPr>
            <p:ph idx="12" type="sldNum"/>
          </p:nvPr>
        </p:nvSpPr>
        <p:spPr>
          <a:xfrm>
            <a:off x="10514008" y="6000749"/>
            <a:ext cx="75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F2F2F2"/>
              </a:buClr>
              <a:buSzPts val="1100"/>
              <a:buFont typeface="Sorts Mill Goudy"/>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sz="1100">
              <a:solidFill>
                <a:srgbClr val="F2F2F2"/>
              </a:solidFill>
              <a:latin typeface="Sorts Mill Goudy"/>
              <a:ea typeface="Sorts Mill Goudy"/>
              <a:cs typeface="Sorts Mill Goudy"/>
              <a:sym typeface="Sorts Mill Goud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grpSp>
        <p:nvGrpSpPr>
          <p:cNvPr id="97" name="Google Shape;97;g60d0c251e4afddb7_211"/>
          <p:cNvGrpSpPr/>
          <p:nvPr/>
        </p:nvGrpSpPr>
        <p:grpSpPr>
          <a:xfrm>
            <a:off x="834621" y="399168"/>
            <a:ext cx="1332416" cy="1332416"/>
            <a:chOff x="348199" y="179450"/>
            <a:chExt cx="1116300" cy="1116300"/>
          </a:xfrm>
        </p:grpSpPr>
        <p:sp>
          <p:nvSpPr>
            <p:cNvPr id="98" name="Google Shape;98;g60d0c251e4afddb7_211"/>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60d0c251e4afddb7_211"/>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 name="Google Shape;100;g60d0c251e4afddb7_211"/>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1" name="Google Shape;101;g60d0c251e4afddb7_211"/>
          <p:cNvSpPr txBox="1"/>
          <p:nvPr>
            <p:ph idx="1" type="body"/>
          </p:nvPr>
        </p:nvSpPr>
        <p:spPr>
          <a:xfrm>
            <a:off x="1738400" y="2653400"/>
            <a:ext cx="93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02" name="Google Shape;102;g60d0c251e4afddb7_211"/>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grpSp>
        <p:nvGrpSpPr>
          <p:cNvPr id="104" name="Google Shape;104;g60d0c251e4afddb7_218"/>
          <p:cNvGrpSpPr/>
          <p:nvPr/>
        </p:nvGrpSpPr>
        <p:grpSpPr>
          <a:xfrm>
            <a:off x="834621" y="399168"/>
            <a:ext cx="1332416" cy="1332416"/>
            <a:chOff x="348199" y="179450"/>
            <a:chExt cx="1116300" cy="1116300"/>
          </a:xfrm>
        </p:grpSpPr>
        <p:sp>
          <p:nvSpPr>
            <p:cNvPr id="105" name="Google Shape;105;g60d0c251e4afddb7_218"/>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60d0c251e4afddb7_218"/>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 name="Google Shape;107;g60d0c251e4afddb7_218"/>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08" name="Google Shape;108;g60d0c251e4afddb7_218"/>
          <p:cNvSpPr txBox="1"/>
          <p:nvPr>
            <p:ph idx="1" type="body"/>
          </p:nvPr>
        </p:nvSpPr>
        <p:spPr>
          <a:xfrm>
            <a:off x="17384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09" name="Google Shape;109;g60d0c251e4afddb7_218"/>
          <p:cNvSpPr txBox="1"/>
          <p:nvPr>
            <p:ph idx="2" type="body"/>
          </p:nvPr>
        </p:nvSpPr>
        <p:spPr>
          <a:xfrm>
            <a:off x="6538200" y="2653400"/>
            <a:ext cx="4574100" cy="33888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10" name="Google Shape;110;g60d0c251e4afddb7_218"/>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1" name="Shape 111"/>
        <p:cNvGrpSpPr/>
        <p:nvPr/>
      </p:nvGrpSpPr>
      <p:grpSpPr>
        <a:xfrm>
          <a:off x="0" y="0"/>
          <a:ext cx="0" cy="0"/>
          <a:chOff x="0" y="0"/>
          <a:chExt cx="0" cy="0"/>
        </a:xfrm>
      </p:grpSpPr>
      <p:grpSp>
        <p:nvGrpSpPr>
          <p:cNvPr id="112" name="Google Shape;112;g60d0c251e4afddb7_226"/>
          <p:cNvGrpSpPr/>
          <p:nvPr/>
        </p:nvGrpSpPr>
        <p:grpSpPr>
          <a:xfrm>
            <a:off x="834621" y="399168"/>
            <a:ext cx="1332416" cy="1332416"/>
            <a:chOff x="348199" y="179450"/>
            <a:chExt cx="1116300" cy="1116300"/>
          </a:xfrm>
        </p:grpSpPr>
        <p:sp>
          <p:nvSpPr>
            <p:cNvPr id="113" name="Google Shape;113;g60d0c251e4afddb7_226"/>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60d0c251e4afddb7_226"/>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 name="Google Shape;115;g60d0c251e4afddb7_226"/>
          <p:cNvSpPr txBox="1"/>
          <p:nvPr>
            <p:ph type="title"/>
          </p:nvPr>
        </p:nvSpPr>
        <p:spPr>
          <a:xfrm>
            <a:off x="1738400" y="798100"/>
            <a:ext cx="9374100" cy="13323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6" name="Google Shape;116;g60d0c251e4afddb7_226"/>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7" name="Shape 117"/>
        <p:cNvGrpSpPr/>
        <p:nvPr/>
      </p:nvGrpSpPr>
      <p:grpSpPr>
        <a:xfrm>
          <a:off x="0" y="0"/>
          <a:ext cx="0" cy="0"/>
          <a:chOff x="0" y="0"/>
          <a:chExt cx="0" cy="0"/>
        </a:xfrm>
      </p:grpSpPr>
      <p:grpSp>
        <p:nvGrpSpPr>
          <p:cNvPr id="118" name="Google Shape;118;g60d0c251e4afddb7_232"/>
          <p:cNvGrpSpPr/>
          <p:nvPr/>
        </p:nvGrpSpPr>
        <p:grpSpPr>
          <a:xfrm>
            <a:off x="834621" y="399168"/>
            <a:ext cx="1332416" cy="1332416"/>
            <a:chOff x="348199" y="179450"/>
            <a:chExt cx="1116300" cy="1116300"/>
          </a:xfrm>
        </p:grpSpPr>
        <p:sp>
          <p:nvSpPr>
            <p:cNvPr id="119" name="Google Shape;119;g60d0c251e4afddb7_232"/>
            <p:cNvSpPr/>
            <p:nvPr/>
          </p:nvSpPr>
          <p:spPr>
            <a:xfrm rot="-5400000">
              <a:off x="574557" y="405788"/>
              <a:ext cx="663600" cy="6636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60d0c251e4afddb7_232"/>
            <p:cNvSpPr/>
            <p:nvPr/>
          </p:nvSpPr>
          <p:spPr>
            <a:xfrm rot="-5400000">
              <a:off x="348199" y="179450"/>
              <a:ext cx="1116300" cy="1116300"/>
            </a:xfrm>
            <a:prstGeom prst="pie">
              <a:avLst>
                <a:gd fmla="val 10792838" name="adj1"/>
                <a:gd fmla="val 16200000" name="adj2"/>
              </a:avLst>
            </a:prstGeom>
            <a:solidFill>
              <a:schemeClr val="dk2">
                <a:alpha val="10980"/>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 name="Google Shape;121;g60d0c251e4afddb7_232"/>
          <p:cNvSpPr txBox="1"/>
          <p:nvPr>
            <p:ph type="title"/>
          </p:nvPr>
        </p:nvSpPr>
        <p:spPr>
          <a:xfrm>
            <a:off x="1738400" y="798100"/>
            <a:ext cx="4416000" cy="21201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22" name="Google Shape;122;g60d0c251e4afddb7_232"/>
          <p:cNvSpPr txBox="1"/>
          <p:nvPr>
            <p:ph idx="1" type="body"/>
          </p:nvPr>
        </p:nvSpPr>
        <p:spPr>
          <a:xfrm>
            <a:off x="1738400" y="3079567"/>
            <a:ext cx="4416000" cy="2962500"/>
          </a:xfrm>
          <a:prstGeom prst="rect">
            <a:avLst/>
          </a:prstGeom>
          <a:noFill/>
          <a:ln>
            <a:noFill/>
          </a:ln>
        </p:spPr>
        <p:txBody>
          <a:bodyPr anchorCtr="0" anchor="t" bIns="121900" lIns="121900" spcFirstLastPara="1" rIns="121900" wrap="square" tIns="121900">
            <a:normAutofit/>
          </a:bodyPr>
          <a:lstStyle>
            <a:lvl1pPr indent="-336550" lvl="0" marL="457200" algn="l">
              <a:lnSpc>
                <a:spcPct val="115000"/>
              </a:lnSpc>
              <a:spcBef>
                <a:spcPts val="0"/>
              </a:spcBef>
              <a:spcAft>
                <a:spcPts val="0"/>
              </a:spcAft>
              <a:buSzPts val="1700"/>
              <a:buChar char="●"/>
              <a:defRPr/>
            </a:lvl1pPr>
            <a:lvl2pPr indent="-323850" lvl="1" marL="914400" algn="l">
              <a:lnSpc>
                <a:spcPct val="115000"/>
              </a:lnSpc>
              <a:spcBef>
                <a:spcPts val="0"/>
              </a:spcBef>
              <a:spcAft>
                <a:spcPts val="0"/>
              </a:spcAft>
              <a:buSzPts val="1500"/>
              <a:buChar char="○"/>
              <a:defRPr/>
            </a:lvl2pPr>
            <a:lvl3pPr indent="-323850" lvl="2" marL="1371600" algn="l">
              <a:lnSpc>
                <a:spcPct val="115000"/>
              </a:lnSpc>
              <a:spcBef>
                <a:spcPts val="0"/>
              </a:spcBef>
              <a:spcAft>
                <a:spcPts val="0"/>
              </a:spcAft>
              <a:buSzPts val="1500"/>
              <a:buChar char="■"/>
              <a:defRPr/>
            </a:lvl3pPr>
            <a:lvl4pPr indent="-323850" lvl="3" marL="1828800" algn="l">
              <a:lnSpc>
                <a:spcPct val="115000"/>
              </a:lnSpc>
              <a:spcBef>
                <a:spcPts val="0"/>
              </a:spcBef>
              <a:spcAft>
                <a:spcPts val="0"/>
              </a:spcAft>
              <a:buSzPts val="1500"/>
              <a:buChar char="●"/>
              <a:defRPr/>
            </a:lvl4pPr>
            <a:lvl5pPr indent="-323850" lvl="4" marL="2286000" algn="l">
              <a:lnSpc>
                <a:spcPct val="115000"/>
              </a:lnSpc>
              <a:spcBef>
                <a:spcPts val="0"/>
              </a:spcBef>
              <a:spcAft>
                <a:spcPts val="0"/>
              </a:spcAft>
              <a:buSzPts val="1500"/>
              <a:buChar char="○"/>
              <a:defRPr/>
            </a:lvl5pPr>
            <a:lvl6pPr indent="-323850" lvl="5" marL="2743200" algn="l">
              <a:lnSpc>
                <a:spcPct val="115000"/>
              </a:lnSpc>
              <a:spcBef>
                <a:spcPts val="0"/>
              </a:spcBef>
              <a:spcAft>
                <a:spcPts val="0"/>
              </a:spcAft>
              <a:buSzPts val="1500"/>
              <a:buChar char="■"/>
              <a:defRPr/>
            </a:lvl6pPr>
            <a:lvl7pPr indent="-323850" lvl="6" marL="3200400" algn="l">
              <a:lnSpc>
                <a:spcPct val="115000"/>
              </a:lnSpc>
              <a:spcBef>
                <a:spcPts val="0"/>
              </a:spcBef>
              <a:spcAft>
                <a:spcPts val="0"/>
              </a:spcAft>
              <a:buSzPts val="1500"/>
              <a:buChar char="●"/>
              <a:defRPr/>
            </a:lvl7pPr>
            <a:lvl8pPr indent="-323850" lvl="7" marL="3657600" algn="l">
              <a:lnSpc>
                <a:spcPct val="115000"/>
              </a:lnSpc>
              <a:spcBef>
                <a:spcPts val="0"/>
              </a:spcBef>
              <a:spcAft>
                <a:spcPts val="0"/>
              </a:spcAft>
              <a:buSzPts val="1500"/>
              <a:buChar char="○"/>
              <a:defRPr/>
            </a:lvl8pPr>
            <a:lvl9pPr indent="-323850" lvl="8" marL="4114800" algn="l">
              <a:lnSpc>
                <a:spcPct val="115000"/>
              </a:lnSpc>
              <a:spcBef>
                <a:spcPts val="0"/>
              </a:spcBef>
              <a:spcAft>
                <a:spcPts val="0"/>
              </a:spcAft>
              <a:buSzPts val="1500"/>
              <a:buChar char="■"/>
              <a:defRPr/>
            </a:lvl9pPr>
          </a:lstStyle>
          <a:p/>
        </p:txBody>
      </p:sp>
      <p:sp>
        <p:nvSpPr>
          <p:cNvPr id="123" name="Google Shape;123;g60d0c251e4afddb7_23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24" name="Shape 124"/>
        <p:cNvGrpSpPr/>
        <p:nvPr/>
      </p:nvGrpSpPr>
      <p:grpSpPr>
        <a:xfrm>
          <a:off x="0" y="0"/>
          <a:ext cx="0" cy="0"/>
          <a:chOff x="0" y="0"/>
          <a:chExt cx="0" cy="0"/>
        </a:xfrm>
      </p:grpSpPr>
      <p:grpSp>
        <p:nvGrpSpPr>
          <p:cNvPr id="125" name="Google Shape;125;g60d0c251e4afddb7_239"/>
          <p:cNvGrpSpPr/>
          <p:nvPr/>
        </p:nvGrpSpPr>
        <p:grpSpPr>
          <a:xfrm>
            <a:off x="9155392" y="1678"/>
            <a:ext cx="3023094" cy="3468901"/>
            <a:chOff x="6790514" y="1255"/>
            <a:chExt cx="2267380" cy="2601741"/>
          </a:xfrm>
        </p:grpSpPr>
        <p:grpSp>
          <p:nvGrpSpPr>
            <p:cNvPr id="126" name="Google Shape;126;g60d0c251e4afddb7_239"/>
            <p:cNvGrpSpPr/>
            <p:nvPr/>
          </p:nvGrpSpPr>
          <p:grpSpPr>
            <a:xfrm>
              <a:off x="7067536" y="1255"/>
              <a:ext cx="1990358" cy="1990303"/>
              <a:chOff x="7067536" y="1255"/>
              <a:chExt cx="1990358" cy="1990303"/>
            </a:xfrm>
          </p:grpSpPr>
          <p:sp>
            <p:nvSpPr>
              <p:cNvPr id="127" name="Google Shape;127;g60d0c251e4afddb7_239"/>
              <p:cNvSpPr/>
              <p:nvPr/>
            </p:nvSpPr>
            <p:spPr>
              <a:xfrm rot="-8648551">
                <a:off x="7594313" y="527721"/>
                <a:ext cx="937226" cy="937226"/>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60d0c251e4afddb7_239"/>
              <p:cNvSpPr/>
              <p:nvPr/>
            </p:nvSpPr>
            <p:spPr>
              <a:xfrm rot="-8648551">
                <a:off x="7594313" y="527721"/>
                <a:ext cx="937226" cy="937226"/>
              </a:xfrm>
              <a:prstGeom prst="pie">
                <a:avLst>
                  <a:gd fmla="val 19376841"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60d0c251e4afddb7_239"/>
              <p:cNvSpPr/>
              <p:nvPr/>
            </p:nvSpPr>
            <p:spPr>
              <a:xfrm rot="-8649154">
                <a:off x="7349891" y="283705"/>
                <a:ext cx="1425647" cy="14254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0" name="Google Shape;130;g60d0c251e4afddb7_239"/>
            <p:cNvGrpSpPr/>
            <p:nvPr/>
          </p:nvGrpSpPr>
          <p:grpSpPr>
            <a:xfrm>
              <a:off x="8207126" y="1807997"/>
              <a:ext cx="795000" cy="795000"/>
              <a:chOff x="8207126" y="1807997"/>
              <a:chExt cx="795000" cy="795000"/>
            </a:xfrm>
          </p:grpSpPr>
          <p:sp>
            <p:nvSpPr>
              <p:cNvPr id="131" name="Google Shape;131;g60d0c251e4afddb7_239"/>
              <p:cNvSpPr/>
              <p:nvPr/>
            </p:nvSpPr>
            <p:spPr>
              <a:xfrm rot="2152054">
                <a:off x="8319942" y="1920813"/>
                <a:ext cx="569367" cy="569367"/>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60d0c251e4afddb7_239"/>
              <p:cNvSpPr/>
              <p:nvPr/>
            </p:nvSpPr>
            <p:spPr>
              <a:xfrm rot="2150259">
                <a:off x="8408218" y="2008610"/>
                <a:ext cx="393004" cy="3930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60d0c251e4afddb7_239"/>
              <p:cNvSpPr/>
              <p:nvPr/>
            </p:nvSpPr>
            <p:spPr>
              <a:xfrm rot="2150259">
                <a:off x="8408218" y="2008610"/>
                <a:ext cx="393004" cy="393004"/>
              </a:xfrm>
              <a:prstGeom prst="pie">
                <a:avLst>
                  <a:gd fmla="val 5699893"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g60d0c251e4afddb7_239"/>
            <p:cNvGrpSpPr/>
            <p:nvPr/>
          </p:nvGrpSpPr>
          <p:grpSpPr>
            <a:xfrm>
              <a:off x="6790514" y="118857"/>
              <a:ext cx="548700" cy="548700"/>
              <a:chOff x="6790514" y="118857"/>
              <a:chExt cx="548700" cy="548700"/>
            </a:xfrm>
          </p:grpSpPr>
          <p:sp>
            <p:nvSpPr>
              <p:cNvPr id="135" name="Google Shape;135;g60d0c251e4afddb7_239"/>
              <p:cNvSpPr/>
              <p:nvPr/>
            </p:nvSpPr>
            <p:spPr>
              <a:xfrm rot="2150259">
                <a:off x="6868362" y="196705"/>
                <a:ext cx="393004" cy="393004"/>
              </a:xfrm>
              <a:prstGeom prst="ellipse">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60d0c251e4afddb7_239"/>
              <p:cNvSpPr/>
              <p:nvPr/>
            </p:nvSpPr>
            <p:spPr>
              <a:xfrm rot="2150259">
                <a:off x="6868362" y="196705"/>
                <a:ext cx="393004" cy="393004"/>
              </a:xfrm>
              <a:prstGeom prst="pie">
                <a:avLst>
                  <a:gd fmla="val 5699893" name="adj1"/>
                  <a:gd fmla="val 12313574" name="adj2"/>
                </a:avLst>
              </a:prstGeom>
              <a:solidFill>
                <a:schemeClr val="lt1">
                  <a:alpha val="7843"/>
                </a:scheme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37" name="Google Shape;137;g60d0c251e4afddb7_239"/>
          <p:cNvSpPr txBox="1"/>
          <p:nvPr>
            <p:ph type="title"/>
          </p:nvPr>
        </p:nvSpPr>
        <p:spPr>
          <a:xfrm>
            <a:off x="1098667" y="1018133"/>
            <a:ext cx="7810500" cy="476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38" name="Google Shape;138;g60d0c251e4afddb7_239"/>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9" name="Shape 9"/>
        <p:cNvGrpSpPr/>
        <p:nvPr/>
      </p:nvGrpSpPr>
      <p:grpSpPr>
        <a:xfrm>
          <a:off x="0" y="0"/>
          <a:ext cx="0" cy="0"/>
          <a:chOff x="0" y="0"/>
          <a:chExt cx="0" cy="0"/>
        </a:xfrm>
      </p:grpSpPr>
      <p:sp>
        <p:nvSpPr>
          <p:cNvPr id="10" name="Google Shape;10;g60d0c251e4afddb7_13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1pPr>
            <a:lvl2pPr lvl="1"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2pPr>
            <a:lvl3pPr lvl="2"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3pPr>
            <a:lvl4pPr lvl="3"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4pPr>
            <a:lvl5pPr lvl="4"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5pPr>
            <a:lvl6pPr lvl="5"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6pPr>
            <a:lvl7pPr lvl="6"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7pPr>
            <a:lvl8pPr lvl="7"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8pPr>
            <a:lvl9pPr lvl="8" marR="0" rtl="0" algn="l">
              <a:lnSpc>
                <a:spcPct val="100000"/>
              </a:lnSpc>
              <a:spcBef>
                <a:spcPts val="0"/>
              </a:spcBef>
              <a:spcAft>
                <a:spcPts val="0"/>
              </a:spcAft>
              <a:buClr>
                <a:schemeClr val="dk2"/>
              </a:buClr>
              <a:buSzPts val="3700"/>
              <a:buFont typeface="Maven Pro"/>
              <a:buNone/>
              <a:defRPr b="1" i="0" sz="3700" u="none" cap="none" strike="noStrike">
                <a:solidFill>
                  <a:schemeClr val="dk2"/>
                </a:solidFill>
                <a:latin typeface="Maven Pro"/>
                <a:ea typeface="Maven Pro"/>
                <a:cs typeface="Maven Pro"/>
                <a:sym typeface="Maven Pro"/>
              </a:defRPr>
            </a:lvl9pPr>
          </a:lstStyle>
          <a:p/>
        </p:txBody>
      </p:sp>
      <p:sp>
        <p:nvSpPr>
          <p:cNvPr id="11" name="Google Shape;11;g60d0c251e4afddb7_13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marR="0" rtl="0" algn="l">
              <a:lnSpc>
                <a:spcPct val="115000"/>
              </a:lnSpc>
              <a:spcBef>
                <a:spcPts val="0"/>
              </a:spcBef>
              <a:spcAft>
                <a:spcPts val="0"/>
              </a:spcAft>
              <a:buClr>
                <a:schemeClr val="dk2"/>
              </a:buClr>
              <a:buSzPts val="1700"/>
              <a:buFont typeface="Nunito"/>
              <a:buChar char="●"/>
              <a:defRPr b="0" i="0" sz="1700" u="none" cap="none" strike="noStrike">
                <a:solidFill>
                  <a:schemeClr val="dk2"/>
                </a:solidFill>
                <a:latin typeface="Nunito"/>
                <a:ea typeface="Nunito"/>
                <a:cs typeface="Nunito"/>
                <a:sym typeface="Nunito"/>
              </a:defRPr>
            </a:lvl1pPr>
            <a:lvl2pPr indent="-323850" lvl="1" marL="914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2pPr>
            <a:lvl3pPr indent="-323850" lvl="2" marL="1371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3pPr>
            <a:lvl4pPr indent="-323850" lvl="3" marL="1828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4pPr>
            <a:lvl5pPr indent="-323850" lvl="4" marL="22860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5pPr>
            <a:lvl6pPr indent="-323850" lvl="5" marL="27432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6pPr>
            <a:lvl7pPr indent="-323850" lvl="6" marL="32004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7pPr>
            <a:lvl8pPr indent="-323850" lvl="7" marL="36576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8pPr>
            <a:lvl9pPr indent="-323850" lvl="8" marL="4114800" marR="0" rtl="0" algn="l">
              <a:lnSpc>
                <a:spcPct val="115000"/>
              </a:lnSpc>
              <a:spcBef>
                <a:spcPts val="0"/>
              </a:spcBef>
              <a:spcAft>
                <a:spcPts val="0"/>
              </a:spcAft>
              <a:buClr>
                <a:schemeClr val="dk2"/>
              </a:buClr>
              <a:buSzPts val="1500"/>
              <a:buFont typeface="Nunito"/>
              <a:buChar char="■"/>
              <a:defRPr b="0" i="0" sz="1500" u="none" cap="none" strike="noStrike">
                <a:solidFill>
                  <a:schemeClr val="dk2"/>
                </a:solidFill>
                <a:latin typeface="Nunito"/>
                <a:ea typeface="Nunito"/>
                <a:cs typeface="Nunito"/>
                <a:sym typeface="Nunito"/>
              </a:defRPr>
            </a:lvl9pPr>
          </a:lstStyle>
          <a:p/>
        </p:txBody>
      </p:sp>
      <p:sp>
        <p:nvSpPr>
          <p:cNvPr id="12" name="Google Shape;12;g60d0c251e4afddb7_132"/>
          <p:cNvSpPr txBox="1"/>
          <p:nvPr>
            <p:ph idx="12" type="sldNum"/>
          </p:nvPr>
        </p:nvSpPr>
        <p:spPr>
          <a:xfrm>
            <a:off x="11268061" y="6315968"/>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jpg"/><Relationship Id="rId5" Type="http://schemas.openxmlformats.org/officeDocument/2006/relationships/hyperlink" Target="https://youtu.be/Sta_p-oB_d4?si=PSzflbzQ7wHiQ1t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ordwall.net/resource/9684543/surah-al-qaria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1.jpg"/><Relationship Id="rId5" Type="http://schemas.openxmlformats.org/officeDocument/2006/relationships/hyperlink" Target="https://www.volcanodiscovery.com/place/46992/earthquakes/doha-today.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www.youtube.com/watch?v=jldIY3-PBM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youtube.com/watch?v=i76PrzCnRyw" TargetMode="External"/><Relationship Id="rId4" Type="http://schemas.openxmlformats.org/officeDocument/2006/relationships/hyperlink" Target="https://www.youtube.com/watch?v=a1SR5SKRJSQ" TargetMode="External"/><Relationship Id="rId5" Type="http://schemas.openxmlformats.org/officeDocument/2006/relationships/hyperlink" Target="https://www.youtube.com/watch?v=kETg2fb15xc" TargetMode="External"/><Relationship Id="rId6" Type="http://schemas.openxmlformats.org/officeDocument/2006/relationships/image" Target="../media/image5.jpg"/><Relationship Id="rId7"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1"/>
          <p:cNvSpPr txBox="1"/>
          <p:nvPr/>
        </p:nvSpPr>
        <p:spPr>
          <a:xfrm>
            <a:off x="495650" y="1093500"/>
            <a:ext cx="11696100" cy="39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chemeClr val="accent2"/>
              </a:highlight>
              <a:latin typeface="Arial"/>
              <a:ea typeface="Arial"/>
              <a:cs typeface="Arial"/>
              <a:sym typeface="Arial"/>
            </a:endParaRPr>
          </a:p>
        </p:txBody>
      </p:sp>
      <p:pic>
        <p:nvPicPr>
          <p:cNvPr id="289" name="Google Shape;289;p1"/>
          <p:cNvPicPr preferRelativeResize="0"/>
          <p:nvPr/>
        </p:nvPicPr>
        <p:blipFill rotWithShape="1">
          <a:blip r:embed="rId4">
            <a:alphaModFix/>
          </a:blip>
          <a:srcRect b="0" l="0" r="0" t="0"/>
          <a:stretch/>
        </p:blipFill>
        <p:spPr>
          <a:xfrm>
            <a:off x="0" y="0"/>
            <a:ext cx="12344399" cy="7231575"/>
          </a:xfrm>
          <a:prstGeom prst="rect">
            <a:avLst/>
          </a:prstGeom>
          <a:noFill/>
          <a:ln>
            <a:noFill/>
          </a:ln>
        </p:spPr>
      </p:pic>
      <p:sp>
        <p:nvSpPr>
          <p:cNvPr id="290" name="Google Shape;290;p1"/>
          <p:cNvSpPr txBox="1"/>
          <p:nvPr/>
        </p:nvSpPr>
        <p:spPr>
          <a:xfrm>
            <a:off x="0" y="0"/>
            <a:ext cx="3000000" cy="83096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rgbClr val="000000"/>
                </a:solidFill>
                <a:latin typeface="Arial"/>
                <a:ea typeface="Arial"/>
                <a:cs typeface="Arial"/>
                <a:sym typeface="Arial"/>
                <a:hlinkClick r:id="rId5">
                  <a:extLst>
                    <a:ext uri="{A12FA001-AC4F-418D-AE19-62706E023703}">
                      <ahyp:hlinkClr val="tx"/>
                    </a:ext>
                  </a:extLst>
                </a:hlinkClick>
              </a:rPr>
              <a:t>https://youtu.be/Sta_p-oB_d4?si=PSzflbzQ7wHiQ1tU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1c0f75c00ad1bc83_0"/>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fontScale="90000"/>
          </a:bodyPr>
          <a:lstStyle/>
          <a:p>
            <a:pPr indent="0" lvl="0" marL="0" rtl="0" algn="ctr">
              <a:lnSpc>
                <a:spcPct val="100000"/>
              </a:lnSpc>
              <a:spcBef>
                <a:spcPts val="0"/>
              </a:spcBef>
              <a:spcAft>
                <a:spcPts val="0"/>
              </a:spcAft>
              <a:buSzPct val="111111"/>
              <a:buNone/>
            </a:pPr>
            <a:br>
              <a:rPr lang="en-US">
                <a:solidFill>
                  <a:schemeClr val="accent4"/>
                </a:solidFill>
              </a:rPr>
            </a:br>
            <a:r>
              <a:rPr lang="en-US" sz="7300">
                <a:solidFill>
                  <a:srgbClr val="FF0000"/>
                </a:solidFill>
              </a:rPr>
              <a:t>Online quiz: </a:t>
            </a:r>
            <a:br>
              <a:rPr lang="en-US">
                <a:solidFill>
                  <a:schemeClr val="accent4"/>
                </a:solidFill>
              </a:rPr>
            </a:br>
            <a:r>
              <a:rPr lang="en-US" u="sng">
                <a:solidFill>
                  <a:schemeClr val="hlink"/>
                </a:solidFill>
                <a:hlinkClick r:id="rId3"/>
              </a:rPr>
              <a:t>https://wordwall.net/resource/9684543/surah-al-qariah</a:t>
            </a:r>
            <a:endParaRPr>
              <a:solidFill>
                <a:schemeClr val="accent4"/>
              </a:solidFill>
            </a:endParaRPr>
          </a:p>
          <a:p>
            <a:pPr indent="0" lvl="0" marL="0" rtl="0" algn="ctr">
              <a:lnSpc>
                <a:spcPct val="100000"/>
              </a:lnSpc>
              <a:spcBef>
                <a:spcPts val="0"/>
              </a:spcBef>
              <a:spcAft>
                <a:spcPts val="0"/>
              </a:spcAft>
              <a:buSzPct val="111111"/>
              <a:buNone/>
            </a:pPr>
            <a:br>
              <a:rPr lang="en-US">
                <a:solidFill>
                  <a:schemeClr val="accent4"/>
                </a:solidFill>
              </a:rPr>
            </a:br>
            <a:r>
              <a:rPr lang="en-US">
                <a:solidFill>
                  <a:schemeClr val="accent4"/>
                </a:solidFill>
              </a:rPr>
              <a:t>Students will do the online quiz about surah Qariah through the above link.</a:t>
            </a:r>
            <a:br>
              <a:rPr lang="en-US">
                <a:solidFill>
                  <a:schemeClr val="accent4"/>
                </a:solidFill>
              </a:rPr>
            </a:br>
            <a:endParaRPr>
              <a:solidFill>
                <a:schemeClr val="accent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A Deep Dive Into The Best Throat Letters In Arabic" id="361" name="Google Shape;361;p3"/>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A Deep Dive Into The Best Throat Letters In Arabic" id="362" name="Google Shape;362;p3"/>
          <p:cNvSpPr/>
          <p:nvPr/>
        </p:nvSpPr>
        <p:spPr>
          <a:xfrm>
            <a:off x="5943600" y="3276600"/>
            <a:ext cx="3879130" cy="38791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A Deep Dive Into The Best Throat Letters In Arabic" id="363" name="Google Shape;363;p3"/>
          <p:cNvSpPr/>
          <p:nvPr/>
        </p:nvSpPr>
        <p:spPr>
          <a:xfrm>
            <a:off x="6095999" y="3428999"/>
            <a:ext cx="2736915" cy="27369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A Deep Dive Into The Best Throat Letters In Arabic" id="364" name="Google Shape;364;p3"/>
          <p:cNvSpPr/>
          <p:nvPr/>
        </p:nvSpPr>
        <p:spPr>
          <a:xfrm>
            <a:off x="680301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2"/>
              </a:solidFill>
              <a:latin typeface="Arial"/>
              <a:ea typeface="Arial"/>
              <a:cs typeface="Arial"/>
              <a:sym typeface="Arial"/>
            </a:endParaRPr>
          </a:p>
        </p:txBody>
      </p:sp>
      <p:pic>
        <p:nvPicPr>
          <p:cNvPr descr="Throat Letters Arabic | Smart Quran Academy" id="365" name="Google Shape;365;p3"/>
          <p:cNvPicPr preferRelativeResize="0"/>
          <p:nvPr/>
        </p:nvPicPr>
        <p:blipFill rotWithShape="1">
          <a:blip r:embed="rId3">
            <a:alphaModFix/>
          </a:blip>
          <a:srcRect b="0" l="0" r="0" t="0"/>
          <a:stretch/>
        </p:blipFill>
        <p:spPr>
          <a:xfrm>
            <a:off x="184919" y="133603"/>
            <a:ext cx="9355006" cy="6724397"/>
          </a:xfrm>
          <a:prstGeom prst="rect">
            <a:avLst/>
          </a:prstGeom>
          <a:noFill/>
          <a:ln>
            <a:noFill/>
          </a:ln>
        </p:spPr>
      </p:pic>
      <p:sp>
        <p:nvSpPr>
          <p:cNvPr id="366" name="Google Shape;366;p3"/>
          <p:cNvSpPr txBox="1"/>
          <p:nvPr/>
        </p:nvSpPr>
        <p:spPr>
          <a:xfrm>
            <a:off x="9539925" y="1012953"/>
            <a:ext cx="2608867"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Calibri"/>
                <a:ea typeface="Calibri"/>
                <a:cs typeface="Calibri"/>
                <a:sym typeface="Calibri"/>
              </a:rPr>
              <a:t>students will write 3 words from surah Qariah that have throat letters. They will also write the throat letters in their notebooks.</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800" u="none" cap="none" strike="noStrike">
                <a:solidFill>
                  <a:srgbClr val="000000"/>
                </a:solidFill>
                <a:latin typeface="Arial"/>
                <a:ea typeface="Arial"/>
                <a:cs typeface="Arial"/>
                <a:sym typeface="Arial"/>
              </a:rPr>
            </a:b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A picture containing toy, LEGO&#10;&#10;Description automatically generated" id="371" name="Google Shape;371;p12"/>
          <p:cNvPicPr preferRelativeResize="0"/>
          <p:nvPr/>
        </p:nvPicPr>
        <p:blipFill rotWithShape="1">
          <a:blip r:embed="rId3">
            <a:alphaModFix/>
          </a:blip>
          <a:srcRect b="0" l="0" r="0" t="0"/>
          <a:stretch/>
        </p:blipFill>
        <p:spPr>
          <a:xfrm>
            <a:off x="10437867" y="4365025"/>
            <a:ext cx="1998551" cy="2492974"/>
          </a:xfrm>
          <a:prstGeom prst="rect">
            <a:avLst/>
          </a:prstGeom>
          <a:noFill/>
          <a:ln>
            <a:noFill/>
          </a:ln>
        </p:spPr>
      </p:pic>
      <p:pic>
        <p:nvPicPr>
          <p:cNvPr id="372" name="Google Shape;372;p12"/>
          <p:cNvPicPr preferRelativeResize="0"/>
          <p:nvPr/>
        </p:nvPicPr>
        <p:blipFill rotWithShape="1">
          <a:blip r:embed="rId4">
            <a:alphaModFix/>
          </a:blip>
          <a:srcRect b="0" l="0" r="0" t="0"/>
          <a:stretch/>
        </p:blipFill>
        <p:spPr>
          <a:xfrm>
            <a:off x="207391" y="83311"/>
            <a:ext cx="4571999" cy="6624444"/>
          </a:xfrm>
          <a:prstGeom prst="rect">
            <a:avLst/>
          </a:prstGeom>
          <a:noFill/>
          <a:ln>
            <a:noFill/>
          </a:ln>
        </p:spPr>
      </p:pic>
      <p:sp>
        <p:nvSpPr>
          <p:cNvPr id="373" name="Google Shape;373;p12"/>
          <p:cNvSpPr txBox="1"/>
          <p:nvPr/>
        </p:nvSpPr>
        <p:spPr>
          <a:xfrm>
            <a:off x="5152192" y="3695307"/>
            <a:ext cx="7039807"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400" u="none" cap="none" strike="noStrike">
                <a:solidFill>
                  <a:srgbClr val="000000"/>
                </a:solidFill>
                <a:latin typeface="Calibri"/>
                <a:ea typeface="Calibri"/>
                <a:cs typeface="Calibri"/>
                <a:sym typeface="Calibri"/>
              </a:rPr>
              <a:t>We did recitation and explanation of surahal Qaria in last lesson. We already have done some tafseer with picture book during word to word translation. Now we just read and explain a bit moreabout”</a:t>
            </a:r>
            <a:endParaRPr b="0" i="0" sz="2400" u="none" cap="none" strike="noStrike">
              <a:solidFill>
                <a:srgbClr val="000000"/>
              </a:solidFill>
              <a:latin typeface="Arial"/>
              <a:ea typeface="Arial"/>
              <a:cs typeface="Arial"/>
              <a:sym typeface="Arial"/>
            </a:endParaRPr>
          </a:p>
          <a:p>
            <a:pPr indent="-152400" lvl="0" marL="0"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Calibri"/>
                <a:ea typeface="Calibri"/>
                <a:cs typeface="Calibri"/>
                <a:sym typeface="Calibri"/>
              </a:rPr>
              <a:t>How people would react? </a:t>
            </a:r>
            <a:endParaRPr/>
          </a:p>
          <a:p>
            <a:pPr indent="-152400" lvl="0" marL="0"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Calibri"/>
                <a:ea typeface="Calibri"/>
                <a:cs typeface="Calibri"/>
                <a:sym typeface="Calibri"/>
              </a:rPr>
              <a:t>How body parts will speak? </a:t>
            </a:r>
            <a:endParaRPr/>
          </a:p>
          <a:p>
            <a:pPr indent="-152400" lvl="0" marL="0" marR="0" rtl="0" algn="l">
              <a:lnSpc>
                <a:spcPct val="100000"/>
              </a:lnSpc>
              <a:spcBef>
                <a:spcPts val="0"/>
              </a:spcBef>
              <a:spcAft>
                <a:spcPts val="0"/>
              </a:spcAft>
              <a:buClr>
                <a:srgbClr val="000000"/>
              </a:buClr>
              <a:buSzPts val="2400"/>
              <a:buFont typeface="Arial"/>
              <a:buChar char="•"/>
            </a:pPr>
            <a:r>
              <a:rPr b="0" i="1" lang="en-US" sz="2400" u="none" cap="none" strike="noStrike">
                <a:solidFill>
                  <a:srgbClr val="000000"/>
                </a:solidFill>
                <a:latin typeface="Calibri"/>
                <a:ea typeface="Calibri"/>
                <a:cs typeface="Calibri"/>
                <a:sym typeface="Calibri"/>
              </a:rPr>
              <a:t>Where people would be gathered?</a:t>
            </a:r>
            <a:endParaRPr/>
          </a:p>
        </p:txBody>
      </p:sp>
      <p:sp>
        <p:nvSpPr>
          <p:cNvPr id="374" name="Google Shape;374;p12"/>
          <p:cNvSpPr txBox="1"/>
          <p:nvPr>
            <p:ph idx="1" type="subTitle"/>
          </p:nvPr>
        </p:nvSpPr>
        <p:spPr>
          <a:xfrm>
            <a:off x="5152193" y="0"/>
            <a:ext cx="6914116" cy="509047"/>
          </a:xfrm>
          <a:prstGeom prst="rect">
            <a:avLst/>
          </a:prstGeom>
          <a:noFill/>
          <a:ln>
            <a:noFill/>
          </a:ln>
        </p:spPr>
        <p:txBody>
          <a:bodyPr anchorCtr="0" anchor="t" bIns="121900" lIns="121900" spcFirstLastPara="1" rIns="121900" wrap="square" tIns="121900">
            <a:noAutofit/>
          </a:bodyPr>
          <a:lstStyle/>
          <a:p>
            <a:pPr indent="-336550" lvl="0" marL="457200" rtl="0" algn="l">
              <a:lnSpc>
                <a:spcPct val="100000"/>
              </a:lnSpc>
              <a:spcBef>
                <a:spcPts val="0"/>
              </a:spcBef>
              <a:spcAft>
                <a:spcPts val="0"/>
              </a:spcAft>
              <a:buSzPts val="2100"/>
              <a:buNone/>
            </a:pPr>
            <a:r>
              <a:rPr b="0" i="1" lang="en-US" sz="2000" u="none" strike="noStrike">
                <a:solidFill>
                  <a:srgbClr val="000000"/>
                </a:solidFill>
                <a:latin typeface="Calibri"/>
                <a:ea typeface="Calibri"/>
                <a:cs typeface="Calibri"/>
                <a:sym typeface="Calibri"/>
              </a:rPr>
              <a:t> </a:t>
            </a:r>
            <a:r>
              <a:rPr b="0" i="1" lang="en-US" sz="2800" u="none" strike="noStrike">
                <a:solidFill>
                  <a:srgbClr val="000000"/>
                </a:solidFill>
                <a:highlight>
                  <a:srgbClr val="FFFF00"/>
                </a:highlight>
                <a:latin typeface="Calibri"/>
                <a:ea typeface="Calibri"/>
                <a:cs typeface="Calibri"/>
                <a:sym typeface="Calibri"/>
              </a:rPr>
              <a:t>"The Answer Is..."</a:t>
            </a:r>
            <a:endParaRPr b="0" sz="2800">
              <a:highlight>
                <a:srgbClr val="FFFF00"/>
              </a:highlight>
            </a:endParaRPr>
          </a:p>
          <a:p>
            <a:pPr indent="0" lvl="0" marL="120650" rtl="0" algn="l">
              <a:lnSpc>
                <a:spcPct val="100000"/>
              </a:lnSpc>
              <a:spcBef>
                <a:spcPts val="1200"/>
              </a:spcBef>
              <a:spcAft>
                <a:spcPts val="0"/>
              </a:spcAft>
              <a:buSzPts val="2100"/>
              <a:buNone/>
            </a:pPr>
            <a:r>
              <a:rPr b="0" i="1" lang="en-US" sz="2000" u="none" strike="noStrike">
                <a:solidFill>
                  <a:srgbClr val="000000"/>
                </a:solidFill>
                <a:latin typeface="Calibri"/>
                <a:ea typeface="Calibri"/>
                <a:cs typeface="Calibri"/>
                <a:sym typeface="Calibri"/>
              </a:rPr>
              <a:t>Prepare index cards with questions about Surah Al-Qariah.</a:t>
            </a:r>
            <a:endParaRPr/>
          </a:p>
          <a:p>
            <a:pPr indent="-285750" lvl="1" marL="742950" rtl="0" algn="l">
              <a:lnSpc>
                <a:spcPct val="100000"/>
              </a:lnSpc>
              <a:spcBef>
                <a:spcPts val="0"/>
              </a:spcBef>
              <a:spcAft>
                <a:spcPts val="0"/>
              </a:spcAft>
              <a:buSzPts val="2100"/>
              <a:buFont typeface="Arial"/>
              <a:buAutoNum type="arabicPeriod"/>
            </a:pPr>
            <a:r>
              <a:rPr b="0" i="1" lang="en-US" sz="2000" u="none" strike="noStrike">
                <a:solidFill>
                  <a:srgbClr val="000000"/>
                </a:solidFill>
                <a:latin typeface="Calibri"/>
                <a:ea typeface="Calibri"/>
                <a:cs typeface="Calibri"/>
                <a:sym typeface="Calibri"/>
              </a:rPr>
              <a:t>What does "Al-Qariah" mean?</a:t>
            </a:r>
            <a:endParaRPr b="0" i="0" sz="2000" u="none" strike="noStrike">
              <a:solidFill>
                <a:srgbClr val="000000"/>
              </a:solidFill>
              <a:latin typeface="Arial"/>
              <a:ea typeface="Arial"/>
              <a:cs typeface="Arial"/>
              <a:sym typeface="Arial"/>
            </a:endParaRPr>
          </a:p>
          <a:p>
            <a:pPr indent="-285750" lvl="1" marL="742950" rtl="0" algn="l">
              <a:lnSpc>
                <a:spcPct val="100000"/>
              </a:lnSpc>
              <a:spcBef>
                <a:spcPts val="0"/>
              </a:spcBef>
              <a:spcAft>
                <a:spcPts val="0"/>
              </a:spcAft>
              <a:buSzPts val="2100"/>
              <a:buFont typeface="Arial"/>
              <a:buAutoNum type="arabicPeriod"/>
            </a:pPr>
            <a:r>
              <a:rPr b="0" i="1" lang="en-US" sz="2000" u="none" strike="noStrike">
                <a:solidFill>
                  <a:srgbClr val="000000"/>
                </a:solidFill>
                <a:latin typeface="Calibri"/>
                <a:ea typeface="Calibri"/>
                <a:cs typeface="Calibri"/>
                <a:sym typeface="Calibri"/>
              </a:rPr>
              <a:t>What will happen on the Day of Judgment?</a:t>
            </a:r>
            <a:endParaRPr b="0" i="0" sz="2000" u="none" strike="noStrike">
              <a:solidFill>
                <a:srgbClr val="000000"/>
              </a:solidFill>
              <a:latin typeface="Arial"/>
              <a:ea typeface="Arial"/>
              <a:cs typeface="Arial"/>
              <a:sym typeface="Arial"/>
            </a:endParaRPr>
          </a:p>
          <a:p>
            <a:pPr indent="-285750" lvl="1" marL="742950" rtl="0" algn="l">
              <a:lnSpc>
                <a:spcPct val="100000"/>
              </a:lnSpc>
              <a:spcBef>
                <a:spcPts val="0"/>
              </a:spcBef>
              <a:spcAft>
                <a:spcPts val="0"/>
              </a:spcAft>
              <a:buSzPts val="2100"/>
              <a:buFont typeface="Arial"/>
              <a:buAutoNum type="arabicPeriod"/>
            </a:pPr>
            <a:r>
              <a:rPr b="0" i="1" lang="en-US" sz="2000" u="none" strike="noStrike">
                <a:solidFill>
                  <a:srgbClr val="000000"/>
                </a:solidFill>
                <a:latin typeface="Calibri"/>
                <a:ea typeface="Calibri"/>
                <a:cs typeface="Calibri"/>
                <a:sym typeface="Calibri"/>
              </a:rPr>
              <a:t>How are good deeds weighed in Surah Al-Qariah?</a:t>
            </a:r>
            <a:endParaRPr b="0" i="0" sz="2000" u="none" strike="noStrike">
              <a:solidFill>
                <a:srgbClr val="000000"/>
              </a:solidFill>
              <a:latin typeface="Arial"/>
              <a:ea typeface="Arial"/>
              <a:cs typeface="Arial"/>
              <a:sym typeface="Arial"/>
            </a:endParaRPr>
          </a:p>
          <a:p>
            <a:pPr indent="-285750" lvl="1" marL="742950" rtl="0" algn="l">
              <a:lnSpc>
                <a:spcPct val="100000"/>
              </a:lnSpc>
              <a:spcBef>
                <a:spcPts val="0"/>
              </a:spcBef>
              <a:spcAft>
                <a:spcPts val="0"/>
              </a:spcAft>
              <a:buSzPts val="2100"/>
              <a:buFont typeface="Arial"/>
              <a:buAutoNum type="arabicPeriod"/>
            </a:pPr>
            <a:r>
              <a:rPr b="0" i="1" lang="en-US" sz="2000" u="none" strike="noStrike">
                <a:solidFill>
                  <a:srgbClr val="000000"/>
                </a:solidFill>
                <a:latin typeface="Calibri"/>
                <a:ea typeface="Calibri"/>
                <a:cs typeface="Calibri"/>
                <a:sym typeface="Calibri"/>
              </a:rPr>
              <a:t>What is the significance of the "scale" mentioned in the Surah?</a:t>
            </a:r>
            <a:endParaRPr b="0" i="0" sz="2000" u="none" strike="noStrike">
              <a:solidFill>
                <a:srgbClr val="000000"/>
              </a:solidFill>
              <a:latin typeface="Arial"/>
              <a:ea typeface="Arial"/>
              <a:cs typeface="Arial"/>
              <a:sym typeface="Arial"/>
            </a:endParaRPr>
          </a:p>
          <a:p>
            <a:pPr indent="0" lvl="0" marL="120650" rtl="0" algn="l">
              <a:lnSpc>
                <a:spcPct val="100000"/>
              </a:lnSpc>
              <a:spcBef>
                <a:spcPts val="0"/>
              </a:spcBef>
              <a:spcAft>
                <a:spcPts val="0"/>
              </a:spcAft>
              <a:buSzPts val="2100"/>
              <a:buNone/>
            </a:pPr>
            <a:r>
              <a:rPr b="0" i="1" lang="en-US" sz="2000" u="none" strike="noStrike">
                <a:solidFill>
                  <a:srgbClr val="000000"/>
                </a:solidFill>
                <a:latin typeface="Calibri"/>
                <a:ea typeface="Calibri"/>
                <a:cs typeface="Calibri"/>
                <a:sym typeface="Calibri"/>
              </a:rPr>
              <a:t>Students take turns picking a card and reading the question.</a:t>
            </a:r>
            <a:endParaRPr/>
          </a:p>
          <a:p>
            <a:pPr indent="0" lvl="0" marL="120650" rtl="0" algn="l">
              <a:lnSpc>
                <a:spcPct val="100000"/>
              </a:lnSpc>
              <a:spcBef>
                <a:spcPts val="0"/>
              </a:spcBef>
              <a:spcAft>
                <a:spcPts val="0"/>
              </a:spcAft>
              <a:buSzPts val="2100"/>
              <a:buNone/>
            </a:pPr>
            <a:r>
              <a:rPr b="0" i="1" lang="en-US" sz="2000" u="none" strike="noStrike">
                <a:solidFill>
                  <a:srgbClr val="000000"/>
                </a:solidFill>
                <a:latin typeface="Calibri"/>
                <a:ea typeface="Calibri"/>
                <a:cs typeface="Calibri"/>
                <a:sym typeface="Calibri"/>
              </a:rPr>
              <a:t>Class discusses and answers the questions.</a:t>
            </a:r>
            <a:endParaRPr/>
          </a:p>
          <a:p>
            <a:pPr indent="0" lvl="0" marL="120650" rtl="0" algn="l">
              <a:lnSpc>
                <a:spcPct val="100000"/>
              </a:lnSpc>
              <a:spcBef>
                <a:spcPts val="0"/>
              </a:spcBef>
              <a:spcAft>
                <a:spcPts val="0"/>
              </a:spcAft>
              <a:buSzPts val="2100"/>
              <a:buNone/>
            </a:pPr>
            <a:r>
              <a:rPr b="0" i="1" lang="en-US" sz="2000" u="none" strike="noStrike">
                <a:solidFill>
                  <a:srgbClr val="000000"/>
                </a:solidFill>
                <a:latin typeface="Calibri"/>
                <a:ea typeface="Calibri"/>
                <a:cs typeface="Calibri"/>
                <a:sym typeface="Calibri"/>
              </a:rPr>
              <a:t>Conclude with a discussion on lessons learned and their application in daily life</a:t>
            </a:r>
            <a:endParaRPr/>
          </a:p>
          <a:p>
            <a:pPr indent="-336550" lvl="0" marL="457200" rtl="0" algn="l">
              <a:lnSpc>
                <a:spcPct val="100000"/>
              </a:lnSpc>
              <a:spcBef>
                <a:spcPts val="1200"/>
              </a:spcBef>
              <a:spcAft>
                <a:spcPts val="0"/>
              </a:spcAft>
              <a:buClr>
                <a:schemeClr val="lt1"/>
              </a:buClr>
              <a:buSzPts val="2100"/>
              <a:buNone/>
            </a:pPr>
            <a:r>
              <a:t/>
            </a:r>
            <a:endParaRPr b="1" sz="2000" u="sng"/>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60d0c251e4afddb7_127"/>
          <p:cNvSpPr txBox="1"/>
          <p:nvPr>
            <p:ph type="ctrTitle"/>
          </p:nvPr>
        </p:nvSpPr>
        <p:spPr>
          <a:xfrm>
            <a:off x="1098667" y="2151750"/>
            <a:ext cx="5673900" cy="2497200"/>
          </a:xfrm>
          <a:prstGeom prst="rect">
            <a:avLst/>
          </a:prstGeom>
          <a:noFill/>
          <a:ln>
            <a:noFill/>
          </a:ln>
        </p:spPr>
        <p:txBody>
          <a:bodyPr anchorCtr="0" anchor="ctr" bIns="121900" lIns="121900" spcFirstLastPara="1" rIns="121900" wrap="square" tIns="121900">
            <a:normAutofit fontScale="90000"/>
          </a:bodyPr>
          <a:lstStyle/>
          <a:p>
            <a:pPr indent="0" lvl="0" marL="0" rtl="0" algn="l">
              <a:lnSpc>
                <a:spcPct val="100000"/>
              </a:lnSpc>
              <a:spcBef>
                <a:spcPts val="0"/>
              </a:spcBef>
              <a:spcAft>
                <a:spcPts val="0"/>
              </a:spcAft>
              <a:buSzPct val="88888"/>
              <a:buNone/>
            </a:pPr>
            <a:r>
              <a:rPr i="1" lang="en-US" sz="6000">
                <a:solidFill>
                  <a:schemeClr val="accent4"/>
                </a:solidFill>
              </a:rPr>
              <a:t>                    END…….</a:t>
            </a:r>
            <a:br>
              <a:rPr lang="en-US">
                <a:solidFill>
                  <a:schemeClr val="accent4"/>
                </a:solidFill>
              </a:rPr>
            </a:br>
            <a:br>
              <a:rPr lang="en-US">
                <a:solidFill>
                  <a:schemeClr val="accent4"/>
                </a:solidFill>
              </a:rPr>
            </a:br>
            <a:r>
              <a:rPr i="1" lang="en-US" u="sng">
                <a:solidFill>
                  <a:schemeClr val="lt1"/>
                </a:solidFill>
              </a:rPr>
              <a:t>ANY QUESTIONS OR DOUBTS????</a:t>
            </a:r>
            <a:endParaRPr i="1" u="sng">
              <a:solidFill>
                <a:schemeClr val="lt1"/>
              </a:solidFill>
            </a:endParaRPr>
          </a:p>
          <a:p>
            <a:pPr indent="0" lvl="0" marL="0" rtl="0" algn="l">
              <a:lnSpc>
                <a:spcPct val="100000"/>
              </a:lnSpc>
              <a:spcBef>
                <a:spcPts val="0"/>
              </a:spcBef>
              <a:spcAft>
                <a:spcPts val="0"/>
              </a:spcAft>
              <a:buSzPct val="111111"/>
              <a:buNone/>
            </a:pPr>
            <a:r>
              <a:t/>
            </a:r>
            <a:endParaRPr i="1" u="sng"/>
          </a:p>
          <a:p>
            <a:pPr indent="0" lvl="0" marL="0" rtl="0" algn="l">
              <a:lnSpc>
                <a:spcPct val="100000"/>
              </a:lnSpc>
              <a:spcBef>
                <a:spcPts val="0"/>
              </a:spcBef>
              <a:spcAft>
                <a:spcPts val="0"/>
              </a:spcAft>
              <a:buSzPct val="111111"/>
              <a:buNone/>
            </a:pPr>
            <a:r>
              <a:t/>
            </a:r>
            <a:endParaRPr i="1" u="sng"/>
          </a:p>
        </p:txBody>
      </p:sp>
      <p:pic>
        <p:nvPicPr>
          <p:cNvPr id="381" name="Google Shape;381;g60d0c251e4afddb7_127"/>
          <p:cNvPicPr preferRelativeResize="0"/>
          <p:nvPr/>
        </p:nvPicPr>
        <p:blipFill rotWithShape="1">
          <a:blip r:embed="rId3">
            <a:alphaModFix/>
          </a:blip>
          <a:srcRect b="0" l="0" r="0" t="0"/>
          <a:stretch/>
        </p:blipFill>
        <p:spPr>
          <a:xfrm>
            <a:off x="6851475" y="49275"/>
            <a:ext cx="5340525"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gfac3c900de854f7_0"/>
          <p:cNvPicPr preferRelativeResize="0"/>
          <p:nvPr/>
        </p:nvPicPr>
        <p:blipFill rotWithShape="1">
          <a:blip r:embed="rId3">
            <a:alphaModFix/>
          </a:blip>
          <a:srcRect b="4964" l="210" r="-209" t="6016"/>
          <a:stretch/>
        </p:blipFill>
        <p:spPr>
          <a:xfrm>
            <a:off x="0" y="0"/>
            <a:ext cx="12513875" cy="6858000"/>
          </a:xfrm>
          <a:prstGeom prst="rect">
            <a:avLst/>
          </a:prstGeom>
          <a:noFill/>
          <a:ln>
            <a:noFill/>
          </a:ln>
        </p:spPr>
      </p:pic>
      <p:sp>
        <p:nvSpPr>
          <p:cNvPr id="297" name="Google Shape;297;gfac3c900de854f7_0"/>
          <p:cNvSpPr txBox="1"/>
          <p:nvPr/>
        </p:nvSpPr>
        <p:spPr>
          <a:xfrm>
            <a:off x="0" y="0"/>
            <a:ext cx="3000000" cy="81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https://youtu.be/Sn3ElZG_WwQ?si=XDsPu9P89Av1dU5L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5f7bcaa0a24f5307_0"/>
          <p:cNvSpPr txBox="1"/>
          <p:nvPr>
            <p:ph type="ctrTitle"/>
          </p:nvPr>
        </p:nvSpPr>
        <p:spPr>
          <a:xfrm>
            <a:off x="226518" y="-1"/>
            <a:ext cx="6746400" cy="4519500"/>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800"/>
              <a:buNone/>
            </a:pPr>
            <a:r>
              <a:rPr i="1" lang="en-US" u="sng">
                <a:solidFill>
                  <a:srgbClr val="FFFF00"/>
                </a:solidFill>
              </a:rPr>
              <a:t>QUR'AN CLASS RULES </a:t>
            </a:r>
            <a:endParaRPr i="1" u="sng">
              <a:solidFill>
                <a:srgbClr val="FFFF00"/>
              </a:solidFill>
            </a:endParaRPr>
          </a:p>
        </p:txBody>
      </p:sp>
      <p:sp>
        <p:nvSpPr>
          <p:cNvPr id="304" name="Google Shape;304;g5f7bcaa0a24f5307_0"/>
          <p:cNvSpPr txBox="1"/>
          <p:nvPr>
            <p:ph idx="1" type="subTitle"/>
          </p:nvPr>
        </p:nvSpPr>
        <p:spPr>
          <a:xfrm>
            <a:off x="553775" y="4007898"/>
            <a:ext cx="5024400" cy="2497200"/>
          </a:xfrm>
          <a:prstGeom prst="rect">
            <a:avLst/>
          </a:prstGeom>
          <a:noFill/>
          <a:ln>
            <a:noFill/>
          </a:ln>
        </p:spPr>
        <p:txBody>
          <a:bodyPr anchorCtr="0" anchor="t" bIns="121900" lIns="121900" spcFirstLastPara="1" rIns="121900" wrap="square" tIns="121900">
            <a:normAutofit/>
          </a:bodyPr>
          <a:lstStyle/>
          <a:p>
            <a:pPr indent="0" lvl="0" marL="0" rtl="0" algn="l">
              <a:lnSpc>
                <a:spcPct val="100000"/>
              </a:lnSpc>
              <a:spcBef>
                <a:spcPts val="0"/>
              </a:spcBef>
              <a:spcAft>
                <a:spcPts val="0"/>
              </a:spcAft>
              <a:buSzPts val="2100"/>
              <a:buNone/>
            </a:pPr>
            <a:r>
              <a:rPr b="1" i="1" lang="en-US" sz="3000" u="sng">
                <a:solidFill>
                  <a:schemeClr val="accent4"/>
                </a:solidFill>
              </a:rPr>
              <a:t>Please maintain silence and Respect Qur'an (speech of Allah)</a:t>
            </a:r>
            <a:endParaRPr b="1" i="1" sz="3000" u="sng">
              <a:solidFill>
                <a:schemeClr val="accent4"/>
              </a:solidFill>
            </a:endParaRPr>
          </a:p>
        </p:txBody>
      </p:sp>
      <p:pic>
        <p:nvPicPr>
          <p:cNvPr descr="Classroom rules | An Nasihah Publications" id="305" name="Google Shape;305;g5f7bcaa0a24f5307_0"/>
          <p:cNvPicPr preferRelativeResize="0"/>
          <p:nvPr/>
        </p:nvPicPr>
        <p:blipFill rotWithShape="1">
          <a:blip r:embed="rId3">
            <a:alphaModFix/>
          </a:blip>
          <a:srcRect b="0" l="0" r="0" t="0"/>
          <a:stretch/>
        </p:blipFill>
        <p:spPr>
          <a:xfrm>
            <a:off x="7343775" y="-1"/>
            <a:ext cx="4848225"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b0556f37ab309d9_10"/>
          <p:cNvSpPr txBox="1"/>
          <p:nvPr>
            <p:ph type="ctrTitle"/>
          </p:nvPr>
        </p:nvSpPr>
        <p:spPr>
          <a:xfrm>
            <a:off x="0" y="529750"/>
            <a:ext cx="6228300" cy="2222877"/>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SzPts val="4444"/>
              <a:buNone/>
            </a:pPr>
            <a:r>
              <a:rPr b="1" i="1" lang="en-US" sz="4000" u="none" strike="noStrike">
                <a:solidFill>
                  <a:srgbClr val="000000"/>
                </a:solidFill>
                <a:highlight>
                  <a:srgbClr val="FFFF00"/>
                </a:highlight>
                <a:latin typeface="Calibri"/>
                <a:ea typeface="Calibri"/>
                <a:cs typeface="Calibri"/>
                <a:sym typeface="Calibri"/>
              </a:rPr>
              <a:t>What is the main theme of surah al Qariah?</a:t>
            </a:r>
            <a:endParaRPr i="1" sz="4000">
              <a:solidFill>
                <a:schemeClr val="dk2"/>
              </a:solidFill>
              <a:highlight>
                <a:srgbClr val="FFFF00"/>
              </a:highlight>
            </a:endParaRPr>
          </a:p>
        </p:txBody>
      </p:sp>
      <p:sp>
        <p:nvSpPr>
          <p:cNvPr id="312" name="Google Shape;312;g3b0556f37ab309d9_10"/>
          <p:cNvSpPr txBox="1"/>
          <p:nvPr>
            <p:ph idx="1" type="subTitle"/>
          </p:nvPr>
        </p:nvSpPr>
        <p:spPr>
          <a:xfrm>
            <a:off x="65990" y="2064470"/>
            <a:ext cx="6418752" cy="3412503"/>
          </a:xfrm>
          <a:prstGeom prst="rect">
            <a:avLst/>
          </a:prstGeom>
          <a:noFill/>
          <a:ln>
            <a:noFill/>
          </a:ln>
        </p:spPr>
        <p:txBody>
          <a:bodyPr anchorCtr="0" anchor="t" bIns="121900" lIns="121900" spcFirstLastPara="1" rIns="121900" wrap="square" tIns="121900">
            <a:noAutofit/>
          </a:bodyPr>
          <a:lstStyle/>
          <a:p>
            <a:pPr indent="-336550" lvl="0" marL="457200" rtl="0" algn="l">
              <a:lnSpc>
                <a:spcPct val="100000"/>
              </a:lnSpc>
              <a:spcBef>
                <a:spcPts val="1200"/>
              </a:spcBef>
              <a:spcAft>
                <a:spcPts val="0"/>
              </a:spcAft>
              <a:buSzPts val="2100"/>
              <a:buNone/>
            </a:pPr>
            <a:r>
              <a:rPr b="0" i="0" lang="en-US" sz="2000" u="none" strike="noStrike">
                <a:solidFill>
                  <a:srgbClr val="000000"/>
                </a:solidFill>
                <a:highlight>
                  <a:srgbClr val="FFFF00"/>
                </a:highlight>
                <a:latin typeface="Calibri"/>
                <a:ea typeface="Calibri"/>
                <a:cs typeface="Calibri"/>
                <a:sym typeface="Calibri"/>
              </a:rPr>
              <a:t>The main theme of Surah Al-Qariah is </a:t>
            </a:r>
            <a:r>
              <a:rPr b="1" i="0" lang="en-US" sz="2000" u="none" strike="noStrike">
                <a:solidFill>
                  <a:srgbClr val="000000"/>
                </a:solidFill>
                <a:highlight>
                  <a:srgbClr val="FFFF00"/>
                </a:highlight>
                <a:latin typeface="Calibri"/>
                <a:ea typeface="Calibri"/>
                <a:cs typeface="Calibri"/>
                <a:sym typeface="Calibri"/>
              </a:rPr>
              <a:t>the Day of Judgment</a:t>
            </a:r>
            <a:r>
              <a:rPr b="0" i="0" lang="en-US" sz="2000" u="none" strike="noStrike">
                <a:solidFill>
                  <a:srgbClr val="000000"/>
                </a:solidFill>
                <a:highlight>
                  <a:srgbClr val="FFFF00"/>
                </a:highlight>
                <a:latin typeface="Calibri"/>
                <a:ea typeface="Calibri"/>
                <a:cs typeface="Calibri"/>
                <a:sym typeface="Calibri"/>
              </a:rPr>
              <a:t>. This Surah describes a very important day when everyone will be judged for their actions. It talks about how everything will be shaken, and people will be divided based on their good or bad deeds. On this day, those who have done many good deeds will be rewarded with Jannah (Paradise), and those who did not will face a difficult time.</a:t>
            </a:r>
            <a:endParaRPr b="0" sz="2000">
              <a:highlight>
                <a:srgbClr val="FFFF00"/>
              </a:highlight>
            </a:endParaRPr>
          </a:p>
          <a:p>
            <a:pPr indent="-336550" lvl="0" marL="457200" rtl="0" algn="l">
              <a:lnSpc>
                <a:spcPct val="100000"/>
              </a:lnSpc>
              <a:spcBef>
                <a:spcPts val="2400"/>
              </a:spcBef>
              <a:spcAft>
                <a:spcPts val="0"/>
              </a:spcAft>
              <a:buSzPts val="2100"/>
              <a:buNone/>
            </a:pPr>
            <a:r>
              <a:rPr b="0" i="0" lang="en-US" sz="2000" u="none" strike="noStrike">
                <a:solidFill>
                  <a:srgbClr val="000000"/>
                </a:solidFill>
                <a:highlight>
                  <a:srgbClr val="FFFF00"/>
                </a:highlight>
                <a:latin typeface="Calibri"/>
                <a:ea typeface="Calibri"/>
                <a:cs typeface="Calibri"/>
                <a:sym typeface="Calibri"/>
              </a:rPr>
              <a:t>The Surah teaches us to always do good and remember that our actions in this life will decide our place in the hereafter</a:t>
            </a:r>
            <a:endParaRPr b="0" sz="2000">
              <a:highlight>
                <a:srgbClr val="FFFF00"/>
              </a:highlight>
            </a:endParaRPr>
          </a:p>
          <a:p>
            <a:pPr indent="-336550" lvl="0" marL="457200" rtl="0" algn="l">
              <a:lnSpc>
                <a:spcPct val="100000"/>
              </a:lnSpc>
              <a:spcBef>
                <a:spcPts val="1200"/>
              </a:spcBef>
              <a:spcAft>
                <a:spcPts val="0"/>
              </a:spcAft>
              <a:buClr>
                <a:schemeClr val="lt1"/>
              </a:buClr>
              <a:buSzPts val="2100"/>
              <a:buNone/>
            </a:pPr>
            <a:br>
              <a:rPr lang="en-US" sz="2000">
                <a:highlight>
                  <a:srgbClr val="008080"/>
                </a:highlight>
              </a:rPr>
            </a:br>
            <a:endParaRPr sz="2000">
              <a:solidFill>
                <a:srgbClr val="E6B8AF"/>
              </a:solidFill>
              <a:highlight>
                <a:srgbClr val="008080"/>
              </a:highlight>
            </a:endParaRPr>
          </a:p>
        </p:txBody>
      </p:sp>
      <p:pic>
        <p:nvPicPr>
          <p:cNvPr descr="The Quran is the best Hadith" id="313" name="Google Shape;313;g3b0556f37ab309d9_10"/>
          <p:cNvPicPr preferRelativeResize="0"/>
          <p:nvPr/>
        </p:nvPicPr>
        <p:blipFill rotWithShape="1">
          <a:blip r:embed="rId3">
            <a:alphaModFix/>
          </a:blip>
          <a:srcRect b="0" l="0" r="0" t="0"/>
          <a:stretch/>
        </p:blipFill>
        <p:spPr>
          <a:xfrm>
            <a:off x="6484742" y="-1"/>
            <a:ext cx="5707256" cy="69102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3"/>
          <p:cNvSpPr txBox="1"/>
          <p:nvPr>
            <p:ph type="ctrTitle"/>
          </p:nvPr>
        </p:nvSpPr>
        <p:spPr>
          <a:xfrm>
            <a:off x="488515" y="1252603"/>
            <a:ext cx="6284052" cy="3396347"/>
          </a:xfrm>
          <a:prstGeom prst="rect">
            <a:avLst/>
          </a:prstGeom>
          <a:noFill/>
          <a:ln>
            <a:noFill/>
          </a:ln>
        </p:spPr>
        <p:txBody>
          <a:bodyPr anchorCtr="0" anchor="ctr" bIns="121900" lIns="121900" spcFirstLastPara="1" rIns="121900" wrap="square" tIns="121900">
            <a:normAutofit fontScale="90000"/>
          </a:bodyPr>
          <a:lstStyle/>
          <a:p>
            <a:pPr indent="0" lvl="0" marL="0" rtl="0" algn="l">
              <a:lnSpc>
                <a:spcPct val="100000"/>
              </a:lnSpc>
              <a:spcBef>
                <a:spcPts val="0"/>
              </a:spcBef>
              <a:spcAft>
                <a:spcPts val="0"/>
              </a:spcAft>
              <a:buSzPct val="111111"/>
              <a:buNone/>
            </a:pPr>
            <a:br>
              <a:rPr b="1" i="1" lang="en-US" sz="4800" u="none" strike="noStrike">
                <a:solidFill>
                  <a:srgbClr val="000000"/>
                </a:solidFill>
                <a:latin typeface="Cambria"/>
                <a:ea typeface="Cambria"/>
                <a:cs typeface="Cambria"/>
                <a:sym typeface="Cambria"/>
              </a:rPr>
            </a:br>
            <a:br>
              <a:rPr b="1" i="1" lang="en-US" sz="4800" u="sng">
                <a:solidFill>
                  <a:schemeClr val="lt1"/>
                </a:solidFill>
              </a:rPr>
            </a:br>
            <a:r>
              <a:rPr b="1" i="0" lang="en-US" sz="3200" u="none" strike="noStrike">
                <a:solidFill>
                  <a:schemeClr val="lt1"/>
                </a:solidFill>
                <a:latin typeface="Calibri"/>
                <a:ea typeface="Calibri"/>
                <a:cs typeface="Calibri"/>
                <a:sym typeface="Calibri"/>
              </a:rPr>
              <a:t>By the end of the lesson students will be able to</a:t>
            </a:r>
            <a:br>
              <a:rPr b="0" lang="en-US" sz="3200">
                <a:solidFill>
                  <a:schemeClr val="lt1"/>
                </a:solidFill>
              </a:rPr>
            </a:br>
            <a:r>
              <a:rPr b="1" i="0" lang="en-US" sz="3200" u="none" strike="noStrike">
                <a:solidFill>
                  <a:schemeClr val="lt1"/>
                </a:solidFill>
                <a:latin typeface="Calibri"/>
                <a:ea typeface="Calibri"/>
                <a:cs typeface="Calibri"/>
                <a:sym typeface="Calibri"/>
              </a:rPr>
              <a:t>Recite the Surah al Qariah with proper Tajweed and correct articulation points and focus on heavy letters and Light Letters.</a:t>
            </a:r>
            <a:br>
              <a:rPr b="0" lang="en-US" sz="3200">
                <a:solidFill>
                  <a:schemeClr val="lt1"/>
                </a:solidFill>
              </a:rPr>
            </a:br>
            <a:r>
              <a:rPr b="1" i="0" lang="en-US" sz="3200" u="none" strike="noStrike">
                <a:solidFill>
                  <a:schemeClr val="lt1"/>
                </a:solidFill>
                <a:latin typeface="Calibri"/>
                <a:ea typeface="Calibri"/>
                <a:cs typeface="Calibri"/>
                <a:sym typeface="Calibri"/>
              </a:rPr>
              <a:t>Memorize the surah by repeating it in chorus many times.</a:t>
            </a:r>
            <a:br>
              <a:rPr b="0" lang="en-US" sz="3200">
                <a:solidFill>
                  <a:schemeClr val="lt1"/>
                </a:solidFill>
              </a:rPr>
            </a:br>
            <a:br>
              <a:rPr lang="en-US" sz="1000"/>
            </a:br>
            <a:endParaRPr i="1" sz="2700">
              <a:solidFill>
                <a:schemeClr val="lt1"/>
              </a:solidFill>
            </a:endParaRPr>
          </a:p>
        </p:txBody>
      </p:sp>
      <p:pic>
        <p:nvPicPr>
          <p:cNvPr descr="Learning objective signs | TPT" id="319" name="Google Shape;319;p13"/>
          <p:cNvPicPr preferRelativeResize="0"/>
          <p:nvPr/>
        </p:nvPicPr>
        <p:blipFill rotWithShape="1">
          <a:blip r:embed="rId3">
            <a:alphaModFix/>
          </a:blip>
          <a:srcRect b="0" l="0" r="0" t="0"/>
          <a:stretch/>
        </p:blipFill>
        <p:spPr>
          <a:xfrm>
            <a:off x="6748408" y="2238866"/>
            <a:ext cx="5443592" cy="4619134"/>
          </a:xfrm>
          <a:prstGeom prst="rect">
            <a:avLst/>
          </a:prstGeom>
          <a:noFill/>
          <a:ln>
            <a:noFill/>
          </a:ln>
        </p:spPr>
      </p:pic>
      <p:pic>
        <p:nvPicPr>
          <p:cNvPr descr="1,674 Learning Outcomes Images, Stock Photos, and Vectors | Shutterstock" id="320" name="Google Shape;320;p13"/>
          <p:cNvPicPr preferRelativeResize="0"/>
          <p:nvPr/>
        </p:nvPicPr>
        <p:blipFill rotWithShape="1">
          <a:blip r:embed="rId4">
            <a:alphaModFix/>
          </a:blip>
          <a:srcRect b="0" l="0" r="0" t="0"/>
          <a:stretch/>
        </p:blipFill>
        <p:spPr>
          <a:xfrm>
            <a:off x="6645898" y="0"/>
            <a:ext cx="5546102" cy="2238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5,500+ Qatar Flag Stock Photos, Pictures &amp; Royalty-Free ..." id="325" name="Google Shape;325;p14"/>
          <p:cNvPicPr preferRelativeResize="0"/>
          <p:nvPr/>
        </p:nvPicPr>
        <p:blipFill rotWithShape="1">
          <a:blip r:embed="rId3">
            <a:alphaModFix/>
          </a:blip>
          <a:srcRect b="0" l="0" r="0" t="0"/>
          <a:stretch/>
        </p:blipFill>
        <p:spPr>
          <a:xfrm>
            <a:off x="7890235" y="0"/>
            <a:ext cx="4301765" cy="2526384"/>
          </a:xfrm>
          <a:prstGeom prst="rect">
            <a:avLst/>
          </a:prstGeom>
          <a:noFill/>
          <a:ln>
            <a:noFill/>
          </a:ln>
        </p:spPr>
      </p:pic>
      <p:sp>
        <p:nvSpPr>
          <p:cNvPr id="326" name="Google Shape;326;p14"/>
          <p:cNvSpPr txBox="1"/>
          <p:nvPr>
            <p:ph type="ctrTitle"/>
          </p:nvPr>
        </p:nvSpPr>
        <p:spPr>
          <a:xfrm>
            <a:off x="768803" y="30719"/>
            <a:ext cx="5673900" cy="1383302"/>
          </a:xfrm>
          <a:prstGeom prst="rect">
            <a:avLst/>
          </a:prstGeom>
          <a:noFill/>
          <a:ln>
            <a:noFill/>
          </a:ln>
        </p:spPr>
        <p:txBody>
          <a:bodyPr anchorCtr="0" anchor="ctr" bIns="121900" lIns="121900" spcFirstLastPara="1" rIns="121900" wrap="square" tIns="121900">
            <a:normAutofit/>
          </a:bodyPr>
          <a:lstStyle/>
          <a:p>
            <a:pPr indent="0" lvl="0" marL="0" rtl="0" algn="l">
              <a:lnSpc>
                <a:spcPct val="100000"/>
              </a:lnSpc>
              <a:spcBef>
                <a:spcPts val="0"/>
              </a:spcBef>
              <a:spcAft>
                <a:spcPts val="0"/>
              </a:spcAft>
              <a:buClr>
                <a:schemeClr val="lt1"/>
              </a:buClr>
              <a:buSzPts val="4800"/>
              <a:buNone/>
            </a:pPr>
            <a:r>
              <a:rPr lang="en-US"/>
              <a:t>QATAR IDENTITY</a:t>
            </a:r>
            <a:endParaRPr/>
          </a:p>
        </p:txBody>
      </p:sp>
      <p:pic>
        <p:nvPicPr>
          <p:cNvPr descr="earthquake Archives - Doha News | Qatar" id="327" name="Google Shape;327;p14"/>
          <p:cNvPicPr preferRelativeResize="0"/>
          <p:nvPr/>
        </p:nvPicPr>
        <p:blipFill rotWithShape="1">
          <a:blip r:embed="rId4">
            <a:alphaModFix/>
          </a:blip>
          <a:srcRect b="0" l="0" r="0" t="0"/>
          <a:stretch/>
        </p:blipFill>
        <p:spPr>
          <a:xfrm>
            <a:off x="6424688" y="2858324"/>
            <a:ext cx="5639221" cy="3749156"/>
          </a:xfrm>
          <a:prstGeom prst="rect">
            <a:avLst/>
          </a:prstGeom>
          <a:noFill/>
          <a:ln>
            <a:noFill/>
          </a:ln>
        </p:spPr>
      </p:pic>
      <p:sp>
        <p:nvSpPr>
          <p:cNvPr id="328" name="Google Shape;328;p14"/>
          <p:cNvSpPr/>
          <p:nvPr/>
        </p:nvSpPr>
        <p:spPr>
          <a:xfrm>
            <a:off x="151480" y="1495312"/>
            <a:ext cx="6096000"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sng" cap="none" strike="noStrike">
                <a:solidFill>
                  <a:srgbClr val="0000FF"/>
                </a:solidFill>
                <a:latin typeface="Calibri"/>
                <a:ea typeface="Calibri"/>
                <a:cs typeface="Calibri"/>
                <a:sym typeface="Calibri"/>
                <a:hlinkClick r:id="rId5">
                  <a:extLst>
                    <a:ext uri="{A12FA001-AC4F-418D-AE19-62706E023703}">
                      <ahyp:hlinkClr val="tx"/>
                    </a:ext>
                  </a:extLst>
                </a:hlinkClick>
              </a:rPr>
              <a:t>https://www.volcanodiscovery.com/place/46992/earthquakes/doha-today.html</a:t>
            </a:r>
            <a:r>
              <a:rPr b="1" i="0" lang="en-US" sz="2400" u="none" cap="none" strike="noStrike">
                <a:solidFill>
                  <a:srgbClr val="000000"/>
                </a:solidFill>
                <a:latin typeface="Calibri"/>
                <a:ea typeface="Calibri"/>
                <a:cs typeface="Calibri"/>
                <a:sym typeface="Calibri"/>
              </a:rPr>
              <a:t>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The above link is to find out the latest updates about earthquakes in the region.</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400" u="none" cap="none" strike="noStrike">
                <a:solidFill>
                  <a:srgbClr val="000000"/>
                </a:solidFill>
                <a:latin typeface="Calibri"/>
                <a:ea typeface="Calibri"/>
                <a:cs typeface="Calibri"/>
                <a:sym typeface="Calibri"/>
              </a:rPr>
              <a:t>My Values shape my identity: Pride</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Qatar’s national language is Arabic and it’s a pride for us as Muslims that our holy Book is in Arabic. This is a very influential language and has deep meanings in simple words.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a muslim homeschool: Morning and Evening supplications mini book!" id="333" name="Google Shape;333;p6"/>
          <p:cNvPicPr preferRelativeResize="0"/>
          <p:nvPr/>
        </p:nvPicPr>
        <p:blipFill rotWithShape="1">
          <a:blip r:embed="rId3">
            <a:alphaModFix/>
          </a:blip>
          <a:srcRect b="0" l="0" r="0" t="0"/>
          <a:stretch/>
        </p:blipFill>
        <p:spPr>
          <a:xfrm>
            <a:off x="103696" y="81181"/>
            <a:ext cx="11972040" cy="6543458"/>
          </a:xfrm>
          <a:prstGeom prst="rect">
            <a:avLst/>
          </a:prstGeom>
          <a:noFill/>
          <a:ln>
            <a:noFill/>
          </a:ln>
        </p:spPr>
      </p:pic>
      <p:sp>
        <p:nvSpPr>
          <p:cNvPr id="334" name="Google Shape;334;p6"/>
          <p:cNvSpPr txBox="1"/>
          <p:nvPr>
            <p:ph type="title"/>
          </p:nvPr>
        </p:nvSpPr>
        <p:spPr>
          <a:xfrm>
            <a:off x="794600" y="-113122"/>
            <a:ext cx="10902000" cy="1576075"/>
          </a:xfrm>
          <a:prstGeom prst="rect">
            <a:avLst/>
          </a:prstGeom>
          <a:noFill/>
          <a:ln>
            <a:noFill/>
          </a:ln>
          <a:effectLst>
            <a:outerShdw algn="tl">
              <a:srgbClr val="000000">
                <a:alpha val="44313"/>
              </a:srgbClr>
            </a:outerShdw>
          </a:effectLst>
        </p:spPr>
        <p:txBody>
          <a:bodyPr anchorCtr="1" anchor="ctr" bIns="45700" lIns="91425" spcFirstLastPara="1" rIns="91425" wrap="square" tIns="45700">
            <a:normAutofit/>
          </a:bodyPr>
          <a:lstStyle/>
          <a:p>
            <a:pPr indent="0" lvl="0" marL="0" rtl="0" algn="ctr">
              <a:lnSpc>
                <a:spcPct val="90000"/>
              </a:lnSpc>
              <a:spcBef>
                <a:spcPts val="0"/>
              </a:spcBef>
              <a:spcAft>
                <a:spcPts val="0"/>
              </a:spcAft>
              <a:buClr>
                <a:srgbClr val="F4EDD8"/>
              </a:buClr>
              <a:buSzPts val="4600"/>
              <a:buFont typeface="Sorts Mill Goudy"/>
              <a:buNone/>
            </a:pPr>
            <a:r>
              <a:rPr lang="en-US">
                <a:highlight>
                  <a:srgbClr val="FFFF00"/>
                </a:highlight>
              </a:rPr>
              <a:t>REPEATITION TIME</a:t>
            </a:r>
            <a:endParaRPr>
              <a:highlight>
                <a:srgbClr val="FFFF00"/>
              </a:highlight>
            </a:endParaRPr>
          </a:p>
        </p:txBody>
      </p:sp>
      <p:sp>
        <p:nvSpPr>
          <p:cNvPr id="335" name="Google Shape;335;p6"/>
          <p:cNvSpPr txBox="1"/>
          <p:nvPr/>
        </p:nvSpPr>
        <p:spPr>
          <a:xfrm>
            <a:off x="415464" y="521026"/>
            <a:ext cx="3430672"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https://www.youtube.com/watch?v=jldIY3-PBM0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2"/>
          <p:cNvPicPr preferRelativeResize="0"/>
          <p:nvPr/>
        </p:nvPicPr>
        <p:blipFill rotWithShape="1">
          <a:blip r:embed="rId3">
            <a:alphaModFix/>
          </a:blip>
          <a:srcRect b="0" l="0" r="0" t="0"/>
          <a:stretch/>
        </p:blipFill>
        <p:spPr>
          <a:xfrm>
            <a:off x="147489" y="61942"/>
            <a:ext cx="5046680" cy="6734115"/>
          </a:xfrm>
          <a:prstGeom prst="rect">
            <a:avLst/>
          </a:prstGeom>
          <a:noFill/>
          <a:ln>
            <a:noFill/>
          </a:ln>
        </p:spPr>
      </p:pic>
      <p:sp>
        <p:nvSpPr>
          <p:cNvPr id="341" name="Google Shape;341;p2"/>
          <p:cNvSpPr txBox="1"/>
          <p:nvPr/>
        </p:nvSpPr>
        <p:spPr>
          <a:xfrm>
            <a:off x="5319075" y="1018094"/>
            <a:ext cx="5917676" cy="60939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Al-Qariah القارعة)</a:t>
            </a:r>
            <a:r>
              <a:rPr b="0" i="0" lang="en-US" sz="2400" u="none" cap="none" strike="noStrike">
                <a:solidFill>
                  <a:schemeClr val="lt1"/>
                </a:solidFill>
                <a:highlight>
                  <a:srgbClr val="000000"/>
                </a:highlight>
                <a:latin typeface="Calibri"/>
                <a:ea typeface="Calibri"/>
                <a:cs typeface="Calibri"/>
                <a:sym typeface="Calibri"/>
              </a:rPr>
              <a:t> – The Great Calamity( Day of Judgment</a:t>
            </a:r>
            <a:endParaRPr/>
          </a:p>
          <a:p>
            <a:pPr indent="0" lvl="0" marL="0" marR="0" rtl="0" algn="l">
              <a:lnSpc>
                <a:spcPct val="100000"/>
              </a:lnSpc>
              <a:spcBef>
                <a:spcPts val="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Thaqeel ثَقِيلَة)</a:t>
            </a:r>
            <a:r>
              <a:rPr b="0" i="0" lang="en-US" sz="2400" u="none" cap="none" strike="noStrike">
                <a:solidFill>
                  <a:schemeClr val="lt1"/>
                </a:solidFill>
                <a:highlight>
                  <a:srgbClr val="000000"/>
                </a:highlight>
                <a:latin typeface="Calibri"/>
                <a:ea typeface="Calibri"/>
                <a:cs typeface="Calibri"/>
                <a:sym typeface="Calibri"/>
              </a:rPr>
              <a:t> – Heavy (good deeds that weigh a lot on the scale)</a:t>
            </a:r>
            <a:endParaRPr/>
          </a:p>
          <a:p>
            <a:pPr indent="0" lvl="0" marL="0" marR="0" rtl="0" algn="l">
              <a:lnSpc>
                <a:spcPct val="100000"/>
              </a:lnSpc>
              <a:spcBef>
                <a:spcPts val="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Khafeef خَفِيفَة)</a:t>
            </a:r>
            <a:r>
              <a:rPr b="0" i="0" lang="en-US" sz="2400" u="none" cap="none" strike="noStrike">
                <a:solidFill>
                  <a:schemeClr val="lt1"/>
                </a:solidFill>
                <a:highlight>
                  <a:srgbClr val="000000"/>
                </a:highlight>
                <a:latin typeface="Calibri"/>
                <a:ea typeface="Calibri"/>
                <a:cs typeface="Calibri"/>
                <a:sym typeface="Calibri"/>
              </a:rPr>
              <a:t> – Light (bad deeds that don’t weigh enough on the scale)</a:t>
            </a:r>
            <a:endParaRPr/>
          </a:p>
          <a:p>
            <a:pPr indent="0" lvl="0" marL="0" marR="0" rtl="0" algn="l">
              <a:lnSpc>
                <a:spcPct val="100000"/>
              </a:lnSpc>
              <a:spcBef>
                <a:spcPts val="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Meezan مِيزَان)</a:t>
            </a:r>
            <a:r>
              <a:rPr b="0" i="0" lang="en-US" sz="2400" u="none" cap="none" strike="noStrike">
                <a:solidFill>
                  <a:schemeClr val="lt1"/>
                </a:solidFill>
                <a:highlight>
                  <a:srgbClr val="000000"/>
                </a:highlight>
                <a:latin typeface="Calibri"/>
                <a:ea typeface="Calibri"/>
                <a:cs typeface="Calibri"/>
                <a:sym typeface="Calibri"/>
              </a:rPr>
              <a:t> – Scale (used to weigh good and bad deeds)</a:t>
            </a:r>
            <a:endParaRPr/>
          </a:p>
          <a:p>
            <a:pPr indent="0" lvl="0" marL="0" marR="0" rtl="0" algn="l">
              <a:lnSpc>
                <a:spcPct val="100000"/>
              </a:lnSpc>
              <a:spcBef>
                <a:spcPts val="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Hawiyah هَاوِيَة)</a:t>
            </a:r>
            <a:r>
              <a:rPr b="0" i="0" lang="en-US" sz="2400" u="none" cap="none" strike="noStrike">
                <a:solidFill>
                  <a:schemeClr val="lt1"/>
                </a:solidFill>
                <a:highlight>
                  <a:srgbClr val="000000"/>
                </a:highlight>
                <a:latin typeface="Calibri"/>
                <a:ea typeface="Calibri"/>
                <a:cs typeface="Calibri"/>
                <a:sym typeface="Calibri"/>
              </a:rPr>
              <a:t> – A deep pit (a place for those with few good deeds)</a:t>
            </a:r>
            <a:endParaRPr/>
          </a:p>
          <a:p>
            <a:pPr indent="0" lvl="0" marL="0" marR="0" rtl="0" algn="l">
              <a:lnSpc>
                <a:spcPct val="100000"/>
              </a:lnSpc>
              <a:spcBef>
                <a:spcPts val="2400"/>
              </a:spcBef>
              <a:spcAft>
                <a:spcPts val="0"/>
              </a:spcAft>
              <a:buNone/>
            </a:pPr>
            <a:r>
              <a:rPr b="1" i="0" lang="en-US" sz="2400" u="none" cap="none" strike="noStrike">
                <a:solidFill>
                  <a:schemeClr val="lt1"/>
                </a:solidFill>
                <a:highlight>
                  <a:srgbClr val="000000"/>
                </a:highlight>
                <a:latin typeface="Calibri"/>
                <a:ea typeface="Calibri"/>
                <a:cs typeface="Calibri"/>
                <a:sym typeface="Calibri"/>
              </a:rPr>
              <a:t>Surah Al-Qariah</a:t>
            </a:r>
            <a:r>
              <a:rPr b="0" i="0" lang="en-US" sz="2400" u="none" cap="none" strike="noStrike">
                <a:solidFill>
                  <a:schemeClr val="lt1"/>
                </a:solidFill>
                <a:highlight>
                  <a:srgbClr val="000000"/>
                </a:highlight>
                <a:latin typeface="Calibri"/>
                <a:ea typeface="Calibri"/>
                <a:cs typeface="Calibri"/>
                <a:sym typeface="Calibri"/>
              </a:rPr>
              <a:t> teaches us that on the Day of Judgment, our deeds will be weighed, and the result will decide our place in the hereafter</a:t>
            </a:r>
            <a:endParaRPr b="0" i="0" sz="2400" u="none" cap="none" strike="noStrike">
              <a:solidFill>
                <a:schemeClr val="lt1"/>
              </a:solidFill>
              <a:highlight>
                <a:srgbClr val="000000"/>
              </a:highlight>
              <a:latin typeface="Arial"/>
              <a:ea typeface="Arial"/>
              <a:cs typeface="Arial"/>
              <a:sym typeface="Arial"/>
            </a:endParaRPr>
          </a:p>
          <a:p>
            <a:pPr indent="0" lvl="0" marL="0" marR="0" rtl="0" algn="l">
              <a:lnSpc>
                <a:spcPct val="100000"/>
              </a:lnSpc>
              <a:spcBef>
                <a:spcPts val="1200"/>
              </a:spcBef>
              <a:spcAft>
                <a:spcPts val="0"/>
              </a:spcAft>
              <a:buNone/>
            </a:pPr>
            <a:br>
              <a:rPr b="0" i="0" lang="en-US" sz="2400" u="none" cap="none" strike="noStrike">
                <a:solidFill>
                  <a:schemeClr val="lt1"/>
                </a:solidFill>
                <a:highlight>
                  <a:srgbClr val="000000"/>
                </a:highlight>
                <a:latin typeface="Arial"/>
                <a:ea typeface="Arial"/>
                <a:cs typeface="Arial"/>
                <a:sym typeface="Arial"/>
              </a:rPr>
            </a:br>
            <a:endParaRPr b="0" i="0" sz="2400" u="none" cap="none" strike="noStrike">
              <a:solidFill>
                <a:schemeClr val="lt1"/>
              </a:solidFill>
              <a:highlight>
                <a:srgbClr val="000000"/>
              </a:highlight>
              <a:latin typeface="Arial"/>
              <a:ea typeface="Arial"/>
              <a:cs typeface="Arial"/>
              <a:sym typeface="Arial"/>
            </a:endParaRPr>
          </a:p>
        </p:txBody>
      </p:sp>
      <p:sp>
        <p:nvSpPr>
          <p:cNvPr id="342" name="Google Shape;342;p2"/>
          <p:cNvSpPr txBox="1"/>
          <p:nvPr>
            <p:ph idx="1" type="subTitle"/>
          </p:nvPr>
        </p:nvSpPr>
        <p:spPr>
          <a:xfrm>
            <a:off x="5687757" y="90794"/>
            <a:ext cx="5673900" cy="927300"/>
          </a:xfrm>
          <a:prstGeom prst="rect">
            <a:avLst/>
          </a:prstGeom>
          <a:noFill/>
          <a:ln>
            <a:noFill/>
          </a:ln>
        </p:spPr>
        <p:txBody>
          <a:bodyPr anchorCtr="0" anchor="t" bIns="121900" lIns="121900" spcFirstLastPara="1" rIns="121900" wrap="square" tIns="121900">
            <a:normAutofit/>
          </a:bodyPr>
          <a:lstStyle/>
          <a:p>
            <a:pPr indent="-336550" lvl="0" marL="457200" rtl="0" algn="l">
              <a:lnSpc>
                <a:spcPct val="100000"/>
              </a:lnSpc>
              <a:spcBef>
                <a:spcPts val="0"/>
              </a:spcBef>
              <a:spcAft>
                <a:spcPts val="0"/>
              </a:spcAft>
              <a:buClr>
                <a:schemeClr val="lt1"/>
              </a:buClr>
              <a:buSzPts val="2100"/>
              <a:buNone/>
            </a:pPr>
            <a:r>
              <a:rPr b="1" lang="en-US" sz="3600">
                <a:highlight>
                  <a:srgbClr val="C0C0C0"/>
                </a:highlight>
              </a:rPr>
              <a:t>Key Vocabulary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5"/>
          <p:cNvSpPr txBox="1"/>
          <p:nvPr/>
        </p:nvSpPr>
        <p:spPr>
          <a:xfrm>
            <a:off x="2585302" y="169682"/>
            <a:ext cx="6094428" cy="6463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F4EDD8"/>
              </a:buClr>
              <a:buSzPts val="4600"/>
              <a:buFont typeface="Sorts Mill Goudy"/>
              <a:buNone/>
            </a:pPr>
            <a:r>
              <a:rPr b="1" i="0" lang="en-US" sz="4000" u="none" cap="none" strike="noStrike">
                <a:solidFill>
                  <a:schemeClr val="lt1"/>
                </a:solidFill>
                <a:highlight>
                  <a:schemeClr val="dk1"/>
                </a:highlight>
                <a:latin typeface="Arial"/>
                <a:ea typeface="Arial"/>
                <a:cs typeface="Arial"/>
                <a:sym typeface="Arial"/>
              </a:rPr>
              <a:t>SURAH AL QARIAH </a:t>
            </a:r>
            <a:endParaRPr b="1" i="0" sz="4000" u="none" cap="none" strike="noStrike">
              <a:solidFill>
                <a:schemeClr val="lt1"/>
              </a:solidFill>
              <a:latin typeface="Arial"/>
              <a:ea typeface="Arial"/>
              <a:cs typeface="Arial"/>
              <a:sym typeface="Arial"/>
            </a:endParaRPr>
          </a:p>
        </p:txBody>
      </p:sp>
      <p:sp>
        <p:nvSpPr>
          <p:cNvPr id="348" name="Google Shape;348;p15"/>
          <p:cNvSpPr txBox="1"/>
          <p:nvPr/>
        </p:nvSpPr>
        <p:spPr>
          <a:xfrm>
            <a:off x="377071" y="2880040"/>
            <a:ext cx="3893043" cy="3970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Task 2: Interpretation</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rgbClr val="000000"/>
                </a:solidFill>
                <a:latin typeface="Calibri"/>
                <a:ea typeface="Calibri"/>
                <a:cs typeface="Calibri"/>
                <a:sym typeface="Calibri"/>
              </a:rPr>
              <a:t>Teacher will explain the main theme of the surah with the help of picture prompts used in videos.</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FF"/>
                </a:solidFill>
                <a:latin typeface="Times New Roman"/>
                <a:ea typeface="Times New Roman"/>
                <a:cs typeface="Times New Roman"/>
                <a:sym typeface="Times New Roman"/>
                <a:hlinkClick r:id="rId3">
                  <a:extLst>
                    <a:ext uri="{A12FA001-AC4F-418D-AE19-62706E023703}">
                      <ahyp:hlinkClr val="tx"/>
                    </a:ext>
                  </a:extLst>
                </a:hlinkClick>
              </a:rPr>
              <a:t>101. Surah Al-Qariah | Ziyaad Patel | Understand &amp; Memorize Quran Project | Juz 30 – YouTube</a:t>
            </a:r>
            <a:endParaRPr b="0" i="0" sz="1800" u="sng"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FF"/>
                </a:solidFill>
                <a:latin typeface="Times New Roman"/>
                <a:ea typeface="Times New Roman"/>
                <a:cs typeface="Times New Roman"/>
                <a:sym typeface="Times New Roman"/>
                <a:hlinkClick r:id="rId4">
                  <a:extLst>
                    <a:ext uri="{A12FA001-AC4F-418D-AE19-62706E023703}">
                      <ahyp:hlinkClr val="tx"/>
                    </a:ext>
                  </a:extLst>
                </a:hlinkClick>
              </a:rPr>
              <a:t>Learn the Quran for children : Surat 101 Al-Qari'ah (The Calamity) – YouTube</a:t>
            </a:r>
            <a:endParaRPr b="0" i="0" sz="1800" u="sng"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rgbClr val="000000"/>
                </a:solidFill>
                <a:latin typeface="Arial"/>
                <a:ea typeface="Arial"/>
                <a:cs typeface="Arial"/>
                <a:sym typeface="Arial"/>
                <a:hlinkClick r:id="rId5">
                  <a:extLst>
                    <a:ext uri="{A12FA001-AC4F-418D-AE19-62706E023703}">
                      <ahyp:hlinkClr val="tx"/>
                    </a:ext>
                  </a:extLst>
                </a:hlinkClick>
              </a:rPr>
              <a:t>https://www.youtube.com/watch?v=kETg2fb15xc</a:t>
            </a:r>
            <a:endParaRPr b="0" i="0" sz="1800" u="sng"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pic>
        <p:nvPicPr>
          <p:cNvPr id="349" name="Google Shape;349;p15"/>
          <p:cNvPicPr preferRelativeResize="0"/>
          <p:nvPr/>
        </p:nvPicPr>
        <p:blipFill rotWithShape="1">
          <a:blip r:embed="rId6">
            <a:alphaModFix/>
          </a:blip>
          <a:srcRect b="0" l="0" r="0" t="0"/>
          <a:stretch/>
        </p:blipFill>
        <p:spPr>
          <a:xfrm>
            <a:off x="0" y="915603"/>
            <a:ext cx="4146115" cy="1977909"/>
          </a:xfrm>
          <a:prstGeom prst="rect">
            <a:avLst/>
          </a:prstGeom>
          <a:noFill/>
          <a:ln>
            <a:noFill/>
          </a:ln>
        </p:spPr>
      </p:pic>
      <p:pic>
        <p:nvPicPr>
          <p:cNvPr id="350" name="Google Shape;350;p15"/>
          <p:cNvPicPr preferRelativeResize="0"/>
          <p:nvPr/>
        </p:nvPicPr>
        <p:blipFill rotWithShape="1">
          <a:blip r:embed="rId7">
            <a:alphaModFix/>
          </a:blip>
          <a:srcRect b="26639" l="8296" r="37022" t="27940"/>
          <a:stretch/>
        </p:blipFill>
        <p:spPr>
          <a:xfrm>
            <a:off x="4712789" y="1201275"/>
            <a:ext cx="7278105" cy="51618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2021-06-26T09:39:25Z</dcterms:created>
  <dc:creator>Fathima Zahra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