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7" r:id="rId2"/>
    <p:sldId id="284" r:id="rId3"/>
    <p:sldId id="294" r:id="rId4"/>
    <p:sldId id="297" r:id="rId5"/>
    <p:sldId id="305" r:id="rId6"/>
    <p:sldId id="312" r:id="rId7"/>
    <p:sldId id="306" r:id="rId8"/>
    <p:sldId id="299" r:id="rId9"/>
    <p:sldId id="307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6004" autoAdjust="0"/>
  </p:normalViewPr>
  <p:slideViewPr>
    <p:cSldViewPr snapToGrid="0">
      <p:cViewPr varScale="1">
        <p:scale>
          <a:sx n="57" d="100"/>
          <a:sy n="57" d="100"/>
        </p:scale>
        <p:origin x="17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a Zubair" userId="a0784601-03b9-4b87-b5f2-95db7742549f" providerId="ADAL" clId="{A633A69C-CD60-4DE0-9277-F4E62B187EED}"/>
    <pc:docChg chg="custSel addSld delSld modSld">
      <pc:chgData name="Saba Zubair" userId="a0784601-03b9-4b87-b5f2-95db7742549f" providerId="ADAL" clId="{A633A69C-CD60-4DE0-9277-F4E62B187EED}" dt="2024-12-12T06:53:36.663" v="67" actId="47"/>
      <pc:docMkLst>
        <pc:docMk/>
      </pc:docMkLst>
      <pc:sldChg chg="del">
        <pc:chgData name="Saba Zubair" userId="a0784601-03b9-4b87-b5f2-95db7742549f" providerId="ADAL" clId="{A633A69C-CD60-4DE0-9277-F4E62B187EED}" dt="2024-12-12T05:16:59.344" v="4" actId="47"/>
        <pc:sldMkLst>
          <pc:docMk/>
          <pc:sldMk cId="2047842423" sldId="279"/>
        </pc:sldMkLst>
      </pc:sldChg>
      <pc:sldChg chg="del">
        <pc:chgData name="Saba Zubair" userId="a0784601-03b9-4b87-b5f2-95db7742549f" providerId="ADAL" clId="{A633A69C-CD60-4DE0-9277-F4E62B187EED}" dt="2024-12-12T06:53:35.964" v="66" actId="47"/>
        <pc:sldMkLst>
          <pc:docMk/>
          <pc:sldMk cId="3262603198" sldId="280"/>
        </pc:sldMkLst>
      </pc:sldChg>
      <pc:sldChg chg="del">
        <pc:chgData name="Saba Zubair" userId="a0784601-03b9-4b87-b5f2-95db7742549f" providerId="ADAL" clId="{A633A69C-CD60-4DE0-9277-F4E62B187EED}" dt="2024-12-12T05:16:57.156" v="0" actId="47"/>
        <pc:sldMkLst>
          <pc:docMk/>
          <pc:sldMk cId="1450291885" sldId="285"/>
        </pc:sldMkLst>
      </pc:sldChg>
      <pc:sldChg chg="del">
        <pc:chgData name="Saba Zubair" userId="a0784601-03b9-4b87-b5f2-95db7742549f" providerId="ADAL" clId="{A633A69C-CD60-4DE0-9277-F4E62B187EED}" dt="2024-12-12T05:16:58.460" v="2" actId="47"/>
        <pc:sldMkLst>
          <pc:docMk/>
          <pc:sldMk cId="499201509" sldId="286"/>
        </pc:sldMkLst>
      </pc:sldChg>
      <pc:sldChg chg="del">
        <pc:chgData name="Saba Zubair" userId="a0784601-03b9-4b87-b5f2-95db7742549f" providerId="ADAL" clId="{A633A69C-CD60-4DE0-9277-F4E62B187EED}" dt="2024-12-12T05:17:01.915" v="10" actId="47"/>
        <pc:sldMkLst>
          <pc:docMk/>
          <pc:sldMk cId="2814342108" sldId="291"/>
        </pc:sldMkLst>
      </pc:sldChg>
      <pc:sldChg chg="del">
        <pc:chgData name="Saba Zubair" userId="a0784601-03b9-4b87-b5f2-95db7742549f" providerId="ADAL" clId="{A633A69C-CD60-4DE0-9277-F4E62B187EED}" dt="2024-12-12T06:53:35.457" v="65" actId="47"/>
        <pc:sldMkLst>
          <pc:docMk/>
          <pc:sldMk cId="4054459176" sldId="292"/>
        </pc:sldMkLst>
      </pc:sldChg>
      <pc:sldChg chg="del">
        <pc:chgData name="Saba Zubair" userId="a0784601-03b9-4b87-b5f2-95db7742549f" providerId="ADAL" clId="{A633A69C-CD60-4DE0-9277-F4E62B187EED}" dt="2024-12-12T05:16:58.857" v="3" actId="47"/>
        <pc:sldMkLst>
          <pc:docMk/>
          <pc:sldMk cId="3762510879" sldId="293"/>
        </pc:sldMkLst>
      </pc:sldChg>
      <pc:sldChg chg="del">
        <pc:chgData name="Saba Zubair" userId="a0784601-03b9-4b87-b5f2-95db7742549f" providerId="ADAL" clId="{A633A69C-CD60-4DE0-9277-F4E62B187EED}" dt="2024-12-12T06:53:32.606" v="59" actId="47"/>
        <pc:sldMkLst>
          <pc:docMk/>
          <pc:sldMk cId="2587576796" sldId="295"/>
        </pc:sldMkLst>
      </pc:sldChg>
      <pc:sldChg chg="addSp modSp">
        <pc:chgData name="Saba Zubair" userId="a0784601-03b9-4b87-b5f2-95db7742549f" providerId="ADAL" clId="{A633A69C-CD60-4DE0-9277-F4E62B187EED}" dt="2024-12-12T06:46:49.065" v="35" actId="1076"/>
        <pc:sldMkLst>
          <pc:docMk/>
          <pc:sldMk cId="1334686507" sldId="299"/>
        </pc:sldMkLst>
        <pc:spChg chg="add mod">
          <ac:chgData name="Saba Zubair" userId="a0784601-03b9-4b87-b5f2-95db7742549f" providerId="ADAL" clId="{A633A69C-CD60-4DE0-9277-F4E62B187EED}" dt="2024-12-12T06:46:49.065" v="35" actId="1076"/>
          <ac:spMkLst>
            <pc:docMk/>
            <pc:sldMk cId="1334686507" sldId="299"/>
            <ac:spMk id="12" creationId="{FE285C51-47CC-460F-B3E7-EA31C7AE2101}"/>
          </ac:spMkLst>
        </pc:spChg>
      </pc:sldChg>
      <pc:sldChg chg="del">
        <pc:chgData name="Saba Zubair" userId="a0784601-03b9-4b87-b5f2-95db7742549f" providerId="ADAL" clId="{A633A69C-CD60-4DE0-9277-F4E62B187EED}" dt="2024-12-12T06:53:33.053" v="60" actId="47"/>
        <pc:sldMkLst>
          <pc:docMk/>
          <pc:sldMk cId="181938418" sldId="300"/>
        </pc:sldMkLst>
      </pc:sldChg>
      <pc:sldChg chg="del">
        <pc:chgData name="Saba Zubair" userId="a0784601-03b9-4b87-b5f2-95db7742549f" providerId="ADAL" clId="{A633A69C-CD60-4DE0-9277-F4E62B187EED}" dt="2024-12-12T06:53:34.240" v="63" actId="47"/>
        <pc:sldMkLst>
          <pc:docMk/>
          <pc:sldMk cId="1764967489" sldId="301"/>
        </pc:sldMkLst>
      </pc:sldChg>
      <pc:sldChg chg="del">
        <pc:chgData name="Saba Zubair" userId="a0784601-03b9-4b87-b5f2-95db7742549f" providerId="ADAL" clId="{A633A69C-CD60-4DE0-9277-F4E62B187EED}" dt="2024-12-12T06:53:34.572" v="64" actId="47"/>
        <pc:sldMkLst>
          <pc:docMk/>
          <pc:sldMk cId="1284570485" sldId="302"/>
        </pc:sldMkLst>
      </pc:sldChg>
      <pc:sldChg chg="del">
        <pc:chgData name="Saba Zubair" userId="a0784601-03b9-4b87-b5f2-95db7742549f" providerId="ADAL" clId="{A633A69C-CD60-4DE0-9277-F4E62B187EED}" dt="2024-12-12T05:16:57.992" v="1" actId="47"/>
        <pc:sldMkLst>
          <pc:docMk/>
          <pc:sldMk cId="2131582177" sldId="303"/>
        </pc:sldMkLst>
      </pc:sldChg>
      <pc:sldChg chg="delSp modSp add">
        <pc:chgData name="Saba Zubair" userId="a0784601-03b9-4b87-b5f2-95db7742549f" providerId="ADAL" clId="{A633A69C-CD60-4DE0-9277-F4E62B187EED}" dt="2024-12-12T06:46:25.931" v="33" actId="12"/>
        <pc:sldMkLst>
          <pc:docMk/>
          <pc:sldMk cId="241710294" sldId="306"/>
        </pc:sldMkLst>
        <pc:spChg chg="del">
          <ac:chgData name="Saba Zubair" userId="a0784601-03b9-4b87-b5f2-95db7742549f" providerId="ADAL" clId="{A633A69C-CD60-4DE0-9277-F4E62B187EED}" dt="2024-12-12T06:45:33.115" v="24" actId="478"/>
          <ac:spMkLst>
            <pc:docMk/>
            <pc:sldMk cId="241710294" sldId="306"/>
            <ac:spMk id="5" creationId="{206CA906-037D-4CA5-8579-B68A8FD320EE}"/>
          </ac:spMkLst>
        </pc:spChg>
        <pc:spChg chg="del">
          <ac:chgData name="Saba Zubair" userId="a0784601-03b9-4b87-b5f2-95db7742549f" providerId="ADAL" clId="{A633A69C-CD60-4DE0-9277-F4E62B187EED}" dt="2024-12-12T06:45:35.164" v="25" actId="478"/>
          <ac:spMkLst>
            <pc:docMk/>
            <pc:sldMk cId="241710294" sldId="306"/>
            <ac:spMk id="8" creationId="{4E127CF4-0D85-456F-B561-22430349A392}"/>
          </ac:spMkLst>
        </pc:spChg>
        <pc:spChg chg="mod">
          <ac:chgData name="Saba Zubair" userId="a0784601-03b9-4b87-b5f2-95db7742549f" providerId="ADAL" clId="{A633A69C-CD60-4DE0-9277-F4E62B187EED}" dt="2024-12-12T06:46:25.931" v="33" actId="12"/>
          <ac:spMkLst>
            <pc:docMk/>
            <pc:sldMk cId="241710294" sldId="306"/>
            <ac:spMk id="9" creationId="{65F0D1A6-E65E-4BED-B61C-1EE047A1FCBB}"/>
          </ac:spMkLst>
        </pc:spChg>
        <pc:picChg chg="del">
          <ac:chgData name="Saba Zubair" userId="a0784601-03b9-4b87-b5f2-95db7742549f" providerId="ADAL" clId="{A633A69C-CD60-4DE0-9277-F4E62B187EED}" dt="2024-12-12T06:45:37.095" v="26" actId="478"/>
          <ac:picMkLst>
            <pc:docMk/>
            <pc:sldMk cId="241710294" sldId="306"/>
            <ac:picMk id="7" creationId="{07DC7CA4-04D0-46A3-8721-3BA80F979796}"/>
          </ac:picMkLst>
        </pc:picChg>
        <pc:picChg chg="del">
          <ac:chgData name="Saba Zubair" userId="a0784601-03b9-4b87-b5f2-95db7742549f" providerId="ADAL" clId="{A633A69C-CD60-4DE0-9277-F4E62B187EED}" dt="2024-12-12T06:45:39.084" v="27" actId="478"/>
          <ac:picMkLst>
            <pc:docMk/>
            <pc:sldMk cId="241710294" sldId="306"/>
            <ac:picMk id="10" creationId="{9703758A-6F60-4299-9931-72B4E9B84CBB}"/>
          </ac:picMkLst>
        </pc:picChg>
        <pc:picChg chg="del">
          <ac:chgData name="Saba Zubair" userId="a0784601-03b9-4b87-b5f2-95db7742549f" providerId="ADAL" clId="{A633A69C-CD60-4DE0-9277-F4E62B187EED}" dt="2024-12-12T06:45:40.646" v="28" actId="478"/>
          <ac:picMkLst>
            <pc:docMk/>
            <pc:sldMk cId="241710294" sldId="306"/>
            <ac:picMk id="11" creationId="{75F23694-172E-4813-B00B-AA06F35D483B}"/>
          </ac:picMkLst>
        </pc:picChg>
      </pc:sldChg>
      <pc:sldChg chg="addSp delSp modSp add">
        <pc:chgData name="Saba Zubair" userId="a0784601-03b9-4b87-b5f2-95db7742549f" providerId="ADAL" clId="{A633A69C-CD60-4DE0-9277-F4E62B187EED}" dt="2024-12-12T06:51:51.812" v="44" actId="1076"/>
        <pc:sldMkLst>
          <pc:docMk/>
          <pc:sldMk cId="374249648" sldId="307"/>
        </pc:sldMkLst>
        <pc:spChg chg="mod">
          <ac:chgData name="Saba Zubair" userId="a0784601-03b9-4b87-b5f2-95db7742549f" providerId="ADAL" clId="{A633A69C-CD60-4DE0-9277-F4E62B187EED}" dt="2024-12-12T06:47:37.773" v="38"/>
          <ac:spMkLst>
            <pc:docMk/>
            <pc:sldMk cId="374249648" sldId="307"/>
            <ac:spMk id="5" creationId="{0B38A7FF-0486-4427-8AAF-4539EC1B6CA9}"/>
          </ac:spMkLst>
        </pc:spChg>
        <pc:picChg chg="add mod">
          <ac:chgData name="Saba Zubair" userId="a0784601-03b9-4b87-b5f2-95db7742549f" providerId="ADAL" clId="{A633A69C-CD60-4DE0-9277-F4E62B187EED}" dt="2024-12-12T06:51:34.186" v="41" actId="1076"/>
          <ac:picMkLst>
            <pc:docMk/>
            <pc:sldMk cId="374249648" sldId="307"/>
            <ac:picMk id="6" creationId="{B72F1B4A-3C1A-4718-A4FA-865E20EA246A}"/>
          </ac:picMkLst>
        </pc:picChg>
        <pc:picChg chg="del">
          <ac:chgData name="Saba Zubair" userId="a0784601-03b9-4b87-b5f2-95db7742549f" providerId="ADAL" clId="{A633A69C-CD60-4DE0-9277-F4E62B187EED}" dt="2024-12-12T06:47:40.111" v="39" actId="478"/>
          <ac:picMkLst>
            <pc:docMk/>
            <pc:sldMk cId="374249648" sldId="307"/>
            <ac:picMk id="7" creationId="{A46F50DF-88E8-4CE5-9BE9-26F41FA17AD9}"/>
          </ac:picMkLst>
        </pc:picChg>
        <pc:picChg chg="add mod">
          <ac:chgData name="Saba Zubair" userId="a0784601-03b9-4b87-b5f2-95db7742549f" providerId="ADAL" clId="{A633A69C-CD60-4DE0-9277-F4E62B187EED}" dt="2024-12-12T06:51:51.812" v="44" actId="1076"/>
          <ac:picMkLst>
            <pc:docMk/>
            <pc:sldMk cId="374249648" sldId="307"/>
            <ac:picMk id="8" creationId="{2828B4DE-2A1A-4934-8908-899AD7DBBCB2}"/>
          </ac:picMkLst>
        </pc:picChg>
      </pc:sldChg>
      <pc:sldChg chg="del">
        <pc:chgData name="Saba Zubair" userId="a0784601-03b9-4b87-b5f2-95db7742549f" providerId="ADAL" clId="{A633A69C-CD60-4DE0-9277-F4E62B187EED}" dt="2024-12-12T05:16:59.708" v="5" actId="47"/>
        <pc:sldMkLst>
          <pc:docMk/>
          <pc:sldMk cId="3926788891" sldId="308"/>
        </pc:sldMkLst>
      </pc:sldChg>
      <pc:sldChg chg="del">
        <pc:chgData name="Saba Zubair" userId="a0784601-03b9-4b87-b5f2-95db7742549f" providerId="ADAL" clId="{A633A69C-CD60-4DE0-9277-F4E62B187EED}" dt="2024-12-12T05:16:59.962" v="6" actId="47"/>
        <pc:sldMkLst>
          <pc:docMk/>
          <pc:sldMk cId="2958220499" sldId="309"/>
        </pc:sldMkLst>
      </pc:sldChg>
      <pc:sldChg chg="del">
        <pc:chgData name="Saba Zubair" userId="a0784601-03b9-4b87-b5f2-95db7742549f" providerId="ADAL" clId="{A633A69C-CD60-4DE0-9277-F4E62B187EED}" dt="2024-12-12T05:17:00.278" v="7" actId="47"/>
        <pc:sldMkLst>
          <pc:docMk/>
          <pc:sldMk cId="2561978511" sldId="310"/>
        </pc:sldMkLst>
      </pc:sldChg>
      <pc:sldChg chg="del">
        <pc:chgData name="Saba Zubair" userId="a0784601-03b9-4b87-b5f2-95db7742549f" providerId="ADAL" clId="{A633A69C-CD60-4DE0-9277-F4E62B187EED}" dt="2024-12-12T05:17:00.677" v="8" actId="47"/>
        <pc:sldMkLst>
          <pc:docMk/>
          <pc:sldMk cId="1416721672" sldId="311"/>
        </pc:sldMkLst>
      </pc:sldChg>
      <pc:sldChg chg="addSp delSp modSp add">
        <pc:chgData name="Saba Zubair" userId="a0784601-03b9-4b87-b5f2-95db7742549f" providerId="ADAL" clId="{A633A69C-CD60-4DE0-9277-F4E62B187EED}" dt="2024-12-12T06:53:25.291" v="58" actId="1076"/>
        <pc:sldMkLst>
          <pc:docMk/>
          <pc:sldMk cId="1803810564" sldId="311"/>
        </pc:sldMkLst>
        <pc:spChg chg="mod">
          <ac:chgData name="Saba Zubair" userId="a0784601-03b9-4b87-b5f2-95db7742549f" providerId="ADAL" clId="{A633A69C-CD60-4DE0-9277-F4E62B187EED}" dt="2024-12-12T06:52:38.482" v="53" actId="20577"/>
          <ac:spMkLst>
            <pc:docMk/>
            <pc:sldMk cId="1803810564" sldId="311"/>
            <ac:spMk id="8" creationId="{93B1CC24-9F84-43F9-80CE-33803DF54B82}"/>
          </ac:spMkLst>
        </pc:spChg>
        <pc:picChg chg="add mod">
          <ac:chgData name="Saba Zubair" userId="a0784601-03b9-4b87-b5f2-95db7742549f" providerId="ADAL" clId="{A633A69C-CD60-4DE0-9277-F4E62B187EED}" dt="2024-12-12T06:53:25.291" v="58" actId="1076"/>
          <ac:picMkLst>
            <pc:docMk/>
            <pc:sldMk cId="1803810564" sldId="311"/>
            <ac:picMk id="3" creationId="{BF71C814-260D-4C7F-B828-70CF552940C3}"/>
          </ac:picMkLst>
        </pc:picChg>
        <pc:picChg chg="del">
          <ac:chgData name="Saba Zubair" userId="a0784601-03b9-4b87-b5f2-95db7742549f" providerId="ADAL" clId="{A633A69C-CD60-4DE0-9277-F4E62B187EED}" dt="2024-12-12T06:52:40.963" v="54" actId="478"/>
          <ac:picMkLst>
            <pc:docMk/>
            <pc:sldMk cId="1803810564" sldId="311"/>
            <ac:picMk id="4" creationId="{91D1C364-7AEC-49D9-919B-4CEC56270F57}"/>
          </ac:picMkLst>
        </pc:picChg>
      </pc:sldChg>
      <pc:sldChg chg="del">
        <pc:chgData name="Saba Zubair" userId="a0784601-03b9-4b87-b5f2-95db7742549f" providerId="ADAL" clId="{A633A69C-CD60-4DE0-9277-F4E62B187EED}" dt="2024-12-12T05:17:01.112" v="9" actId="47"/>
        <pc:sldMkLst>
          <pc:docMk/>
          <pc:sldMk cId="3692070973" sldId="312"/>
        </pc:sldMkLst>
      </pc:sldChg>
      <pc:sldChg chg="addSp delSp modSp add">
        <pc:chgData name="Saba Zubair" userId="a0784601-03b9-4b87-b5f2-95db7742549f" providerId="ADAL" clId="{A633A69C-CD60-4DE0-9277-F4E62B187EED}" dt="2024-12-12T05:18:56.893" v="22" actId="1076"/>
        <pc:sldMkLst>
          <pc:docMk/>
          <pc:sldMk cId="4120647181" sldId="312"/>
        </pc:sldMkLst>
        <pc:spChg chg="del">
          <ac:chgData name="Saba Zubair" userId="a0784601-03b9-4b87-b5f2-95db7742549f" providerId="ADAL" clId="{A633A69C-CD60-4DE0-9277-F4E62B187EED}" dt="2024-12-12T05:18:13.647" v="14" actId="478"/>
          <ac:spMkLst>
            <pc:docMk/>
            <pc:sldMk cId="4120647181" sldId="312"/>
            <ac:spMk id="6" creationId="{C4384ACB-E97A-4D33-BB4F-BD3AA224436C}"/>
          </ac:spMkLst>
        </pc:spChg>
        <pc:spChg chg="mod">
          <ac:chgData name="Saba Zubair" userId="a0784601-03b9-4b87-b5f2-95db7742549f" providerId="ADAL" clId="{A633A69C-CD60-4DE0-9277-F4E62B187EED}" dt="2024-12-12T05:18:48.199" v="20" actId="1076"/>
          <ac:spMkLst>
            <pc:docMk/>
            <pc:sldMk cId="4120647181" sldId="312"/>
            <ac:spMk id="8" creationId="{6AEC6C34-C549-4866-88AE-6AD1EE6F076C}"/>
          </ac:spMkLst>
        </pc:spChg>
        <pc:picChg chg="del">
          <ac:chgData name="Saba Zubair" userId="a0784601-03b9-4b87-b5f2-95db7742549f" providerId="ADAL" clId="{A633A69C-CD60-4DE0-9277-F4E62B187EED}" dt="2024-12-12T05:17:38.185" v="12" actId="478"/>
          <ac:picMkLst>
            <pc:docMk/>
            <pc:sldMk cId="4120647181" sldId="312"/>
            <ac:picMk id="7" creationId="{339685E2-9D8F-4BB3-9738-B246E0A80A24}"/>
          </ac:picMkLst>
        </pc:picChg>
        <pc:picChg chg="add mod">
          <ac:chgData name="Saba Zubair" userId="a0784601-03b9-4b87-b5f2-95db7742549f" providerId="ADAL" clId="{A633A69C-CD60-4DE0-9277-F4E62B187EED}" dt="2024-12-12T05:18:56.893" v="22" actId="1076"/>
          <ac:picMkLst>
            <pc:docMk/>
            <pc:sldMk cId="4120647181" sldId="312"/>
            <ac:picMk id="9" creationId="{1F02C8EF-95E6-4369-B9B4-1CC28A7ABEEC}"/>
          </ac:picMkLst>
        </pc:picChg>
      </pc:sldChg>
      <pc:sldChg chg="del">
        <pc:chgData name="Saba Zubair" userId="a0784601-03b9-4b87-b5f2-95db7742549f" providerId="ADAL" clId="{A633A69C-CD60-4DE0-9277-F4E62B187EED}" dt="2024-12-12T06:53:33.447" v="61" actId="47"/>
        <pc:sldMkLst>
          <pc:docMk/>
          <pc:sldMk cId="1988112251" sldId="313"/>
        </pc:sldMkLst>
      </pc:sldChg>
      <pc:sldChg chg="del">
        <pc:chgData name="Saba Zubair" userId="a0784601-03b9-4b87-b5f2-95db7742549f" providerId="ADAL" clId="{A633A69C-CD60-4DE0-9277-F4E62B187EED}" dt="2024-12-12T06:53:33.810" v="62" actId="47"/>
        <pc:sldMkLst>
          <pc:docMk/>
          <pc:sldMk cId="3578825" sldId="314"/>
        </pc:sldMkLst>
      </pc:sldChg>
      <pc:sldChg chg="del">
        <pc:chgData name="Saba Zubair" userId="a0784601-03b9-4b87-b5f2-95db7742549f" providerId="ADAL" clId="{A633A69C-CD60-4DE0-9277-F4E62B187EED}" dt="2024-12-12T06:53:36.663" v="67" actId="47"/>
        <pc:sldMkLst>
          <pc:docMk/>
          <pc:sldMk cId="437101000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12/12/2024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teaching, be aware that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also use shapes hidden behind a box for further practice with children selecting (without revealing) shapes to try out.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will need mini-whiteboards and pens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starters that suit your class by dragging and dropping the relevant slide or slides below to the start of the teaching for each day.</a:t>
            </a:r>
          </a:p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46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Create range of shapes on geoboards.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Draw a range of different looking pentagons, hexagons and octagons on dotty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WT/ARE:  Drawing polygons Sheet 1 - draw 3 of each type.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Drawing polygons Sheet 1 - draw 5 of each type and complete Challenge.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may use as many copies of sheet 1 as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3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Weight Sheet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 Weight Sheet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2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study/110730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recognise regular and irregular 2-D shapes. 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visualise common 2-D shapes.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Make, recognise and describe 2-D shapes.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296699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9774D088-98D3-482C-8479-306FA894F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321" y="125499"/>
            <a:ext cx="1951463" cy="365125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1CC24-9F84-43F9-80CE-33803DF54B82}"/>
              </a:ext>
            </a:extLst>
          </p:cNvPr>
          <p:cNvSpPr/>
          <p:nvPr/>
        </p:nvSpPr>
        <p:spPr>
          <a:xfrm>
            <a:off x="502920" y="519417"/>
            <a:ext cx="827532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u="sng" dirty="0">
                <a:hlinkClick r:id="rId3"/>
              </a:rPr>
              <a:t>Play </a:t>
            </a:r>
          </a:p>
          <a:p>
            <a:r>
              <a:rPr lang="en-GB" u="sng" dirty="0">
                <a:hlinkClick r:id="rId3"/>
              </a:rPr>
              <a:t>https://www.baamboozle.com/study/1107304</a:t>
            </a:r>
            <a:endParaRPr lang="en-GB" dirty="0"/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1C814-260D-4C7F-B828-70CF55294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20" y="1906937"/>
            <a:ext cx="8408020" cy="30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49557" y="1454349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Starters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2-D shape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Recognise 2-D shapes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Pattern (simmering skills)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EBA63-DAF8-43C1-A276-94BF53E0A237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275489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visualise common 2-D shapes.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9837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51" name="Right Triangle 50"/>
          <p:cNvSpPr/>
          <p:nvPr/>
        </p:nvSpPr>
        <p:spPr>
          <a:xfrm rot="7620000">
            <a:off x="1324300" y="4071121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2041687" y="3322800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5335859" y="839172"/>
            <a:ext cx="3200840" cy="1927474"/>
            <a:chOff x="4298496" y="4063018"/>
            <a:chExt cx="3200840" cy="1927474"/>
          </a:xfrm>
        </p:grpSpPr>
        <p:sp>
          <p:nvSpPr>
            <p:cNvPr id="40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4298496" y="4063018"/>
              <a:ext cx="3200840" cy="1927474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Some shapes are hidden behind the wall. What can they be?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3533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710994" y="396660"/>
            <a:ext cx="4051408" cy="2409794"/>
            <a:chOff x="975339" y="2154929"/>
            <a:chExt cx="4051408" cy="2409794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975339" y="2727315"/>
              <a:ext cx="4051408" cy="183740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could the shape be?  What is it 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509911" y="424865"/>
            <a:ext cx="4386787" cy="2341781"/>
            <a:chOff x="772032" y="2154929"/>
            <a:chExt cx="4254714" cy="2341781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772032" y="2659302"/>
              <a:ext cx="4254714" cy="183740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Let’s try another.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could the shape be?  What is it 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1576554" y="3408236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gular Pentagon 54"/>
          <p:cNvSpPr>
            <a:spLocks noChangeAspect="1"/>
          </p:cNvSpPr>
          <p:nvPr/>
        </p:nvSpPr>
        <p:spPr>
          <a:xfrm>
            <a:off x="1339854" y="3408236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1394580" y="3664992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1595647" y="3648881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4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3426 L 0.00521 -0.07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25347 L 0.00712 -0.386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8189" y="3436286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2092699" y="3672000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gular Pentagon 42"/>
          <p:cNvSpPr>
            <a:spLocks noChangeAspect="1"/>
          </p:cNvSpPr>
          <p:nvPr/>
        </p:nvSpPr>
        <p:spPr>
          <a:xfrm>
            <a:off x="6335300" y="3396684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/>
          <p:cNvSpPr>
            <a:spLocks noChangeAspect="1"/>
          </p:cNvSpPr>
          <p:nvPr/>
        </p:nvSpPr>
        <p:spPr>
          <a:xfrm>
            <a:off x="4274580" y="3834534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56698" y="940498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ight Triangle 45"/>
          <p:cNvSpPr/>
          <p:nvPr/>
        </p:nvSpPr>
        <p:spPr>
          <a:xfrm rot="7620000">
            <a:off x="2308482" y="1201639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744377" y="1451805"/>
            <a:ext cx="3984644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all the shapes! Can you name them all?</a:t>
            </a:r>
          </a:p>
        </p:txBody>
      </p:sp>
    </p:spTree>
    <p:extLst>
      <p:ext uri="{BB962C8B-B14F-4D97-AF65-F5344CB8AC3E}">
        <p14:creationId xmlns:p14="http://schemas.microsoft.com/office/powerpoint/2010/main" val="112722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5B83BE-0B37-426B-9ABD-264FBAC9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80AEB-C44D-4EF4-B4EA-85466241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CBC23F1-A704-48F2-B631-CD3BCB92C0F6}"/>
              </a:ext>
            </a:extLst>
          </p:cNvPr>
          <p:cNvSpPr txBox="1">
            <a:spLocks/>
          </p:cNvSpPr>
          <p:nvPr/>
        </p:nvSpPr>
        <p:spPr>
          <a:xfrm>
            <a:off x="3291841" y="125499"/>
            <a:ext cx="2357944" cy="88034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QNID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C6C34-C549-4866-88AE-6AD1EE6F076C}"/>
              </a:ext>
            </a:extLst>
          </p:cNvPr>
          <p:cNvSpPr/>
          <p:nvPr/>
        </p:nvSpPr>
        <p:spPr>
          <a:xfrm>
            <a:off x="2002856" y="4453714"/>
            <a:ext cx="5138288" cy="12311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recognise the stadiums’ 2D shapes from the top? </a:t>
            </a:r>
          </a:p>
          <a:p>
            <a:pPr algn="ctr"/>
            <a:r>
              <a:rPr lang="en-GB" dirty="0"/>
              <a:t>.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Peninsula">
            <a:extLst>
              <a:ext uri="{FF2B5EF4-FFF2-40B4-BE49-F238E27FC236}">
                <a16:creationId xmlns:a16="http://schemas.microsoft.com/office/drawing/2014/main" id="{1F02C8EF-95E6-4369-B9B4-1CC28A7ABE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46" y="1213834"/>
            <a:ext cx="4341206" cy="303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4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786875-7EEA-4E3F-A3C6-F630A5C6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5BE99-7B04-4591-B43C-333DFC87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66CA-34FD-474E-8FFC-C84FBDC0550A}"/>
              </a:ext>
            </a:extLst>
          </p:cNvPr>
          <p:cNvSpPr txBox="1"/>
          <p:nvPr/>
        </p:nvSpPr>
        <p:spPr>
          <a:xfrm>
            <a:off x="2807598" y="136524"/>
            <a:ext cx="321155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1 – Pair/Group Work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0D1A6-E65E-4BED-B61C-1EE047A1FCBB}"/>
              </a:ext>
            </a:extLst>
          </p:cNvPr>
          <p:cNvSpPr txBox="1"/>
          <p:nvPr/>
        </p:nvSpPr>
        <p:spPr>
          <a:xfrm>
            <a:off x="791738" y="1028343"/>
            <a:ext cx="7569214" cy="44319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Work with your group to make a square and a rectangle on the geoboard or dotty paper.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Talk about what is the same and what is different between the two shapes.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Use the elastic band to make a new 4-sided shape. How many pegs did you use for the corners?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Show your shapes to your group. Talk about how they are the same or different.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Make a triangle. Try to make it different from your friend's triangle. How is it different?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Now try making pentagons, hexagons, and octagons. Have fun!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57AE8-2300-42DB-8F22-0F6518A97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6666" r="9080" b="21419"/>
          <a:stretch/>
        </p:blipFill>
        <p:spPr>
          <a:xfrm>
            <a:off x="2418909" y="184824"/>
            <a:ext cx="4708188" cy="587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78404-622E-49E7-B37D-8D289086F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78203" r="10785" b="7896"/>
          <a:stretch/>
        </p:blipFill>
        <p:spPr>
          <a:xfrm>
            <a:off x="565979" y="4060359"/>
            <a:ext cx="8012041" cy="200389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7127097" y="4631522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285C51-47CC-460F-B3E7-EA31C7AE2101}"/>
              </a:ext>
            </a:extLst>
          </p:cNvPr>
          <p:cNvSpPr txBox="1"/>
          <p:nvPr/>
        </p:nvSpPr>
        <p:spPr>
          <a:xfrm>
            <a:off x="248586" y="132730"/>
            <a:ext cx="2170323" cy="66101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2 –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13346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AB8105-6A71-4C45-B30A-B70697D5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F782D-37AE-48BA-8E07-02C1CA3A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C5B2C0E-4E1E-4C9F-819C-5BEF35F777D5}"/>
              </a:ext>
            </a:extLst>
          </p:cNvPr>
          <p:cNvSpPr txBox="1">
            <a:spLocks/>
          </p:cNvSpPr>
          <p:nvPr/>
        </p:nvSpPr>
        <p:spPr>
          <a:xfrm>
            <a:off x="3698321" y="125499"/>
            <a:ext cx="1951463" cy="36512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Plenary 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8A7FF-0486-4427-8AAF-4539EC1B6CA9}"/>
              </a:ext>
            </a:extLst>
          </p:cNvPr>
          <p:cNvSpPr/>
          <p:nvPr/>
        </p:nvSpPr>
        <p:spPr>
          <a:xfrm>
            <a:off x="491491" y="780584"/>
            <a:ext cx="77158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Learner’s Book  Exercise 2.2 nos. 6 and 7 on pages 42-43</a:t>
            </a: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F1B4A-3C1A-4718-A4FA-865E20EA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10" y="1716875"/>
            <a:ext cx="3705742" cy="4458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28B4DE-2A1A-4934-8908-899AD7DB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37" y="2620124"/>
            <a:ext cx="3391373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3697</TotalTime>
  <Words>603</Words>
  <Application>Microsoft Office PowerPoint</Application>
  <PresentationFormat>On-screen Show (4:3)</PresentationFormat>
  <Paragraphs>93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Saba Zubair</cp:lastModifiedBy>
  <cp:revision>247</cp:revision>
  <dcterms:created xsi:type="dcterms:W3CDTF">2018-09-13T11:08:58Z</dcterms:created>
  <dcterms:modified xsi:type="dcterms:W3CDTF">2024-12-12T06:53:42Z</dcterms:modified>
</cp:coreProperties>
</file>