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2"/>
  </p:notesMasterIdLst>
  <p:sldIdLst>
    <p:sldId id="336" r:id="rId5"/>
    <p:sldId id="277" r:id="rId6"/>
    <p:sldId id="257" r:id="rId7"/>
    <p:sldId id="289" r:id="rId8"/>
    <p:sldId id="305" r:id="rId9"/>
    <p:sldId id="306" r:id="rId10"/>
    <p:sldId id="29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1F4E79"/>
    <a:srgbClr val="BDD7EE"/>
    <a:srgbClr val="E6E6E6"/>
    <a:srgbClr val="FFE699"/>
    <a:srgbClr val="F2F2F2"/>
    <a:srgbClr val="FFF2CC"/>
    <a:srgbClr val="EA7600"/>
    <a:srgbClr val="9AF67A"/>
    <a:srgbClr val="85F4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0327" autoAdjust="0"/>
  </p:normalViewPr>
  <p:slideViewPr>
    <p:cSldViewPr snapToGrid="0">
      <p:cViewPr varScale="1">
        <p:scale>
          <a:sx n="66" d="100"/>
          <a:sy n="66" d="100"/>
        </p:scale>
        <p:origin x="16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Relationship Id="rId56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 Barwick" userId="a840bca8-ab8f-498d-9fe6-1d70d1b0b672" providerId="ADAL" clId="{278C548A-7B27-4758-8803-60D11FE59268}"/>
    <pc:docChg chg="custSel modSld">
      <pc:chgData name="Nick Barwick" userId="a840bca8-ab8f-498d-9fe6-1d70d1b0b672" providerId="ADAL" clId="{278C548A-7B27-4758-8803-60D11FE59268}" dt="2020-10-26T14:53:36.927" v="70" actId="20577"/>
      <pc:docMkLst>
        <pc:docMk/>
      </pc:docMkLst>
      <pc:sldChg chg="modSp mod">
        <pc:chgData name="Nick Barwick" userId="a840bca8-ab8f-498d-9fe6-1d70d1b0b672" providerId="ADAL" clId="{278C548A-7B27-4758-8803-60D11FE59268}" dt="2020-10-26T14:51:32.568" v="16" actId="20577"/>
        <pc:sldMkLst>
          <pc:docMk/>
          <pc:sldMk cId="373814585" sldId="256"/>
        </pc:sldMkLst>
        <pc:spChg chg="mod">
          <ac:chgData name="Nick Barwick" userId="a840bca8-ab8f-498d-9fe6-1d70d1b0b672" providerId="ADAL" clId="{278C548A-7B27-4758-8803-60D11FE59268}" dt="2020-10-26T14:51:32.568" v="16" actId="20577"/>
          <ac:spMkLst>
            <pc:docMk/>
            <pc:sldMk cId="373814585" sldId="256"/>
            <ac:spMk id="16" creationId="{B69677ED-5C54-4353-B94F-C526DD00205C}"/>
          </ac:spMkLst>
        </pc:spChg>
      </pc:sldChg>
      <pc:sldChg chg="addSp delSp modSp mod">
        <pc:chgData name="Nick Barwick" userId="a840bca8-ab8f-498d-9fe6-1d70d1b0b672" providerId="ADAL" clId="{278C548A-7B27-4758-8803-60D11FE59268}" dt="2020-10-26T14:51:47.424" v="28" actId="1036"/>
        <pc:sldMkLst>
          <pc:docMk/>
          <pc:sldMk cId="1203427518" sldId="310"/>
        </pc:sldMkLst>
        <pc:spChg chg="add mod">
          <ac:chgData name="Nick Barwick" userId="a840bca8-ab8f-498d-9fe6-1d70d1b0b672" providerId="ADAL" clId="{278C548A-7B27-4758-8803-60D11FE59268}" dt="2020-10-26T14:51:47.424" v="28" actId="1036"/>
          <ac:spMkLst>
            <pc:docMk/>
            <pc:sldMk cId="1203427518" sldId="310"/>
            <ac:spMk id="3" creationId="{3743924A-C6C8-483A-9AE4-3E8431A2C611}"/>
          </ac:spMkLst>
        </pc:spChg>
        <pc:spChg chg="del">
          <ac:chgData name="Nick Barwick" userId="a840bca8-ab8f-498d-9fe6-1d70d1b0b672" providerId="ADAL" clId="{278C548A-7B27-4758-8803-60D11FE59268}" dt="2020-10-26T14:51:42.036" v="17" actId="478"/>
          <ac:spMkLst>
            <pc:docMk/>
            <pc:sldMk cId="1203427518" sldId="310"/>
            <ac:spMk id="12" creationId="{B69677ED-5C54-4353-B94F-C526DD00205C}"/>
          </ac:spMkLst>
        </pc:spChg>
      </pc:sldChg>
      <pc:sldChg chg="modSp mod">
        <pc:chgData name="Nick Barwick" userId="a840bca8-ab8f-498d-9fe6-1d70d1b0b672" providerId="ADAL" clId="{278C548A-7B27-4758-8803-60D11FE59268}" dt="2020-10-26T14:51:56.502" v="29"/>
        <pc:sldMkLst>
          <pc:docMk/>
          <pc:sldMk cId="4263242961" sldId="318"/>
        </pc:sldMkLst>
        <pc:spChg chg="mod">
          <ac:chgData name="Nick Barwick" userId="a840bca8-ab8f-498d-9fe6-1d70d1b0b672" providerId="ADAL" clId="{278C548A-7B27-4758-8803-60D11FE59268}" dt="2020-10-26T14:51:56.502" v="29"/>
          <ac:spMkLst>
            <pc:docMk/>
            <pc:sldMk cId="4263242961" sldId="318"/>
            <ac:spMk id="6" creationId="{B69677ED-5C54-4353-B94F-C526DD00205C}"/>
          </ac:spMkLst>
        </pc:spChg>
      </pc:sldChg>
      <pc:sldChg chg="modSp mod">
        <pc:chgData name="Nick Barwick" userId="a840bca8-ab8f-498d-9fe6-1d70d1b0b672" providerId="ADAL" clId="{278C548A-7B27-4758-8803-60D11FE59268}" dt="2020-10-26T14:52:01.427" v="30"/>
        <pc:sldMkLst>
          <pc:docMk/>
          <pc:sldMk cId="2501859246" sldId="319"/>
        </pc:sldMkLst>
        <pc:spChg chg="mod">
          <ac:chgData name="Nick Barwick" userId="a840bca8-ab8f-498d-9fe6-1d70d1b0b672" providerId="ADAL" clId="{278C548A-7B27-4758-8803-60D11FE59268}" dt="2020-10-26T14:52:01.427" v="30"/>
          <ac:spMkLst>
            <pc:docMk/>
            <pc:sldMk cId="2501859246" sldId="319"/>
            <ac:spMk id="26" creationId="{B561D707-9364-40CD-B156-DB2F4A220493}"/>
          </ac:spMkLst>
        </pc:spChg>
      </pc:sldChg>
      <pc:sldChg chg="addSp delSp mod">
        <pc:chgData name="Nick Barwick" userId="a840bca8-ab8f-498d-9fe6-1d70d1b0b672" providerId="ADAL" clId="{278C548A-7B27-4758-8803-60D11FE59268}" dt="2020-10-26T14:52:09.270" v="32" actId="22"/>
        <pc:sldMkLst>
          <pc:docMk/>
          <pc:sldMk cId="930417563" sldId="320"/>
        </pc:sldMkLst>
        <pc:spChg chg="add">
          <ac:chgData name="Nick Barwick" userId="a840bca8-ab8f-498d-9fe6-1d70d1b0b672" providerId="ADAL" clId="{278C548A-7B27-4758-8803-60D11FE59268}" dt="2020-10-26T14:52:09.270" v="32" actId="22"/>
          <ac:spMkLst>
            <pc:docMk/>
            <pc:sldMk cId="930417563" sldId="320"/>
            <ac:spMk id="2" creationId="{B24E8193-627C-4199-B0FB-56455995F57D}"/>
          </ac:spMkLst>
        </pc:spChg>
        <pc:spChg chg="del">
          <ac:chgData name="Nick Barwick" userId="a840bca8-ab8f-498d-9fe6-1d70d1b0b672" providerId="ADAL" clId="{278C548A-7B27-4758-8803-60D11FE59268}" dt="2020-10-26T14:52:08.959" v="31" actId="478"/>
          <ac:spMkLst>
            <pc:docMk/>
            <pc:sldMk cId="930417563" sldId="320"/>
            <ac:spMk id="26" creationId="{B561D707-9364-40CD-B156-DB2F4A220493}"/>
          </ac:spMkLst>
        </pc:spChg>
      </pc:sldChg>
      <pc:sldChg chg="addSp delSp mod">
        <pc:chgData name="Nick Barwick" userId="a840bca8-ab8f-498d-9fe6-1d70d1b0b672" providerId="ADAL" clId="{278C548A-7B27-4758-8803-60D11FE59268}" dt="2020-10-26T14:52:13.138" v="34" actId="22"/>
        <pc:sldMkLst>
          <pc:docMk/>
          <pc:sldMk cId="3675152556" sldId="321"/>
        </pc:sldMkLst>
        <pc:spChg chg="add">
          <ac:chgData name="Nick Barwick" userId="a840bca8-ab8f-498d-9fe6-1d70d1b0b672" providerId="ADAL" clId="{278C548A-7B27-4758-8803-60D11FE59268}" dt="2020-10-26T14:52:13.138" v="34" actId="22"/>
          <ac:spMkLst>
            <pc:docMk/>
            <pc:sldMk cId="3675152556" sldId="321"/>
            <ac:spMk id="2" creationId="{C52224A9-0CAF-4F21-A4A4-E506EB59E6D0}"/>
          </ac:spMkLst>
        </pc:spChg>
        <pc:spChg chg="del">
          <ac:chgData name="Nick Barwick" userId="a840bca8-ab8f-498d-9fe6-1d70d1b0b672" providerId="ADAL" clId="{278C548A-7B27-4758-8803-60D11FE59268}" dt="2020-10-26T14:52:12.796" v="33" actId="478"/>
          <ac:spMkLst>
            <pc:docMk/>
            <pc:sldMk cId="3675152556" sldId="321"/>
            <ac:spMk id="26" creationId="{B561D707-9364-40CD-B156-DB2F4A220493}"/>
          </ac:spMkLst>
        </pc:spChg>
      </pc:sldChg>
      <pc:sldChg chg="addSp delSp mod">
        <pc:chgData name="Nick Barwick" userId="a840bca8-ab8f-498d-9fe6-1d70d1b0b672" providerId="ADAL" clId="{278C548A-7B27-4758-8803-60D11FE59268}" dt="2020-10-26T14:52:16.712" v="36" actId="22"/>
        <pc:sldMkLst>
          <pc:docMk/>
          <pc:sldMk cId="1476011785" sldId="322"/>
        </pc:sldMkLst>
        <pc:spChg chg="add">
          <ac:chgData name="Nick Barwick" userId="a840bca8-ab8f-498d-9fe6-1d70d1b0b672" providerId="ADAL" clId="{278C548A-7B27-4758-8803-60D11FE59268}" dt="2020-10-26T14:52:16.712" v="36" actId="22"/>
          <ac:spMkLst>
            <pc:docMk/>
            <pc:sldMk cId="1476011785" sldId="322"/>
            <ac:spMk id="2" creationId="{BEE54E9D-C2BD-41A0-8D4F-787F540069F9}"/>
          </ac:spMkLst>
        </pc:spChg>
        <pc:spChg chg="del">
          <ac:chgData name="Nick Barwick" userId="a840bca8-ab8f-498d-9fe6-1d70d1b0b672" providerId="ADAL" clId="{278C548A-7B27-4758-8803-60D11FE59268}" dt="2020-10-26T14:52:16.387" v="35" actId="478"/>
          <ac:spMkLst>
            <pc:docMk/>
            <pc:sldMk cId="1476011785" sldId="322"/>
            <ac:spMk id="26" creationId="{B561D707-9364-40CD-B156-DB2F4A220493}"/>
          </ac:spMkLst>
        </pc:spChg>
      </pc:sldChg>
      <pc:sldChg chg="addSp delSp mod">
        <pc:chgData name="Nick Barwick" userId="a840bca8-ab8f-498d-9fe6-1d70d1b0b672" providerId="ADAL" clId="{278C548A-7B27-4758-8803-60D11FE59268}" dt="2020-10-26T14:52:20.683" v="38" actId="22"/>
        <pc:sldMkLst>
          <pc:docMk/>
          <pc:sldMk cId="3642970094" sldId="323"/>
        </pc:sldMkLst>
        <pc:spChg chg="add">
          <ac:chgData name="Nick Barwick" userId="a840bca8-ab8f-498d-9fe6-1d70d1b0b672" providerId="ADAL" clId="{278C548A-7B27-4758-8803-60D11FE59268}" dt="2020-10-26T14:52:20.683" v="38" actId="22"/>
          <ac:spMkLst>
            <pc:docMk/>
            <pc:sldMk cId="3642970094" sldId="323"/>
            <ac:spMk id="2" creationId="{0FDFAAF1-6616-4486-A35F-AEA700009407}"/>
          </ac:spMkLst>
        </pc:spChg>
        <pc:spChg chg="del">
          <ac:chgData name="Nick Barwick" userId="a840bca8-ab8f-498d-9fe6-1d70d1b0b672" providerId="ADAL" clId="{278C548A-7B27-4758-8803-60D11FE59268}" dt="2020-10-26T14:52:20.330" v="37" actId="478"/>
          <ac:spMkLst>
            <pc:docMk/>
            <pc:sldMk cId="3642970094" sldId="323"/>
            <ac:spMk id="26" creationId="{B561D707-9364-40CD-B156-DB2F4A220493}"/>
          </ac:spMkLst>
        </pc:spChg>
      </pc:sldChg>
      <pc:sldChg chg="addSp delSp mod">
        <pc:chgData name="Nick Barwick" userId="a840bca8-ab8f-498d-9fe6-1d70d1b0b672" providerId="ADAL" clId="{278C548A-7B27-4758-8803-60D11FE59268}" dt="2020-10-26T14:52:23.991" v="40" actId="22"/>
        <pc:sldMkLst>
          <pc:docMk/>
          <pc:sldMk cId="1123675327" sldId="324"/>
        </pc:sldMkLst>
        <pc:spChg chg="add">
          <ac:chgData name="Nick Barwick" userId="a840bca8-ab8f-498d-9fe6-1d70d1b0b672" providerId="ADAL" clId="{278C548A-7B27-4758-8803-60D11FE59268}" dt="2020-10-26T14:52:23.991" v="40" actId="22"/>
          <ac:spMkLst>
            <pc:docMk/>
            <pc:sldMk cId="1123675327" sldId="324"/>
            <ac:spMk id="2" creationId="{80ECAE7E-6FF8-4EBF-B483-31C35BE5D558}"/>
          </ac:spMkLst>
        </pc:spChg>
        <pc:spChg chg="del">
          <ac:chgData name="Nick Barwick" userId="a840bca8-ab8f-498d-9fe6-1d70d1b0b672" providerId="ADAL" clId="{278C548A-7B27-4758-8803-60D11FE59268}" dt="2020-10-26T14:52:23.686" v="39" actId="478"/>
          <ac:spMkLst>
            <pc:docMk/>
            <pc:sldMk cId="1123675327" sldId="324"/>
            <ac:spMk id="26" creationId="{B561D707-9364-40CD-B156-DB2F4A220493}"/>
          </ac:spMkLst>
        </pc:spChg>
      </pc:sldChg>
      <pc:sldChg chg="addSp delSp mod">
        <pc:chgData name="Nick Barwick" userId="a840bca8-ab8f-498d-9fe6-1d70d1b0b672" providerId="ADAL" clId="{278C548A-7B27-4758-8803-60D11FE59268}" dt="2020-10-26T14:52:28.248" v="42" actId="22"/>
        <pc:sldMkLst>
          <pc:docMk/>
          <pc:sldMk cId="3199179684" sldId="325"/>
        </pc:sldMkLst>
        <pc:spChg chg="add">
          <ac:chgData name="Nick Barwick" userId="a840bca8-ab8f-498d-9fe6-1d70d1b0b672" providerId="ADAL" clId="{278C548A-7B27-4758-8803-60D11FE59268}" dt="2020-10-26T14:52:28.248" v="42" actId="22"/>
          <ac:spMkLst>
            <pc:docMk/>
            <pc:sldMk cId="3199179684" sldId="325"/>
            <ac:spMk id="2" creationId="{14CF83AE-2856-4E0B-96BD-E05103BBD8BC}"/>
          </ac:spMkLst>
        </pc:spChg>
        <pc:spChg chg="del">
          <ac:chgData name="Nick Barwick" userId="a840bca8-ab8f-498d-9fe6-1d70d1b0b672" providerId="ADAL" clId="{278C548A-7B27-4758-8803-60D11FE59268}" dt="2020-10-26T14:52:27.894" v="41" actId="478"/>
          <ac:spMkLst>
            <pc:docMk/>
            <pc:sldMk cId="3199179684" sldId="325"/>
            <ac:spMk id="26" creationId="{B561D707-9364-40CD-B156-DB2F4A220493}"/>
          </ac:spMkLst>
        </pc:spChg>
      </pc:sldChg>
      <pc:sldChg chg="addSp delSp mod">
        <pc:chgData name="Nick Barwick" userId="a840bca8-ab8f-498d-9fe6-1d70d1b0b672" providerId="ADAL" clId="{278C548A-7B27-4758-8803-60D11FE59268}" dt="2020-10-26T14:52:31.734" v="44" actId="22"/>
        <pc:sldMkLst>
          <pc:docMk/>
          <pc:sldMk cId="2282493624" sldId="326"/>
        </pc:sldMkLst>
        <pc:spChg chg="add">
          <ac:chgData name="Nick Barwick" userId="a840bca8-ab8f-498d-9fe6-1d70d1b0b672" providerId="ADAL" clId="{278C548A-7B27-4758-8803-60D11FE59268}" dt="2020-10-26T14:52:31.734" v="44" actId="22"/>
          <ac:spMkLst>
            <pc:docMk/>
            <pc:sldMk cId="2282493624" sldId="326"/>
            <ac:spMk id="2" creationId="{354EF62F-440B-4EF8-AD06-B92DE7334FB1}"/>
          </ac:spMkLst>
        </pc:spChg>
        <pc:spChg chg="del">
          <ac:chgData name="Nick Barwick" userId="a840bca8-ab8f-498d-9fe6-1d70d1b0b672" providerId="ADAL" clId="{278C548A-7B27-4758-8803-60D11FE59268}" dt="2020-10-26T14:52:31.374" v="43" actId="478"/>
          <ac:spMkLst>
            <pc:docMk/>
            <pc:sldMk cId="2282493624" sldId="326"/>
            <ac:spMk id="26" creationId="{B561D707-9364-40CD-B156-DB2F4A220493}"/>
          </ac:spMkLst>
        </pc:spChg>
      </pc:sldChg>
      <pc:sldChg chg="addSp delSp mod">
        <pc:chgData name="Nick Barwick" userId="a840bca8-ab8f-498d-9fe6-1d70d1b0b672" providerId="ADAL" clId="{278C548A-7B27-4758-8803-60D11FE59268}" dt="2020-10-26T14:52:37.351" v="46" actId="22"/>
        <pc:sldMkLst>
          <pc:docMk/>
          <pc:sldMk cId="3533919306" sldId="327"/>
        </pc:sldMkLst>
        <pc:spChg chg="add">
          <ac:chgData name="Nick Barwick" userId="a840bca8-ab8f-498d-9fe6-1d70d1b0b672" providerId="ADAL" clId="{278C548A-7B27-4758-8803-60D11FE59268}" dt="2020-10-26T14:52:37.351" v="46" actId="22"/>
          <ac:spMkLst>
            <pc:docMk/>
            <pc:sldMk cId="3533919306" sldId="327"/>
            <ac:spMk id="2" creationId="{5AC65266-B53A-4FEF-8AA3-CCFFA2EC7B6B}"/>
          </ac:spMkLst>
        </pc:spChg>
        <pc:spChg chg="del">
          <ac:chgData name="Nick Barwick" userId="a840bca8-ab8f-498d-9fe6-1d70d1b0b672" providerId="ADAL" clId="{278C548A-7B27-4758-8803-60D11FE59268}" dt="2020-10-26T14:52:36.513" v="45" actId="478"/>
          <ac:spMkLst>
            <pc:docMk/>
            <pc:sldMk cId="3533919306" sldId="327"/>
            <ac:spMk id="16" creationId="{27D4DE07-16D3-46B2-82BC-AA18099FFF77}"/>
          </ac:spMkLst>
        </pc:spChg>
      </pc:sldChg>
      <pc:sldChg chg="modSp mod">
        <pc:chgData name="Nick Barwick" userId="a840bca8-ab8f-498d-9fe6-1d70d1b0b672" providerId="ADAL" clId="{278C548A-7B27-4758-8803-60D11FE59268}" dt="2020-10-26T14:52:47.213" v="48" actId="20577"/>
        <pc:sldMkLst>
          <pc:docMk/>
          <pc:sldMk cId="3332476144" sldId="328"/>
        </pc:sldMkLst>
        <pc:spChg chg="mod">
          <ac:chgData name="Nick Barwick" userId="a840bca8-ab8f-498d-9fe6-1d70d1b0b672" providerId="ADAL" clId="{278C548A-7B27-4758-8803-60D11FE59268}" dt="2020-10-26T14:52:47.213" v="48" actId="20577"/>
          <ac:spMkLst>
            <pc:docMk/>
            <pc:sldMk cId="3332476144" sldId="328"/>
            <ac:spMk id="6" creationId="{B69677ED-5C54-4353-B94F-C526DD00205C}"/>
          </ac:spMkLst>
        </pc:spChg>
      </pc:sldChg>
      <pc:sldChg chg="modSp mod">
        <pc:chgData name="Nick Barwick" userId="a840bca8-ab8f-498d-9fe6-1d70d1b0b672" providerId="ADAL" clId="{278C548A-7B27-4758-8803-60D11FE59268}" dt="2020-10-26T14:52:55.185" v="49"/>
        <pc:sldMkLst>
          <pc:docMk/>
          <pc:sldMk cId="2640939158" sldId="329"/>
        </pc:sldMkLst>
        <pc:spChg chg="mod">
          <ac:chgData name="Nick Barwick" userId="a840bca8-ab8f-498d-9fe6-1d70d1b0b672" providerId="ADAL" clId="{278C548A-7B27-4758-8803-60D11FE59268}" dt="2020-10-26T14:52:55.185" v="49"/>
          <ac:spMkLst>
            <pc:docMk/>
            <pc:sldMk cId="2640939158" sldId="329"/>
            <ac:spMk id="26" creationId="{B561D707-9364-40CD-B156-DB2F4A220493}"/>
          </ac:spMkLst>
        </pc:spChg>
      </pc:sldChg>
      <pc:sldChg chg="addSp delSp mod">
        <pc:chgData name="Nick Barwick" userId="a840bca8-ab8f-498d-9fe6-1d70d1b0b672" providerId="ADAL" clId="{278C548A-7B27-4758-8803-60D11FE59268}" dt="2020-10-26T14:53:01.524" v="51" actId="22"/>
        <pc:sldMkLst>
          <pc:docMk/>
          <pc:sldMk cId="3145164986" sldId="330"/>
        </pc:sldMkLst>
        <pc:spChg chg="add">
          <ac:chgData name="Nick Barwick" userId="a840bca8-ab8f-498d-9fe6-1d70d1b0b672" providerId="ADAL" clId="{278C548A-7B27-4758-8803-60D11FE59268}" dt="2020-10-26T14:53:01.524" v="51" actId="22"/>
          <ac:spMkLst>
            <pc:docMk/>
            <pc:sldMk cId="3145164986" sldId="330"/>
            <ac:spMk id="2" creationId="{BDDC9EA7-AC4B-46E1-92BD-FC99F78ADC85}"/>
          </ac:spMkLst>
        </pc:spChg>
        <pc:spChg chg="del">
          <ac:chgData name="Nick Barwick" userId="a840bca8-ab8f-498d-9fe6-1d70d1b0b672" providerId="ADAL" clId="{278C548A-7B27-4758-8803-60D11FE59268}" dt="2020-10-26T14:53:01.155" v="50" actId="478"/>
          <ac:spMkLst>
            <pc:docMk/>
            <pc:sldMk cId="3145164986" sldId="330"/>
            <ac:spMk id="26" creationId="{B561D707-9364-40CD-B156-DB2F4A220493}"/>
          </ac:spMkLst>
        </pc:spChg>
      </pc:sldChg>
      <pc:sldChg chg="addSp delSp mod">
        <pc:chgData name="Nick Barwick" userId="a840bca8-ab8f-498d-9fe6-1d70d1b0b672" providerId="ADAL" clId="{278C548A-7B27-4758-8803-60D11FE59268}" dt="2020-10-26T14:53:05.626" v="53" actId="22"/>
        <pc:sldMkLst>
          <pc:docMk/>
          <pc:sldMk cId="416281278" sldId="331"/>
        </pc:sldMkLst>
        <pc:spChg chg="add">
          <ac:chgData name="Nick Barwick" userId="a840bca8-ab8f-498d-9fe6-1d70d1b0b672" providerId="ADAL" clId="{278C548A-7B27-4758-8803-60D11FE59268}" dt="2020-10-26T14:53:05.626" v="53" actId="22"/>
          <ac:spMkLst>
            <pc:docMk/>
            <pc:sldMk cId="416281278" sldId="331"/>
            <ac:spMk id="2" creationId="{E7FAA508-48F0-4A6A-8B0A-6324E13D8C2F}"/>
          </ac:spMkLst>
        </pc:spChg>
        <pc:spChg chg="del">
          <ac:chgData name="Nick Barwick" userId="a840bca8-ab8f-498d-9fe6-1d70d1b0b672" providerId="ADAL" clId="{278C548A-7B27-4758-8803-60D11FE59268}" dt="2020-10-26T14:53:05.242" v="52" actId="478"/>
          <ac:spMkLst>
            <pc:docMk/>
            <pc:sldMk cId="416281278" sldId="331"/>
            <ac:spMk id="26" creationId="{B561D707-9364-40CD-B156-DB2F4A220493}"/>
          </ac:spMkLst>
        </pc:spChg>
      </pc:sldChg>
      <pc:sldChg chg="addSp delSp modSp mod">
        <pc:chgData name="Nick Barwick" userId="a840bca8-ab8f-498d-9fe6-1d70d1b0b672" providerId="ADAL" clId="{278C548A-7B27-4758-8803-60D11FE59268}" dt="2020-10-26T14:53:20.578" v="57" actId="14861"/>
        <pc:sldMkLst>
          <pc:docMk/>
          <pc:sldMk cId="3200951261" sldId="332"/>
        </pc:sldMkLst>
        <pc:spChg chg="add">
          <ac:chgData name="Nick Barwick" userId="a840bca8-ab8f-498d-9fe6-1d70d1b0b672" providerId="ADAL" clId="{278C548A-7B27-4758-8803-60D11FE59268}" dt="2020-10-26T14:53:09.279" v="55" actId="22"/>
          <ac:spMkLst>
            <pc:docMk/>
            <pc:sldMk cId="3200951261" sldId="332"/>
            <ac:spMk id="2" creationId="{E5A63A11-5862-468B-9A47-D822F180AF89}"/>
          </ac:spMkLst>
        </pc:spChg>
        <pc:spChg chg="del">
          <ac:chgData name="Nick Barwick" userId="a840bca8-ab8f-498d-9fe6-1d70d1b0b672" providerId="ADAL" clId="{278C548A-7B27-4758-8803-60D11FE59268}" dt="2020-10-26T14:53:08.833" v="54" actId="478"/>
          <ac:spMkLst>
            <pc:docMk/>
            <pc:sldMk cId="3200951261" sldId="332"/>
            <ac:spMk id="26" creationId="{B561D707-9364-40CD-B156-DB2F4A220493}"/>
          </ac:spMkLst>
        </pc:spChg>
        <pc:spChg chg="mod">
          <ac:chgData name="Nick Barwick" userId="a840bca8-ab8f-498d-9fe6-1d70d1b0b672" providerId="ADAL" clId="{278C548A-7B27-4758-8803-60D11FE59268}" dt="2020-10-26T14:53:20.578" v="57" actId="14861"/>
          <ac:spMkLst>
            <pc:docMk/>
            <pc:sldMk cId="3200951261" sldId="332"/>
            <ac:spMk id="79" creationId="{00000000-0000-0000-0000-000000000000}"/>
          </ac:spMkLst>
        </pc:spChg>
        <pc:spChg chg="mod">
          <ac:chgData name="Nick Barwick" userId="a840bca8-ab8f-498d-9fe6-1d70d1b0b672" providerId="ADAL" clId="{278C548A-7B27-4758-8803-60D11FE59268}" dt="2020-10-26T14:53:15.854" v="56" actId="14861"/>
          <ac:spMkLst>
            <pc:docMk/>
            <pc:sldMk cId="3200951261" sldId="332"/>
            <ac:spMk id="98" creationId="{00000000-0000-0000-0000-000000000000}"/>
          </ac:spMkLst>
        </pc:spChg>
      </pc:sldChg>
      <pc:sldChg chg="addSp delSp mod modNotesTx">
        <pc:chgData name="Nick Barwick" userId="a840bca8-ab8f-498d-9fe6-1d70d1b0b672" providerId="ADAL" clId="{278C548A-7B27-4758-8803-60D11FE59268}" dt="2020-10-26T14:53:36.927" v="70" actId="20577"/>
        <pc:sldMkLst>
          <pc:docMk/>
          <pc:sldMk cId="2587312797" sldId="333"/>
        </pc:sldMkLst>
        <pc:spChg chg="add">
          <ac:chgData name="Nick Barwick" userId="a840bca8-ab8f-498d-9fe6-1d70d1b0b672" providerId="ADAL" clId="{278C548A-7B27-4758-8803-60D11FE59268}" dt="2020-10-26T14:53:25.399" v="59" actId="22"/>
          <ac:spMkLst>
            <pc:docMk/>
            <pc:sldMk cId="2587312797" sldId="333"/>
            <ac:spMk id="2" creationId="{4B16EEAE-2C38-463D-AD08-378291731222}"/>
          </ac:spMkLst>
        </pc:spChg>
        <pc:spChg chg="del">
          <ac:chgData name="Nick Barwick" userId="a840bca8-ab8f-498d-9fe6-1d70d1b0b672" providerId="ADAL" clId="{278C548A-7B27-4758-8803-60D11FE59268}" dt="2020-10-26T14:53:24.209" v="58" actId="478"/>
          <ac:spMkLst>
            <pc:docMk/>
            <pc:sldMk cId="2587312797" sldId="333"/>
            <ac:spMk id="26" creationId="{B561D707-9364-40CD-B156-DB2F4A22049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1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 37 + 30 on a card and show to a child.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Amy adds a number to 37. She jumps in 10s.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She jumps 3 times to the right as children see her.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 the addition on your whiteboards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with different children adding/ subtracting 20, 30, 40 or 50 (answers &lt; 100).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419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22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22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908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can now go on to do differentiated GROUP ACTIVITIES. You can find Hamilton’s group activities in this unit’s TEACHING AND GROUP ACTIVITIES download.</a:t>
            </a:r>
          </a:p>
          <a:p>
            <a:r>
              <a:rPr lang="en-GB" b="0" dirty="0">
                <a:solidFill>
                  <a:srgbClr val="C00000"/>
                </a:solidFill>
              </a:rPr>
              <a:t>WT:  Adding 10ps and 1ps using place value grid.</a:t>
            </a:r>
          </a:p>
          <a:p>
            <a:r>
              <a:rPr lang="en-GB" b="0" dirty="0">
                <a:solidFill>
                  <a:srgbClr val="C00000"/>
                </a:solidFill>
              </a:rPr>
              <a:t>ARE:  Using spinners (sheet 1) to generate</a:t>
            </a:r>
            <a:r>
              <a:rPr lang="en-GB" b="0" baseline="0" dirty="0">
                <a:solidFill>
                  <a:srgbClr val="C00000"/>
                </a:solidFill>
              </a:rPr>
              <a:t> additions.</a:t>
            </a:r>
            <a:endParaRPr lang="en-GB" b="0" dirty="0">
              <a:solidFill>
                <a:srgbClr val="C00000"/>
              </a:solidFill>
            </a:endParaRPr>
          </a:p>
          <a:p>
            <a:r>
              <a:rPr lang="en-GB" b="0" dirty="0">
                <a:solidFill>
                  <a:srgbClr val="C00000"/>
                </a:solidFill>
              </a:rPr>
              <a:t>GD:  Using spinners (sheet 2) to generate additions.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79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r>
              <a:rPr lang="en-GB" b="0" dirty="0">
                <a:solidFill>
                  <a:srgbClr val="C00000"/>
                </a:solidFill>
              </a:rPr>
              <a:t>WT:   Set A using place value grids to help. Children confident with Set A can attempt Set B.</a:t>
            </a:r>
          </a:p>
          <a:p>
            <a:r>
              <a:rPr lang="en-GB" b="0" dirty="0">
                <a:solidFill>
                  <a:srgbClr val="C00000"/>
                </a:solidFill>
              </a:rPr>
              <a:t>ARE:  Set A, then Set B.</a:t>
            </a:r>
          </a:p>
          <a:p>
            <a:r>
              <a:rPr lang="en-GB" b="0" dirty="0">
                <a:solidFill>
                  <a:srgbClr val="C00000"/>
                </a:solidFill>
              </a:rPr>
              <a:t>GD:   Set B, then Set C and the Challenge.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02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3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681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GB" sz="1200" b="0" dirty="0">
                <a:solidFill>
                  <a:srgbClr val="EA7600"/>
                </a:solidFill>
              </a:rPr>
              <a:t>© </a:t>
            </a:r>
            <a:r>
              <a:rPr lang="en-GB" sz="1200" b="0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200" b="0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14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rgbClr val="F2F2F2"/>
            </a:gs>
            <a:gs pos="0">
              <a:srgbClr val="FFF2CC"/>
            </a:gs>
            <a:gs pos="100000">
              <a:srgbClr val="FFE69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Image result for hamilton trust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8" name="AutoShape 4" descr="Image result for hamilton trust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" name="AutoShape 8" descr="Image result for hamilton trust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3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375376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Add/subtract multiples of 10 to or from any 2-digit number</a:t>
            </a: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3280" y="1432678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094083" y="224016"/>
            <a:ext cx="69027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Using place value to add/subtract</a:t>
            </a:r>
          </a:p>
        </p:txBody>
      </p:sp>
    </p:spTree>
    <p:extLst>
      <p:ext uri="{BB962C8B-B14F-4D97-AF65-F5344CB8AC3E}">
        <p14:creationId xmlns:p14="http://schemas.microsoft.com/office/powerpoint/2010/main" val="1856854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Image result for hamilton trust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8" name="AutoShape 4" descr="Image result for hamilton trust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" name="AutoShape 8" descr="Image result for hamilton trust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BBEBEA-0508-4D31-AAC2-6615DDF2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3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094083" y="224016"/>
            <a:ext cx="69027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Using place value to add/subtract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59581" y="1550359"/>
            <a:ext cx="8510850" cy="1079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000" b="1" dirty="0">
                <a:solidFill>
                  <a:srgbClr val="253746"/>
                </a:solidFill>
              </a:rPr>
              <a:t>Objectives</a:t>
            </a:r>
            <a:endParaRPr lang="en-GB" sz="20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multiples of 1, 10 and 100 to 3-digit numbers.</a:t>
            </a:r>
          </a:p>
        </p:txBody>
      </p:sp>
    </p:spTree>
    <p:extLst>
      <p:ext uri="{BB962C8B-B14F-4D97-AF65-F5344CB8AC3E}">
        <p14:creationId xmlns:p14="http://schemas.microsoft.com/office/powerpoint/2010/main" val="75504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561D707-9364-40CD-B156-DB2F4A220493}"/>
              </a:ext>
            </a:extLst>
          </p:cNvPr>
          <p:cNvSpPr/>
          <p:nvPr/>
        </p:nvSpPr>
        <p:spPr>
          <a:xfrm>
            <a:off x="169333" y="125499"/>
            <a:ext cx="87206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  <a:buClr>
                <a:schemeClr val="accent2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1: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GB" sz="1600" b="1" dirty="0">
                <a:solidFill>
                  <a:schemeClr val="accent5">
                    <a:lumMod val="75000"/>
                  </a:schemeClr>
                </a:solidFill>
              </a:rPr>
              <a:t>Add multiples of 1, 10 and 100 to 3-digit numbers.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B9206-3D34-48CE-A970-83C7F0AE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3</a:t>
            </a:r>
            <a:endParaRPr lang="en-GB" dirty="0"/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267257"/>
              </p:ext>
            </p:extLst>
          </p:nvPr>
        </p:nvGraphicFramePr>
        <p:xfrm>
          <a:off x="4572002" y="666327"/>
          <a:ext cx="4118607" cy="115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2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2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39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100s</a:t>
                      </a:r>
                    </a:p>
                  </a:txBody>
                  <a:tcPr marL="79801" marR="79801" marT="39900" marB="39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10s</a:t>
                      </a:r>
                    </a:p>
                  </a:txBody>
                  <a:tcPr marL="79801" marR="79801" marT="39900" marB="39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1s</a:t>
                      </a:r>
                    </a:p>
                  </a:txBody>
                  <a:tcPr marL="79801" marR="79801" marT="39900" marB="39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81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79801" marR="79801" marT="39900" marB="39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79801" marR="79801" marT="39900" marB="39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79801" marR="79801" marT="39900" marB="39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5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690880" y="780875"/>
            <a:ext cx="3550285" cy="1139006"/>
          </a:xfrm>
          <a:prstGeom prst="wedgeEllipseCallout">
            <a:avLst>
              <a:gd name="adj1" fmla="val -69533"/>
              <a:gd name="adj2" fmla="val -32956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Copy this </a:t>
            </a:r>
            <a:r>
              <a:rPr lang="en-GB" sz="2000" b="1" dirty="0">
                <a:solidFill>
                  <a:srgbClr val="FF0000"/>
                </a:solidFill>
              </a:rPr>
              <a:t>place value </a:t>
            </a:r>
            <a:r>
              <a:rPr lang="en-GB" sz="2000" b="1" dirty="0">
                <a:solidFill>
                  <a:srgbClr val="253746"/>
                </a:solidFill>
              </a:rPr>
              <a:t>grid onto your whiteboards.</a:t>
            </a:r>
          </a:p>
        </p:txBody>
      </p:sp>
      <p:sp>
        <p:nvSpPr>
          <p:cNvPr id="66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599440" y="3467307"/>
            <a:ext cx="3465618" cy="1111843"/>
          </a:xfrm>
          <a:prstGeom prst="wedgeEllipseCallout">
            <a:avLst>
              <a:gd name="adj1" fmla="val -59951"/>
              <a:gd name="adj2" fmla="val 45981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Now write the number </a:t>
            </a:r>
            <a:r>
              <a:rPr lang="en-GB" sz="2000" b="1" dirty="0">
                <a:solidFill>
                  <a:srgbClr val="FF0000"/>
                </a:solidFill>
              </a:rPr>
              <a:t>256</a:t>
            </a:r>
            <a:r>
              <a:rPr lang="en-GB" sz="2000" b="1" dirty="0">
                <a:solidFill>
                  <a:srgbClr val="253746"/>
                </a:solidFill>
              </a:rPr>
              <a:t> in the grid.</a:t>
            </a:r>
          </a:p>
        </p:txBody>
      </p: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418940"/>
              </p:ext>
            </p:extLst>
          </p:nvPr>
        </p:nvGraphicFramePr>
        <p:xfrm>
          <a:off x="4572812" y="653801"/>
          <a:ext cx="4117797" cy="1152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2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32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100s</a:t>
                      </a:r>
                    </a:p>
                  </a:txBody>
                  <a:tcPr marL="79785" marR="79785" marT="39893" marB="398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10s</a:t>
                      </a:r>
                    </a:p>
                  </a:txBody>
                  <a:tcPr marL="79785" marR="79785" marT="39893" marB="398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1s</a:t>
                      </a:r>
                    </a:p>
                  </a:txBody>
                  <a:tcPr marL="79785" marR="79785" marT="39893" marB="398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13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/>
                        <a:t>2</a:t>
                      </a:r>
                    </a:p>
                  </a:txBody>
                  <a:tcPr marL="79785" marR="79785" marT="39893" marB="398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/>
                        <a:t>5</a:t>
                      </a:r>
                    </a:p>
                  </a:txBody>
                  <a:tcPr marL="79785" marR="79785" marT="39893" marB="398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/>
                        <a:t>6</a:t>
                      </a:r>
                    </a:p>
                  </a:txBody>
                  <a:tcPr marL="79785" marR="79785" marT="39893" marB="398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8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4572001" y="2458351"/>
            <a:ext cx="4279899" cy="657259"/>
          </a:xfrm>
          <a:prstGeom prst="wedgeEllipseCallout">
            <a:avLst>
              <a:gd name="adj1" fmla="val 54005"/>
              <a:gd name="adj2" fmla="val -75475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How many </a:t>
            </a:r>
            <a:r>
              <a:rPr lang="en-GB" sz="2000" b="1" dirty="0">
                <a:solidFill>
                  <a:srgbClr val="FF0000"/>
                </a:solidFill>
              </a:rPr>
              <a:t>100s</a:t>
            </a:r>
            <a:r>
              <a:rPr lang="en-GB" sz="2000" b="1" dirty="0">
                <a:solidFill>
                  <a:srgbClr val="253746"/>
                </a:solidFill>
              </a:rPr>
              <a:t> are there?</a:t>
            </a:r>
          </a:p>
        </p:txBody>
      </p:sp>
      <p:sp>
        <p:nvSpPr>
          <p:cNvPr id="69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4450080" y="3467307"/>
            <a:ext cx="4232563" cy="657259"/>
          </a:xfrm>
          <a:prstGeom prst="wedgeEllipseCallout">
            <a:avLst>
              <a:gd name="adj1" fmla="val 58953"/>
              <a:gd name="adj2" fmla="val 41566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How many </a:t>
            </a:r>
            <a:r>
              <a:rPr lang="en-GB" sz="2000" b="1" dirty="0">
                <a:solidFill>
                  <a:srgbClr val="FF0000"/>
                </a:solidFill>
              </a:rPr>
              <a:t>10s</a:t>
            </a:r>
            <a:r>
              <a:rPr lang="en-GB" sz="2000" b="1" dirty="0">
                <a:solidFill>
                  <a:srgbClr val="253746"/>
                </a:solidFill>
              </a:rPr>
              <a:t> are there?</a:t>
            </a:r>
          </a:p>
        </p:txBody>
      </p:sp>
      <p:sp>
        <p:nvSpPr>
          <p:cNvPr id="70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4572001" y="4476265"/>
            <a:ext cx="3898899" cy="657259"/>
          </a:xfrm>
          <a:prstGeom prst="wedgeEllipseCallout">
            <a:avLst>
              <a:gd name="adj1" fmla="val 34493"/>
              <a:gd name="adj2" fmla="val 74690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How many </a:t>
            </a:r>
            <a:r>
              <a:rPr lang="en-GB" sz="2000" b="1" dirty="0">
                <a:solidFill>
                  <a:srgbClr val="FF0000"/>
                </a:solidFill>
              </a:rPr>
              <a:t>1s</a:t>
            </a:r>
            <a:r>
              <a:rPr lang="en-GB" sz="2000" b="1" dirty="0">
                <a:solidFill>
                  <a:srgbClr val="253746"/>
                </a:solidFill>
              </a:rPr>
              <a:t> are there?</a:t>
            </a:r>
          </a:p>
        </p:txBody>
      </p:sp>
    </p:spTree>
    <p:extLst>
      <p:ext uri="{BB962C8B-B14F-4D97-AF65-F5344CB8AC3E}">
        <p14:creationId xmlns:p14="http://schemas.microsoft.com/office/powerpoint/2010/main" val="2043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8" grpId="0" animBg="1"/>
      <p:bldP spid="69" grpId="0" animBg="1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561D707-9364-40CD-B156-DB2F4A220493}"/>
              </a:ext>
            </a:extLst>
          </p:cNvPr>
          <p:cNvSpPr/>
          <p:nvPr/>
        </p:nvSpPr>
        <p:spPr>
          <a:xfrm>
            <a:off x="169333" y="125499"/>
            <a:ext cx="87206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  <a:buClr>
                <a:schemeClr val="accent2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1: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GB" sz="1600" b="1" dirty="0">
                <a:solidFill>
                  <a:schemeClr val="accent5">
                    <a:lumMod val="75000"/>
                  </a:schemeClr>
                </a:solidFill>
              </a:rPr>
              <a:t>Add multiples of 1, 10 and 100 to 3-digit numbers.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B9206-3D34-48CE-A970-83C7F0AE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3</a:t>
            </a:r>
            <a:endParaRPr lang="en-GB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362274"/>
              </p:ext>
            </p:extLst>
          </p:nvPr>
        </p:nvGraphicFramePr>
        <p:xfrm>
          <a:off x="4425493" y="635847"/>
          <a:ext cx="4210509" cy="117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08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100s</a:t>
                      </a:r>
                    </a:p>
                  </a:txBody>
                  <a:tcPr marL="81581" marR="81581" marT="40791" marB="407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10s</a:t>
                      </a:r>
                    </a:p>
                  </a:txBody>
                  <a:tcPr marL="81581" marR="81581" marT="40791" marB="407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1s</a:t>
                      </a:r>
                    </a:p>
                  </a:txBody>
                  <a:tcPr marL="81581" marR="81581" marT="40791" marB="407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312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/>
                        <a:t>2</a:t>
                      </a:r>
                    </a:p>
                  </a:txBody>
                  <a:tcPr marL="81581" marR="81581" marT="40791" marB="407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/>
                        <a:t>5</a:t>
                      </a:r>
                    </a:p>
                  </a:txBody>
                  <a:tcPr marL="81581" marR="81581" marT="40791" marB="407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/>
                        <a:t>6</a:t>
                      </a:r>
                    </a:p>
                  </a:txBody>
                  <a:tcPr marL="81581" marR="81581" marT="40791" marB="407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312224" y="4467932"/>
            <a:ext cx="3731455" cy="1360655"/>
          </a:xfrm>
          <a:prstGeom prst="wedgeEllipseCallout">
            <a:avLst>
              <a:gd name="adj1" fmla="val 43800"/>
              <a:gd name="adj2" fmla="val -75877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Now try 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</a:rPr>
              <a:t>256 + 20 </a:t>
            </a:r>
            <a:r>
              <a:rPr lang="en-GB" sz="2000" b="1" dirty="0">
                <a:solidFill>
                  <a:srgbClr val="253746"/>
                </a:solidFill>
              </a:rPr>
              <a:t>and</a:t>
            </a:r>
            <a:r>
              <a:rPr lang="en-GB" sz="2000" b="1" dirty="0">
                <a:solidFill>
                  <a:srgbClr val="FF0000"/>
                </a:solidFill>
              </a:rPr>
              <a:t> 256 + 30. 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68208"/>
              </p:ext>
            </p:extLst>
          </p:nvPr>
        </p:nvGraphicFramePr>
        <p:xfrm>
          <a:off x="4424682" y="636721"/>
          <a:ext cx="4211319" cy="1178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16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100s</a:t>
                      </a:r>
                    </a:p>
                  </a:txBody>
                  <a:tcPr marL="81597" marR="81597" marT="40799" marB="407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10s</a:t>
                      </a:r>
                    </a:p>
                  </a:txBody>
                  <a:tcPr marL="81597" marR="81597" marT="40799" marB="407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1s</a:t>
                      </a:r>
                    </a:p>
                  </a:txBody>
                  <a:tcPr marL="81597" marR="81597" marT="40799" marB="407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462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/>
                        <a:t>2</a:t>
                      </a:r>
                    </a:p>
                  </a:txBody>
                  <a:tcPr marL="81597" marR="81597" marT="40799" marB="407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81597" marR="81597" marT="40799" marB="407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/>
                        <a:t>6</a:t>
                      </a:r>
                    </a:p>
                  </a:txBody>
                  <a:tcPr marL="81597" marR="81597" marT="40799" marB="407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169333" y="2585133"/>
            <a:ext cx="4018282" cy="1474472"/>
          </a:xfrm>
          <a:prstGeom prst="wedgeEllipseCallout">
            <a:avLst>
              <a:gd name="adj1" fmla="val 46768"/>
              <a:gd name="adj2" fmla="val -90744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Now write the answer on your place value grid.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782114" y="2364974"/>
            <a:ext cx="5789209" cy="3129256"/>
            <a:chOff x="5867653" y="2501391"/>
            <a:chExt cx="6462151" cy="3493003"/>
          </a:xfrm>
        </p:grpSpPr>
        <p:sp>
          <p:nvSpPr>
            <p:cNvPr id="31" name="Speech Bubble: Rectangle with Corners Rounded 14">
              <a:extLst>
                <a:ext uri="{FF2B5EF4-FFF2-40B4-BE49-F238E27FC236}">
                  <a16:creationId xmlns:a16="http://schemas.microsoft.com/office/drawing/2014/main" id="{DB9E29E8-CA16-4472-9224-9EDC2178042C}"/>
                </a:ext>
              </a:extLst>
            </p:cNvPr>
            <p:cNvSpPr/>
            <p:nvPr/>
          </p:nvSpPr>
          <p:spPr>
            <a:xfrm>
              <a:off x="5867653" y="2501391"/>
              <a:ext cx="6462151" cy="3493003"/>
            </a:xfrm>
            <a:prstGeom prst="irregularSeal2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Talk to your partner. Which digit did you change? How did you know which to change?</a:t>
              </a:r>
            </a:p>
          </p:txBody>
        </p:sp>
        <p:pic>
          <p:nvPicPr>
            <p:cNvPr id="32" name="Picture 3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8277" y="4688671"/>
              <a:ext cx="1146175" cy="695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3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274320" y="762431"/>
            <a:ext cx="3769360" cy="1360655"/>
          </a:xfrm>
          <a:prstGeom prst="wedgeEllipseCallout">
            <a:avLst>
              <a:gd name="adj1" fmla="val -44230"/>
              <a:gd name="adj2" fmla="val -72331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Let’s read this together: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</a:rPr>
              <a:t>256 + 10</a:t>
            </a: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8184" y="3089583"/>
            <a:ext cx="487861" cy="490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438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561D707-9364-40CD-B156-DB2F4A220493}"/>
              </a:ext>
            </a:extLst>
          </p:cNvPr>
          <p:cNvSpPr/>
          <p:nvPr/>
        </p:nvSpPr>
        <p:spPr>
          <a:xfrm>
            <a:off x="169333" y="125499"/>
            <a:ext cx="87206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  <a:buClr>
                <a:schemeClr val="accent2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1: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GB" sz="1600" b="1" dirty="0">
                <a:solidFill>
                  <a:schemeClr val="accent5">
                    <a:lumMod val="75000"/>
                  </a:schemeClr>
                </a:solidFill>
              </a:rPr>
              <a:t>Add multiples of 1, 10 and 100 to 3-digit numbers.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B9206-3D34-48CE-A970-83C7F0AE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3</a:t>
            </a:r>
            <a:endParaRPr lang="en-GB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978077"/>
              </p:ext>
            </p:extLst>
          </p:nvPr>
        </p:nvGraphicFramePr>
        <p:xfrm>
          <a:off x="5007611" y="646006"/>
          <a:ext cx="3815202" cy="1067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713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tx1"/>
                          </a:solidFill>
                        </a:rPr>
                        <a:t>100s</a:t>
                      </a:r>
                    </a:p>
                  </a:txBody>
                  <a:tcPr marL="73922" marR="73922" marT="36961" marB="36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tx1"/>
                          </a:solidFill>
                        </a:rPr>
                        <a:t>10s</a:t>
                      </a:r>
                    </a:p>
                  </a:txBody>
                  <a:tcPr marL="73922" marR="73922" marT="36961" marB="36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tx1"/>
                          </a:solidFill>
                        </a:rPr>
                        <a:t>1s</a:t>
                      </a:r>
                    </a:p>
                  </a:txBody>
                  <a:tcPr marL="73922" marR="73922" marT="36961" marB="36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052">
                <a:tc>
                  <a:txBody>
                    <a:bodyPr/>
                    <a:lstStyle/>
                    <a:p>
                      <a:pPr algn="ctr"/>
                      <a:r>
                        <a:rPr lang="en-GB" sz="2600" b="1" dirty="0"/>
                        <a:t>2</a:t>
                      </a:r>
                    </a:p>
                  </a:txBody>
                  <a:tcPr marL="73922" marR="73922" marT="36961" marB="36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1" dirty="0"/>
                        <a:t>5</a:t>
                      </a:r>
                    </a:p>
                  </a:txBody>
                  <a:tcPr marL="73922" marR="73922" marT="36961" marB="36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1" dirty="0"/>
                        <a:t>6</a:t>
                      </a:r>
                    </a:p>
                  </a:txBody>
                  <a:tcPr marL="73922" marR="73922" marT="36961" marB="36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159502" y="4516979"/>
            <a:ext cx="4385945" cy="1360655"/>
          </a:xfrm>
          <a:prstGeom prst="wedgeEllipseCallout">
            <a:avLst>
              <a:gd name="adj1" fmla="val 53330"/>
              <a:gd name="adj2" fmla="val -57210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Now try 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</a:rPr>
              <a:t>256 + 200 </a:t>
            </a:r>
            <a:r>
              <a:rPr lang="en-GB" sz="2000" b="1" dirty="0">
                <a:solidFill>
                  <a:srgbClr val="253746"/>
                </a:solidFill>
              </a:rPr>
              <a:t>and</a:t>
            </a:r>
            <a:r>
              <a:rPr lang="en-GB" sz="2000" b="1" dirty="0">
                <a:solidFill>
                  <a:srgbClr val="FF0000"/>
                </a:solidFill>
              </a:rPr>
              <a:t> 256 + 400.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98658"/>
              </p:ext>
            </p:extLst>
          </p:nvPr>
        </p:nvGraphicFramePr>
        <p:xfrm>
          <a:off x="5006800" y="646880"/>
          <a:ext cx="3812079" cy="1066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418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tx1"/>
                          </a:solidFill>
                        </a:rPr>
                        <a:t>100s</a:t>
                      </a:r>
                    </a:p>
                  </a:txBody>
                  <a:tcPr marL="73862" marR="73862" marT="36931" marB="369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tx1"/>
                          </a:solidFill>
                        </a:rPr>
                        <a:t>10s</a:t>
                      </a:r>
                    </a:p>
                  </a:txBody>
                  <a:tcPr marL="73862" marR="73862" marT="36931" marB="369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tx1"/>
                          </a:solidFill>
                        </a:rPr>
                        <a:t>1s</a:t>
                      </a:r>
                    </a:p>
                  </a:txBody>
                  <a:tcPr marL="73862" marR="73862" marT="36931" marB="369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473">
                <a:tc>
                  <a:txBody>
                    <a:bodyPr/>
                    <a:lstStyle/>
                    <a:p>
                      <a:pPr algn="ctr"/>
                      <a:r>
                        <a:rPr lang="en-GB" sz="26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L="73862" marR="73862" marT="36931" marB="369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73862" marR="73862" marT="36931" marB="369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1" dirty="0"/>
                        <a:t>6</a:t>
                      </a:r>
                    </a:p>
                  </a:txBody>
                  <a:tcPr marL="73862" marR="73862" marT="36931" marB="369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169985" y="2691296"/>
            <a:ext cx="4462145" cy="1474472"/>
            <a:chOff x="765175" y="3152528"/>
            <a:chExt cx="4462145" cy="1474472"/>
          </a:xfrm>
        </p:grpSpPr>
        <p:sp>
          <p:nvSpPr>
            <p:cNvPr id="22" name="Speech Bubble: Rectangle with Corners Rounded 10">
              <a:extLst>
                <a:ext uri="{FF2B5EF4-FFF2-40B4-BE49-F238E27FC236}">
                  <a16:creationId xmlns:a16="http://schemas.microsoft.com/office/drawing/2014/main" id="{CD2579CE-2DB8-4F93-8ECD-0E9BF715B235}"/>
                </a:ext>
              </a:extLst>
            </p:cNvPr>
            <p:cNvSpPr/>
            <p:nvPr/>
          </p:nvSpPr>
          <p:spPr>
            <a:xfrm>
              <a:off x="765175" y="3152528"/>
              <a:ext cx="4462145" cy="1474472"/>
            </a:xfrm>
            <a:prstGeom prst="wedgeEllipseCallout">
              <a:avLst>
                <a:gd name="adj1" fmla="val 46768"/>
                <a:gd name="adj2" fmla="val -90744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rgbClr val="253746"/>
                  </a:solidFill>
                </a:rPr>
                <a:t>Now write the answer on your place value grid.</a:t>
              </a:r>
            </a:p>
          </p:txBody>
        </p:sp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1802" y="3706250"/>
              <a:ext cx="744538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4" name="Group 23"/>
          <p:cNvGrpSpPr/>
          <p:nvPr/>
        </p:nvGrpSpPr>
        <p:grpSpPr>
          <a:xfrm>
            <a:off x="4104251" y="2370544"/>
            <a:ext cx="5595928" cy="2996476"/>
            <a:chOff x="5577451" y="2564447"/>
            <a:chExt cx="6161160" cy="3299143"/>
          </a:xfrm>
        </p:grpSpPr>
        <p:sp>
          <p:nvSpPr>
            <p:cNvPr id="25" name="Speech Bubble: Rectangle with Corners Rounded 14">
              <a:extLst>
                <a:ext uri="{FF2B5EF4-FFF2-40B4-BE49-F238E27FC236}">
                  <a16:creationId xmlns:a16="http://schemas.microsoft.com/office/drawing/2014/main" id="{DB9E29E8-CA16-4472-9224-9EDC2178042C}"/>
                </a:ext>
              </a:extLst>
            </p:cNvPr>
            <p:cNvSpPr/>
            <p:nvPr/>
          </p:nvSpPr>
          <p:spPr>
            <a:xfrm>
              <a:off x="5577451" y="2564447"/>
              <a:ext cx="6161160" cy="3299143"/>
            </a:xfrm>
            <a:prstGeom prst="irregularSeal2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Talk to your partner. Which digit did you change? How did you know?</a:t>
              </a:r>
            </a:p>
          </p:txBody>
        </p:sp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3210" y="4627000"/>
              <a:ext cx="1146175" cy="695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8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169333" y="867790"/>
            <a:ext cx="4241165" cy="1360655"/>
          </a:xfrm>
          <a:prstGeom prst="wedgeEllipseCallout">
            <a:avLst>
              <a:gd name="adj1" fmla="val -44230"/>
              <a:gd name="adj2" fmla="val -72331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Let’s read this together: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</a:rPr>
              <a:t>256 + 100</a:t>
            </a:r>
          </a:p>
        </p:txBody>
      </p:sp>
    </p:spTree>
    <p:extLst>
      <p:ext uri="{BB962C8B-B14F-4D97-AF65-F5344CB8AC3E}">
        <p14:creationId xmlns:p14="http://schemas.microsoft.com/office/powerpoint/2010/main" val="83421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561D707-9364-40CD-B156-DB2F4A220493}"/>
              </a:ext>
            </a:extLst>
          </p:cNvPr>
          <p:cNvSpPr/>
          <p:nvPr/>
        </p:nvSpPr>
        <p:spPr>
          <a:xfrm>
            <a:off x="169333" y="125499"/>
            <a:ext cx="87206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  <a:buClr>
                <a:schemeClr val="accent2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1: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GB" sz="1600" b="1" dirty="0">
                <a:solidFill>
                  <a:schemeClr val="accent5">
                    <a:lumMod val="75000"/>
                  </a:schemeClr>
                </a:solidFill>
              </a:rPr>
              <a:t>Add multiples of 1, 10 and 100 to 3-digit numbers.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B9206-3D34-48CE-A970-83C7F0AE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3</a:t>
            </a:r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117935" y="2726304"/>
            <a:ext cx="4462145" cy="1474472"/>
            <a:chOff x="765175" y="3152528"/>
            <a:chExt cx="4462145" cy="1474472"/>
          </a:xfrm>
        </p:grpSpPr>
        <p:sp>
          <p:nvSpPr>
            <p:cNvPr id="18" name="Speech Bubble: Rectangle with Corners Rounded 10">
              <a:extLst>
                <a:ext uri="{FF2B5EF4-FFF2-40B4-BE49-F238E27FC236}">
                  <a16:creationId xmlns:a16="http://schemas.microsoft.com/office/drawing/2014/main" id="{CD2579CE-2DB8-4F93-8ECD-0E9BF715B235}"/>
                </a:ext>
              </a:extLst>
            </p:cNvPr>
            <p:cNvSpPr/>
            <p:nvPr/>
          </p:nvSpPr>
          <p:spPr>
            <a:xfrm>
              <a:off x="765175" y="3152528"/>
              <a:ext cx="4462145" cy="1474472"/>
            </a:xfrm>
            <a:prstGeom prst="wedgeEllipseCallout">
              <a:avLst>
                <a:gd name="adj1" fmla="val 46768"/>
                <a:gd name="adj2" fmla="val -90744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rgbClr val="253746"/>
                  </a:solidFill>
                </a:rPr>
                <a:t>Now write the answer on your place value grid.</a:t>
              </a:r>
            </a:p>
          </p:txBody>
        </p:sp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1802" y="3706250"/>
              <a:ext cx="744538" cy="749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3986831" y="2377440"/>
            <a:ext cx="5776712" cy="3093281"/>
            <a:chOff x="5577451" y="2564447"/>
            <a:chExt cx="6161160" cy="3299143"/>
          </a:xfrm>
        </p:grpSpPr>
        <p:sp>
          <p:nvSpPr>
            <p:cNvPr id="22" name="Speech Bubble: Rectangle with Corners Rounded 14">
              <a:extLst>
                <a:ext uri="{FF2B5EF4-FFF2-40B4-BE49-F238E27FC236}">
                  <a16:creationId xmlns:a16="http://schemas.microsoft.com/office/drawing/2014/main" id="{DB9E29E8-CA16-4472-9224-9EDC2178042C}"/>
                </a:ext>
              </a:extLst>
            </p:cNvPr>
            <p:cNvSpPr/>
            <p:nvPr/>
          </p:nvSpPr>
          <p:spPr>
            <a:xfrm>
              <a:off x="5577451" y="2564447"/>
              <a:ext cx="6161160" cy="3299143"/>
            </a:xfrm>
            <a:prstGeom prst="irregularSeal2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Talk to your partner. Which digit did you change? How did you know?</a:t>
              </a:r>
            </a:p>
          </p:txBody>
        </p:sp>
        <p:pic>
          <p:nvPicPr>
            <p:cNvPr id="23" name="Picture 3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3210" y="4627000"/>
              <a:ext cx="1146175" cy="695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4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288501" y="928750"/>
            <a:ext cx="4241165" cy="1360655"/>
          </a:xfrm>
          <a:prstGeom prst="wedgeEllipseCallout">
            <a:avLst>
              <a:gd name="adj1" fmla="val -44230"/>
              <a:gd name="adj2" fmla="val -72331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Let’s read this together: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</a:rPr>
              <a:t>256 + 3</a:t>
            </a:r>
          </a:p>
        </p:txBody>
      </p:sp>
      <p:sp>
        <p:nvSpPr>
          <p:cNvPr id="25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169333" y="4539052"/>
            <a:ext cx="4241165" cy="1360655"/>
          </a:xfrm>
          <a:prstGeom prst="wedgeEllipseCallout">
            <a:avLst>
              <a:gd name="adj1" fmla="val 53330"/>
              <a:gd name="adj2" fmla="val -57210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Now try 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</a:rPr>
              <a:t>256 + 1 </a:t>
            </a:r>
            <a:r>
              <a:rPr lang="en-GB" sz="2000" b="1" dirty="0">
                <a:solidFill>
                  <a:srgbClr val="253746"/>
                </a:solidFill>
              </a:rPr>
              <a:t>and</a:t>
            </a:r>
            <a:r>
              <a:rPr lang="en-GB" sz="2000" b="1" dirty="0">
                <a:solidFill>
                  <a:srgbClr val="FF0000"/>
                </a:solidFill>
              </a:rPr>
              <a:t> 256 + 5. 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321398"/>
              </p:ext>
            </p:extLst>
          </p:nvPr>
        </p:nvGraphicFramePr>
        <p:xfrm>
          <a:off x="4580080" y="616401"/>
          <a:ext cx="3896364" cy="109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8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387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tx1"/>
                          </a:solidFill>
                        </a:rPr>
                        <a:t>100s</a:t>
                      </a:r>
                    </a:p>
                  </a:txBody>
                  <a:tcPr marL="75495" marR="75495" marT="37747" marB="377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tx1"/>
                          </a:solidFill>
                        </a:rPr>
                        <a:t>10s</a:t>
                      </a:r>
                    </a:p>
                  </a:txBody>
                  <a:tcPr marL="75495" marR="75495" marT="37747" marB="377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solidFill>
                            <a:schemeClr val="tx1"/>
                          </a:solidFill>
                        </a:rPr>
                        <a:t>1s</a:t>
                      </a:r>
                    </a:p>
                  </a:txBody>
                  <a:tcPr marL="75495" marR="75495" marT="37747" marB="377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093">
                <a:tc>
                  <a:txBody>
                    <a:bodyPr/>
                    <a:lstStyle/>
                    <a:p>
                      <a:pPr algn="ctr"/>
                      <a:r>
                        <a:rPr lang="en-GB" sz="2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75495" marR="75495" marT="37747" marB="377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75495" marR="75495" marT="37747" marB="377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6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75495" marR="75495" marT="37747" marB="377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70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EFAC7-F8C1-4AFE-A588-CDABEA682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3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4B968D-15DF-44D6-BBDE-338750467FFF}"/>
              </a:ext>
            </a:extLst>
          </p:cNvPr>
          <p:cNvSpPr/>
          <p:nvPr/>
        </p:nvSpPr>
        <p:spPr>
          <a:xfrm>
            <a:off x="169333" y="125499"/>
            <a:ext cx="87206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  <a:buClr>
                <a:schemeClr val="accent2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1:</a:t>
            </a:r>
            <a:r>
              <a:rPr lang="en-GB" sz="1600" dirty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GB" sz="1600" b="1" dirty="0">
                <a:solidFill>
                  <a:schemeClr val="accent5">
                    <a:lumMod val="75000"/>
                  </a:schemeClr>
                </a:solidFill>
              </a:rPr>
              <a:t>Add multiples of 1, 10 and 100 to 3-digit numbers.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07103" y="629920"/>
            <a:ext cx="6382897" cy="3616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4C9D7887-F2B6-40D2-B780-A0164AA34AA4}"/>
              </a:ext>
            </a:extLst>
          </p:cNvPr>
          <p:cNvGrpSpPr/>
          <p:nvPr/>
        </p:nvGrpSpPr>
        <p:grpSpPr>
          <a:xfrm>
            <a:off x="258264" y="4790764"/>
            <a:ext cx="8631736" cy="1049253"/>
            <a:chOff x="-1126503" y="3092320"/>
            <a:chExt cx="10563973" cy="1284131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CB1B542-1C07-4C1B-A2BE-DF15B5993444}"/>
                </a:ext>
              </a:extLst>
            </p:cNvPr>
            <p:cNvGrpSpPr/>
            <p:nvPr/>
          </p:nvGrpSpPr>
          <p:grpSpPr>
            <a:xfrm>
              <a:off x="-1126503" y="3092320"/>
              <a:ext cx="10563973" cy="1284131"/>
              <a:chOff x="304798" y="1804086"/>
              <a:chExt cx="6603571" cy="1223320"/>
            </a:xfrm>
          </p:grpSpPr>
          <p:sp>
            <p:nvSpPr>
              <p:cNvPr id="23" name="Rounded Rectangle 4">
                <a:extLst>
                  <a:ext uri="{FF2B5EF4-FFF2-40B4-BE49-F238E27FC236}">
                    <a16:creationId xmlns:a16="http://schemas.microsoft.com/office/drawing/2014/main" id="{F130D996-81C3-4A35-A126-E229906A878F}"/>
                  </a:ext>
                </a:extLst>
              </p:cNvPr>
              <p:cNvSpPr/>
              <p:nvPr/>
            </p:nvSpPr>
            <p:spPr>
              <a:xfrm>
                <a:off x="304798" y="1804086"/>
                <a:ext cx="6603571" cy="1223320"/>
              </a:xfrm>
              <a:prstGeom prst="roundRect">
                <a:avLst>
                  <a:gd name="adj" fmla="val 5480"/>
                </a:avLst>
              </a:prstGeom>
              <a:solidFill>
                <a:schemeClr val="bg1"/>
              </a:solidFill>
              <a:ln>
                <a:solidFill>
                  <a:srgbClr val="EA7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0F0E2AD-8850-4806-8866-644779D31F73}"/>
                  </a:ext>
                </a:extLst>
              </p:cNvPr>
              <p:cNvSpPr/>
              <p:nvPr/>
            </p:nvSpPr>
            <p:spPr>
              <a:xfrm>
                <a:off x="1915297" y="1841157"/>
                <a:ext cx="3237471" cy="2100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</p:grp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8E6C9042-4CAD-4B83-853E-C6CDF6FBD8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00347" y="3166630"/>
              <a:ext cx="10271706" cy="1053509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FD32058-6627-462F-83D3-E4452429E965}"/>
              </a:ext>
            </a:extLst>
          </p:cNvPr>
          <p:cNvGrpSpPr/>
          <p:nvPr/>
        </p:nvGrpSpPr>
        <p:grpSpPr>
          <a:xfrm>
            <a:off x="1780116" y="4649235"/>
            <a:ext cx="1552364" cy="707000"/>
            <a:chOff x="-4676828" y="3648271"/>
            <a:chExt cx="1735396" cy="1153685"/>
          </a:xfrm>
        </p:grpSpPr>
        <p:sp>
          <p:nvSpPr>
            <p:cNvPr id="26" name="Rounded Rectangle 12">
              <a:extLst>
                <a:ext uri="{FF2B5EF4-FFF2-40B4-BE49-F238E27FC236}">
                  <a16:creationId xmlns:a16="http://schemas.microsoft.com/office/drawing/2014/main" id="{3A333014-517A-40C9-A0BA-4FE399926D75}"/>
                </a:ext>
              </a:extLst>
            </p:cNvPr>
            <p:cNvSpPr/>
            <p:nvPr/>
          </p:nvSpPr>
          <p:spPr>
            <a:xfrm>
              <a:off x="-4676828" y="3648271"/>
              <a:ext cx="1735396" cy="642550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Challenge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pic>
          <p:nvPicPr>
            <p:cNvPr id="27" name="Picture 2" descr="Related image">
              <a:extLst>
                <a:ext uri="{FF2B5EF4-FFF2-40B4-BE49-F238E27FC236}">
                  <a16:creationId xmlns:a16="http://schemas.microsoft.com/office/drawing/2014/main" id="{F7CBD4FB-BD0A-46F2-B481-40C1F1E04B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-4187581" y="4196475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0694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BC8C5E14DF4429EFC49A20DDF4223" ma:contentTypeVersion="12" ma:contentTypeDescription="Create a new document." ma:contentTypeScope="" ma:versionID="63b84ce4d99d40017a57b12e8fe5bb0d">
  <xsd:schema xmlns:xsd="http://www.w3.org/2001/XMLSchema" xmlns:xs="http://www.w3.org/2001/XMLSchema" xmlns:p="http://schemas.microsoft.com/office/2006/metadata/properties" xmlns:ns2="f5daa0ad-9060-4071-aaa9-9048be3c42a8" xmlns:ns3="4b756efa-9b49-4f98-968f-46e9b83c250d" targetNamespace="http://schemas.microsoft.com/office/2006/metadata/properties" ma:root="true" ma:fieldsID="c0d5e53cf16e99ec181597e0af6f6993" ns2:_="" ns3:_="">
    <xsd:import namespace="f5daa0ad-9060-4071-aaa9-9048be3c42a8"/>
    <xsd:import namespace="4b756efa-9b49-4f98-968f-46e9b83c2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aa0ad-9060-4071-aaa9-9048be3c42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756efa-9b49-4f98-968f-46e9b83c250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0B3162-898F-4108-890B-78C7A22F31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1FCDC5-1CD6-4EFC-9A30-AB1C690356C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DBDFD67-D09D-4B60-A30F-E031DA372B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daa0ad-9060-4071-aaa9-9048be3c42a8"/>
    <ds:schemaRef ds:uri="4b756efa-9b49-4f98-968f-46e9b83c25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1986</TotalTime>
  <Words>566</Words>
  <Application>Microsoft Office PowerPoint</Application>
  <PresentationFormat>On-screen Show (4:3)</PresentationFormat>
  <Paragraphs>109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HP</cp:lastModifiedBy>
  <cp:revision>177</cp:revision>
  <dcterms:created xsi:type="dcterms:W3CDTF">2018-09-13T11:08:58Z</dcterms:created>
  <dcterms:modified xsi:type="dcterms:W3CDTF">2024-10-30T11:55:13Z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0x010100924BC8C5E14DF4429EFC49A20DDF4223</vt:lpwstr>
  </property>
</Properties>
</file>