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62" r:id="rId6"/>
    <p:sldId id="259" r:id="rId7"/>
    <p:sldId id="263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3072E-D928-4099-8953-7A97EFE890CE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32F4D-5574-482F-B397-AAE1266074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56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-5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2F4D-5574-482F-B397-AAE12660743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962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8x</a:t>
            </a:r>
            <a:r>
              <a:rPr lang="en-GB" baseline="30000" dirty="0" smtClean="0"/>
              <a:t>3 </a:t>
            </a:r>
            <a:r>
              <a:rPr lang="en-GB" baseline="0" dirty="0" smtClean="0"/>
              <a:t>- 1</a:t>
            </a:r>
            <a:endParaRPr lang="en-GB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2F4D-5574-482F-B397-AAE12660743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60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4x</a:t>
            </a:r>
            <a:r>
              <a:rPr lang="en-GB" baseline="30000" dirty="0" smtClean="0"/>
              <a:t>2</a:t>
            </a:r>
            <a:r>
              <a:rPr lang="en-GB" baseline="0" dirty="0" smtClean="0"/>
              <a:t>+4x+1</a:t>
            </a:r>
            <a:endParaRPr lang="en-GB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2F4D-5574-482F-B397-AAE12660743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328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2F4D-5574-482F-B397-AAE12660743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755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2F4D-5574-482F-B397-AAE12660743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658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3x</a:t>
            </a:r>
            <a:r>
              <a:rPr lang="en-GB" baseline="30000" dirty="0" smtClean="0"/>
              <a:t>2 </a:t>
            </a:r>
            <a:r>
              <a:rPr lang="en-GB" baseline="0" dirty="0" smtClean="0"/>
              <a:t>+ 2</a:t>
            </a:r>
            <a:endParaRPr lang="en-GB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2F4D-5574-482F-B397-AAE12660743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437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5-x</a:t>
            </a:r>
            <a:r>
              <a:rPr lang="en-GB" baseline="30000" dirty="0" smtClean="0"/>
              <a:t>2</a:t>
            </a:r>
            <a:endParaRPr lang="en-GB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2F4D-5574-482F-B397-AAE12660743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222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(2x)</a:t>
            </a:r>
            <a:r>
              <a:rPr lang="en-GB" baseline="30000" dirty="0" smtClean="0"/>
              <a:t>1/2</a:t>
            </a:r>
            <a:endParaRPr lang="en-GB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2F4D-5574-482F-B397-AAE12660743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60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1/8</a:t>
            </a:r>
            <a:endParaRPr lang="en-GB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32F4D-5574-482F-B397-AAE12660743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6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10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8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1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96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1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79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77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15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79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19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85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E6C27-8743-4627-A8DA-2BB871B9F2FB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00E7B-551B-4ABC-92D4-3133E9850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67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4384902"/>
                  </p:ext>
                </p:extLst>
              </p:nvPr>
            </p:nvGraphicFramePr>
            <p:xfrm>
              <a:off x="1523999" y="1397000"/>
              <a:ext cx="6114720" cy="340015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38240"/>
                    <a:gridCol w="2038240"/>
                    <a:gridCol w="2038240"/>
                  </a:tblGrid>
                  <a:tr h="11333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07355" marR="107355" marT="53677" marB="53677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4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+4</m:t>
                                </m:r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07355" marR="107355" marT="53677" marB="53677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GB" sz="24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+2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07355" marR="107355" marT="53677" marB="53677" anchor="ctr"/>
                    </a:tc>
                  </a:tr>
                  <a:tr h="11333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2400" b="0" i="1" smtClean="0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07355" marR="107355" marT="53677" marB="53677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−5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07355" marR="107355" marT="53677" marB="53677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5−</m:t>
                                </m:r>
                                <m:sSup>
                                  <m:sSupPr>
                                    <m:ctrlPr>
                                      <a:rPr lang="en-GB" sz="24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07355" marR="107355" marT="53677" marB="53677" anchor="ctr"/>
                    </a:tc>
                  </a:tr>
                  <a:tr h="11333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07355" marR="107355" marT="53677" marB="53677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4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2400" b="0" i="1" smtClean="0"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07355" marR="107355" marT="53677" marB="53677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4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07355" marR="107355" marT="53677" marB="53677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4384902"/>
                  </p:ext>
                </p:extLst>
              </p:nvPr>
            </p:nvGraphicFramePr>
            <p:xfrm>
              <a:off x="1523999" y="1397000"/>
              <a:ext cx="6114720" cy="340015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38240"/>
                    <a:gridCol w="2038240"/>
                    <a:gridCol w="2038240"/>
                  </a:tblGrid>
                  <a:tr h="11333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7355" marR="107355" marT="53677" marB="53677" anchor="ctr">
                        <a:blipFill rotWithShape="1">
                          <a:blip r:embed="rId2"/>
                          <a:stretch>
                            <a:fillRect r="-200599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7355" marR="107355" marT="53677" marB="53677" anchor="ctr">
                        <a:blipFill rotWithShape="1">
                          <a:blip r:embed="rId2"/>
                          <a:stretch>
                            <a:fillRect l="-99701" r="-10000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7355" marR="107355" marT="53677" marB="53677" anchor="ctr">
                        <a:blipFill rotWithShape="1">
                          <a:blip r:embed="rId2"/>
                          <a:stretch>
                            <a:fillRect l="-200299" r="-299" b="-200000"/>
                          </a:stretch>
                        </a:blipFill>
                      </a:tcPr>
                    </a:tc>
                  </a:tr>
                  <a:tr h="11333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7355" marR="107355" marT="53677" marB="53677" anchor="ctr">
                        <a:blipFill rotWithShape="1">
                          <a:blip r:embed="rId2"/>
                          <a:stretch>
                            <a:fillRect t="-100000" r="-20059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7355" marR="107355" marT="53677" marB="53677" anchor="ctr">
                        <a:blipFill rotWithShape="1">
                          <a:blip r:embed="rId2"/>
                          <a:stretch>
                            <a:fillRect l="-99701" t="-100000" r="-1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7355" marR="107355" marT="53677" marB="53677" anchor="ctr">
                        <a:blipFill rotWithShape="1">
                          <a:blip r:embed="rId2"/>
                          <a:stretch>
                            <a:fillRect l="-200299" t="-100000" r="-299" b="-100000"/>
                          </a:stretch>
                        </a:blipFill>
                      </a:tcPr>
                    </a:tc>
                  </a:tr>
                  <a:tr h="11333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7355" marR="107355" marT="53677" marB="53677" anchor="ctr">
                        <a:blipFill rotWithShape="1">
                          <a:blip r:embed="rId2"/>
                          <a:stretch>
                            <a:fillRect t="-200000" r="-2005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7355" marR="107355" marT="53677" marB="53677" anchor="ctr">
                        <a:blipFill rotWithShape="1">
                          <a:blip r:embed="rId2"/>
                          <a:stretch>
                            <a:fillRect l="-99701" t="-2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7355" marR="107355" marT="53677" marB="53677" anchor="ctr">
                        <a:blipFill rotWithShape="1">
                          <a:blip r:embed="rId2"/>
                          <a:stretch>
                            <a:fillRect l="-200299" t="-200000" r="-29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TextBox 1"/>
          <p:cNvSpPr txBox="1"/>
          <p:nvPr/>
        </p:nvSpPr>
        <p:spPr>
          <a:xfrm>
            <a:off x="395536" y="188640"/>
            <a:ext cx="2846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Fun</a:t>
            </a:r>
            <a:r>
              <a:rPr lang="en-GB" sz="3200" dirty="0" smtClean="0"/>
              <a:t>ctions Bingo</a:t>
            </a:r>
            <a:endParaRPr lang="en-GB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071061"/>
              </p:ext>
            </p:extLst>
          </p:nvPr>
        </p:nvGraphicFramePr>
        <p:xfrm>
          <a:off x="6228184" y="5373216"/>
          <a:ext cx="864096" cy="881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/>
                <a:gridCol w="432048"/>
              </a:tblGrid>
              <a:tr h="44067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067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5373216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a 2x2 grid in your books</a:t>
            </a:r>
          </a:p>
          <a:p>
            <a:r>
              <a:rPr lang="en-GB" dirty="0" smtClean="0"/>
              <a:t>Choose 4 answers from the board to put in your grid</a:t>
            </a:r>
          </a:p>
          <a:p>
            <a:r>
              <a:rPr lang="en-GB" dirty="0" smtClean="0"/>
              <a:t>First to a ‘full house’ wins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0132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95040" y="2348880"/>
                <a:ext cx="501566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 dirty="0" smtClean="0"/>
                  <a:t>Given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3200" b="0" dirty="0" smtClean="0"/>
                  <a:t>,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endParaRPr lang="en-GB" sz="3200" b="0" dirty="0" smtClean="0"/>
              </a:p>
              <a:p>
                <a:pPr algn="ctr"/>
                <a:r>
                  <a:rPr lang="en-GB" sz="3200" dirty="0" smtClean="0"/>
                  <a:t>	Find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𝑔𝑓</m:t>
                    </m:r>
                    <m:r>
                      <a:rPr lang="en-GB" sz="3200" b="0" i="1" smtClean="0">
                        <a:latin typeface="Cambria Math"/>
                      </a:rPr>
                      <m:t>(2)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5040" y="2348880"/>
                <a:ext cx="5015667" cy="1077218"/>
              </a:xfrm>
              <a:prstGeom prst="rect">
                <a:avLst/>
              </a:prstGeom>
              <a:blipFill rotWithShape="1">
                <a:blip r:embed="rId3"/>
                <a:stretch>
                  <a:fillRect l="-2552" t="-6780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925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13385" y="2348880"/>
                <a:ext cx="3978974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 dirty="0" smtClean="0"/>
                  <a:t>Given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=2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−11</m:t>
                    </m:r>
                  </m:oMath>
                </a14:m>
                <a:endParaRPr lang="en-GB" sz="3200" b="0" dirty="0" smtClean="0"/>
              </a:p>
              <a:p>
                <a:pPr algn="ctr"/>
                <a:r>
                  <a:rPr lang="en-GB" sz="3200" dirty="0" smtClean="0"/>
                  <a:t>	Find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𝑓</m:t>
                    </m:r>
                    <m:r>
                      <a:rPr lang="en-GB" sz="3200" b="0" i="1" smtClean="0">
                        <a:latin typeface="Cambria Math"/>
                      </a:rPr>
                      <m:t>(3)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385" y="2348880"/>
                <a:ext cx="3978974" cy="1077218"/>
              </a:xfrm>
              <a:prstGeom prst="rect">
                <a:avLst/>
              </a:prstGeom>
              <a:blipFill rotWithShape="1">
                <a:blip r:embed="rId3"/>
                <a:stretch>
                  <a:fillRect l="-3369" t="-6780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90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632152" y="2348880"/>
                <a:ext cx="5741444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 dirty="0" smtClean="0"/>
                  <a:t>Given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GB" sz="3200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GB" sz="3200" b="0" dirty="0" smtClean="0"/>
                  <a:t>,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=2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</m:oMath>
                </a14:m>
                <a:endParaRPr lang="en-GB" sz="3200" b="0" dirty="0" smtClean="0"/>
              </a:p>
              <a:p>
                <a:pPr algn="ctr"/>
                <a:r>
                  <a:rPr lang="en-GB" sz="3200" dirty="0" smtClean="0"/>
                  <a:t>	Find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𝑓</m:t>
                    </m:r>
                    <m:r>
                      <a:rPr lang="en-GB" sz="3200" b="0" i="1" smtClean="0">
                        <a:latin typeface="Cambria Math"/>
                      </a:rPr>
                      <m:t>𝑔</m:t>
                    </m:r>
                    <m:r>
                      <a:rPr lang="en-GB" sz="3200" b="0" i="1" smtClean="0">
                        <a:latin typeface="Cambria Math"/>
                      </a:rPr>
                      <m:t>(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152" y="2348880"/>
                <a:ext cx="5741444" cy="1077218"/>
              </a:xfrm>
              <a:prstGeom prst="rect">
                <a:avLst/>
              </a:prstGeom>
              <a:blipFill rotWithShape="1">
                <a:blip r:embed="rId3"/>
                <a:stretch>
                  <a:fillRect l="-2335" t="-6780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9626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632152" y="2348880"/>
                <a:ext cx="5741444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 dirty="0" smtClean="0"/>
                  <a:t>Given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=2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GB" sz="3200" b="0" dirty="0" smtClean="0"/>
                  <a:t>,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sz="3200" b="0" dirty="0" smtClean="0"/>
              </a:p>
              <a:p>
                <a:pPr algn="ctr"/>
                <a:r>
                  <a:rPr lang="en-GB" sz="3200" dirty="0" smtClean="0"/>
                  <a:t>	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/>
                      </a:rPr>
                      <m:t>g</m:t>
                    </m:r>
                    <m:r>
                      <a:rPr lang="en-GB" sz="3200" i="1">
                        <a:latin typeface="Cambria Math"/>
                      </a:rPr>
                      <m:t>𝑓</m:t>
                    </m:r>
                    <m:r>
                      <a:rPr lang="en-GB" sz="3200" b="0" i="1" smtClean="0">
                        <a:latin typeface="Cambria Math"/>
                      </a:rPr>
                      <m:t>(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152" y="2348880"/>
                <a:ext cx="5741444" cy="1077218"/>
              </a:xfrm>
              <a:prstGeom prst="rect">
                <a:avLst/>
              </a:prstGeom>
              <a:blipFill rotWithShape="1">
                <a:blip r:embed="rId3"/>
                <a:stretch>
                  <a:fillRect l="-2335" t="-6780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08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63880" y="2348880"/>
                <a:ext cx="3877985" cy="12600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 dirty="0" smtClean="0"/>
                  <a:t>Given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GB" sz="32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3200" dirty="0" smtClean="0"/>
                  <a:t>	</a:t>
                </a:r>
              </a:p>
              <a:p>
                <a:pPr algn="ctr"/>
                <a:r>
                  <a:rPr lang="en-GB" sz="3200" dirty="0" smtClean="0"/>
                  <a:t>Find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𝑓</m:t>
                    </m:r>
                    <m:r>
                      <a:rPr lang="en-GB" sz="3200" b="0" i="1" smtClean="0">
                        <a:latin typeface="Cambria Math"/>
                      </a:rPr>
                      <m:t>(27)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880" y="2348880"/>
                <a:ext cx="3877985" cy="1260089"/>
              </a:xfrm>
              <a:prstGeom prst="rect">
                <a:avLst/>
              </a:prstGeom>
              <a:blipFill rotWithShape="1">
                <a:blip r:embed="rId3"/>
                <a:stretch>
                  <a:fillRect l="-3616" b="-14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160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978320" y="2348880"/>
                <a:ext cx="3049103" cy="12801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 dirty="0" smtClean="0"/>
                  <a:t>Given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sz="3200" b="0" i="1" smtClean="0">
                        <a:latin typeface="Cambria Math"/>
                      </a:rPr>
                      <m:t>𝑥</m:t>
                    </m:r>
                  </m:oMath>
                </a14:m>
                <a:endParaRPr lang="en-GB" sz="3200" b="0" dirty="0" smtClean="0"/>
              </a:p>
              <a:p>
                <a:pPr algn="ctr"/>
                <a:r>
                  <a:rPr lang="en-GB" sz="3200" dirty="0" smtClean="0"/>
                  <a:t>	Find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𝑓</m:t>
                    </m:r>
                    <m:r>
                      <a:rPr lang="en-GB" sz="3200" b="0" i="1" smtClean="0">
                        <a:latin typeface="Cambria Math"/>
                      </a:rPr>
                      <m:t>(14)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20" y="2348880"/>
                <a:ext cx="3049103" cy="1280159"/>
              </a:xfrm>
              <a:prstGeom prst="rect">
                <a:avLst/>
              </a:prstGeom>
              <a:blipFill rotWithShape="1">
                <a:blip r:embed="rId3"/>
                <a:stretch>
                  <a:fillRect l="-4800" b="-152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10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999001" y="2348880"/>
                <a:ext cx="3007746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 dirty="0" smtClean="0"/>
                  <a:t>Given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sz="3200" b="0" dirty="0" smtClean="0"/>
              </a:p>
              <a:p>
                <a:pPr algn="ctr"/>
                <a:r>
                  <a:rPr lang="en-GB" sz="3200" dirty="0" smtClean="0"/>
                  <a:t>Find 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latin typeface="Cambria Math"/>
                      </a:rPr>
                      <m:t>3</m:t>
                    </m:r>
                    <m:r>
                      <a:rPr lang="en-GB" sz="3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+2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001" y="2348880"/>
                <a:ext cx="3007746" cy="1077218"/>
              </a:xfrm>
              <a:prstGeom prst="rect">
                <a:avLst/>
              </a:prstGeom>
              <a:blipFill rotWithShape="1">
                <a:blip r:embed="rId3"/>
                <a:stretch>
                  <a:fillRect l="-4868" t="-6780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551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45965" y="2348880"/>
                <a:ext cx="551381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 dirty="0" smtClean="0"/>
                  <a:t>Given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=5−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3200" b="0" dirty="0" smtClean="0"/>
                  <a:t>,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sz="3200" b="0" dirty="0" smtClean="0"/>
              </a:p>
              <a:p>
                <a:pPr algn="ctr"/>
                <a:r>
                  <a:rPr lang="en-GB" sz="3200" dirty="0" smtClean="0"/>
                  <a:t>	Find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𝑓</m:t>
                    </m:r>
                    <m:r>
                      <a:rPr lang="en-GB" sz="3200" b="0" i="1" smtClean="0">
                        <a:latin typeface="Cambria Math"/>
                      </a:rPr>
                      <m:t>𝑔</m:t>
                    </m:r>
                    <m:r>
                      <a:rPr lang="en-GB" sz="3200" b="0" i="1" smtClean="0">
                        <a:latin typeface="Cambria Math"/>
                      </a:rPr>
                      <m:t>(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65" y="2348880"/>
                <a:ext cx="5513817" cy="1077218"/>
              </a:xfrm>
              <a:prstGeom prst="rect">
                <a:avLst/>
              </a:prstGeom>
              <a:blipFill rotWithShape="1">
                <a:blip r:embed="rId3"/>
                <a:stretch>
                  <a:fillRect l="-2320" t="-6780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009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55574" y="2348880"/>
                <a:ext cx="5094600" cy="1082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3200" dirty="0" smtClean="0"/>
                  <a:t>Given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3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3200" b="0" dirty="0" smtClean="0"/>
                  <a:t>,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/>
                      </a:rPr>
                      <m:t>=2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</m:oMath>
                </a14:m>
                <a:endParaRPr lang="en-GB" sz="3200" b="0" dirty="0" smtClean="0"/>
              </a:p>
              <a:p>
                <a:pPr algn="ctr"/>
                <a:r>
                  <a:rPr lang="en-GB" sz="3200" dirty="0" smtClean="0"/>
                  <a:t>	Find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𝑓</m:t>
                    </m:r>
                    <m:r>
                      <a:rPr lang="en-GB" sz="3200" b="0" i="1" smtClean="0">
                        <a:latin typeface="Cambria Math"/>
                      </a:rPr>
                      <m:t>𝑔</m:t>
                    </m:r>
                    <m:r>
                      <a:rPr lang="en-GB" sz="3200" b="0" i="1" smtClean="0">
                        <a:latin typeface="Cambria Math"/>
                      </a:rPr>
                      <m:t>(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574" y="2348880"/>
                <a:ext cx="5094600" cy="1082797"/>
              </a:xfrm>
              <a:prstGeom prst="rect">
                <a:avLst/>
              </a:prstGeom>
              <a:blipFill rotWithShape="1">
                <a:blip r:embed="rId3"/>
                <a:stretch>
                  <a:fillRect l="-2632" t="-6180" b="-179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057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225</Words>
  <Application>Microsoft Office PowerPoint</Application>
  <PresentationFormat>On-screen Show (4:3)</PresentationFormat>
  <Paragraphs>49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Ridgewood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Waqar Arshad</dc:creator>
  <cp:lastModifiedBy>Waqar Arshad</cp:lastModifiedBy>
  <cp:revision>6</cp:revision>
  <dcterms:created xsi:type="dcterms:W3CDTF">2018-05-18T14:22:11Z</dcterms:created>
  <dcterms:modified xsi:type="dcterms:W3CDTF">2018-05-21T08:30:27Z</dcterms:modified>
</cp:coreProperties>
</file>