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85" r:id="rId4"/>
    <p:sldId id="269" r:id="rId5"/>
    <p:sldId id="270" r:id="rId6"/>
    <p:sldId id="274" r:id="rId7"/>
    <p:sldId id="277" r:id="rId8"/>
    <p:sldId id="278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BIOTECHNOLOGY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Biotechnology</a:t>
            </a:r>
            <a:r>
              <a:rPr lang="en-US" dirty="0"/>
              <a:t>- using living organisms to carry out processes that makes substances useful to humans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Bacteria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Yeast</a:t>
            </a:r>
          </a:p>
          <a:p>
            <a:pPr marL="274320" lvl="1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Genetic Modification- changing the genetic material of an organism by removing, changing or inserting individual genes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6836-B716-4345-95F1-6D36546FB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A4F0A-91FE-9544-BCEF-962E4676570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Making human proteins</a:t>
            </a:r>
          </a:p>
          <a:p>
            <a:endParaRPr lang="en-US" dirty="0"/>
          </a:p>
          <a:p>
            <a:r>
              <a:rPr lang="en-US" dirty="0"/>
              <a:t>Making herbicide- resistant crop plants</a:t>
            </a:r>
          </a:p>
          <a:p>
            <a:endParaRPr lang="en-US" dirty="0"/>
          </a:p>
          <a:p>
            <a:r>
              <a:rPr lang="en-US" dirty="0"/>
              <a:t>Making pest- resistant crop plants</a:t>
            </a:r>
          </a:p>
          <a:p>
            <a:endParaRPr lang="en-US" dirty="0"/>
          </a:p>
          <a:p>
            <a:r>
              <a:rPr lang="en-US" dirty="0"/>
              <a:t>Improving nutritional qualities of crop plants</a:t>
            </a:r>
          </a:p>
        </p:txBody>
      </p:sp>
    </p:spTree>
    <p:extLst>
      <p:ext uri="{BB962C8B-B14F-4D97-AF65-F5344CB8AC3E}">
        <p14:creationId xmlns:p14="http://schemas.microsoft.com/office/powerpoint/2010/main" val="99880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Recombinant plasmid- DNA found in the bacterial chromosome and much smaller circular pieces of DNA</a:t>
            </a:r>
          </a:p>
          <a:p>
            <a:endParaRPr lang="en-US" dirty="0"/>
          </a:p>
          <a:p>
            <a:r>
              <a:rPr lang="en-US" dirty="0"/>
              <a:t>Restriction enzymes- cut DNA molecules at specific points</a:t>
            </a:r>
          </a:p>
          <a:p>
            <a:endParaRPr lang="en-US" dirty="0"/>
          </a:p>
          <a:p>
            <a:r>
              <a:rPr lang="en-US" dirty="0"/>
              <a:t>DNA Ligase- are enzymes that join the cut ends of DNA</a:t>
            </a:r>
          </a:p>
          <a:p>
            <a:endParaRPr lang="en-US" dirty="0"/>
          </a:p>
          <a:p>
            <a:r>
              <a:rPr lang="en-US" dirty="0"/>
              <a:t>Sticky ends- length of unpaired bases on one strand of a DNA molecule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Genetically  Modified Bacteria</a:t>
            </a:r>
          </a:p>
        </p:txBody>
      </p:sp>
      <p:pic>
        <p:nvPicPr>
          <p:cNvPr id="4" name="Content Placeholder 3" descr="3234682_f52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905000"/>
            <a:ext cx="6152356" cy="3855476"/>
          </a:xfrm>
        </p:spPr>
      </p:pic>
      <p:sp>
        <p:nvSpPr>
          <p:cNvPr id="5" name="Rectangle 4"/>
          <p:cNvSpPr/>
          <p:nvPr/>
        </p:nvSpPr>
        <p:spPr>
          <a:xfrm>
            <a:off x="228600" y="60198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http://www.erewise.com/current-affairs/what-is-genetic-engineering_art531079bc2e5d1.html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GM plants provide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Increased resistance to a range of pests and pathogens</a:t>
            </a:r>
          </a:p>
          <a:p>
            <a:endParaRPr lang="en-US" sz="2800" dirty="0"/>
          </a:p>
          <a:p>
            <a:r>
              <a:rPr lang="en-US" sz="2800" dirty="0"/>
              <a:t>Increased heat and drought tolerance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Increased salt tolerance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A better tolerance of proteins, carbohydrates, lipids, vitamins and minerals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Advantages of Genetic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Improved growth rates of plants and animals</a:t>
            </a:r>
          </a:p>
          <a:p>
            <a:r>
              <a:rPr lang="en-US" dirty="0">
                <a:solidFill>
                  <a:srgbClr val="FF0000"/>
                </a:solidFill>
              </a:rPr>
              <a:t>Genetically modified crops (GM crops)</a:t>
            </a:r>
            <a:r>
              <a:rPr lang="en-US" dirty="0"/>
              <a:t> usually have bigger yields</a:t>
            </a:r>
          </a:p>
          <a:p>
            <a:r>
              <a:rPr lang="en-US" dirty="0"/>
              <a:t>Crops can grow well in dry, hot or cold parts of the world</a:t>
            </a:r>
          </a:p>
          <a:p>
            <a:r>
              <a:rPr lang="en-US" dirty="0"/>
              <a:t>Crops can be engineered to produce plants that made their own pesticides or resistant to herbicides</a:t>
            </a:r>
          </a:p>
          <a:p>
            <a:r>
              <a:rPr lang="en-US" dirty="0"/>
              <a:t>Great deal of work done on the lungs of people with cystic fibrosis</a:t>
            </a:r>
          </a:p>
          <a:p>
            <a:r>
              <a:rPr lang="en-US" dirty="0"/>
              <a:t>Human insulin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" y="228600"/>
            <a:ext cx="9140952" cy="75895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Concerns about Genetic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3920" cy="4572000"/>
          </a:xfrm>
        </p:spPr>
        <p:txBody>
          <a:bodyPr>
            <a:normAutofit/>
          </a:bodyPr>
          <a:lstStyle/>
          <a:p>
            <a:r>
              <a:rPr lang="en-US" sz="3200" dirty="0"/>
              <a:t>Insects may become pesticide-resistant since they are on a constant diet of pesticide-producing plants</a:t>
            </a:r>
          </a:p>
          <a:p>
            <a:r>
              <a:rPr lang="en-US" sz="3200" dirty="0"/>
              <a:t>Effect of GM crops on human health</a:t>
            </a:r>
          </a:p>
          <a:p>
            <a:r>
              <a:rPr lang="en-US" sz="3200" dirty="0"/>
              <a:t>Genes from genetically modified plants and animals might spread into the wildlife of the countryside</a:t>
            </a:r>
          </a:p>
          <a:p>
            <a:r>
              <a:rPr lang="en-US" sz="3200" dirty="0"/>
              <a:t>Manipulation of genes of future generation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IGCSE Combined Sciences Biology (Oxford Int. AQA Examinations)    	</a:t>
            </a:r>
          </a:p>
          <a:p>
            <a:pPr marL="0" indent="0">
              <a:buNone/>
            </a:pPr>
            <a:r>
              <a:rPr lang="en-US" dirty="0"/>
              <a:t>   Images from Google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Edexcel</a:t>
            </a:r>
            <a:r>
              <a:rPr lang="en-US" dirty="0"/>
              <a:t> IGCSE Biology (Pearson)</a:t>
            </a:r>
          </a:p>
          <a:p>
            <a:pPr marL="0" indent="0">
              <a:buNone/>
            </a:pPr>
            <a:r>
              <a:rPr lang="en-GB" dirty="0"/>
              <a:t>Cambridge IGCSE Biology 3</a:t>
            </a:r>
            <a:r>
              <a:rPr lang="en-GB" baseline="30000" dirty="0"/>
              <a:t>rd</a:t>
            </a:r>
            <a:r>
              <a:rPr lang="en-GB" dirty="0"/>
              <a:t> ed. </a:t>
            </a:r>
          </a:p>
          <a:p>
            <a:pPr marL="0" indent="0">
              <a:buNone/>
            </a:pPr>
            <a:r>
              <a:rPr lang="en-US" dirty="0"/>
              <a:t>Biology for Cambridge IGCSE Coursebook 4</a:t>
            </a:r>
            <a:r>
              <a:rPr lang="en-US" baseline="30000" dirty="0"/>
              <a:t>th</a:t>
            </a:r>
            <a:r>
              <a:rPr lang="en-US" dirty="0"/>
              <a:t> ed.</a:t>
            </a:r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743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353</TotalTime>
  <Words>309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Civic</vt:lpstr>
      <vt:lpstr>BIOTECHNOLOGY</vt:lpstr>
      <vt:lpstr>Key Terms</vt:lpstr>
      <vt:lpstr>Genetic Modification</vt:lpstr>
      <vt:lpstr>KEY TERMS</vt:lpstr>
      <vt:lpstr>Genetically  Modified Bacteria</vt:lpstr>
      <vt:lpstr>GM plants provide</vt:lpstr>
      <vt:lpstr>Advantages of Genetic Engineering</vt:lpstr>
      <vt:lpstr>Concerns about Genetic Engineering</vt:lpstr>
      <vt:lpstr>Sources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MICROORGANISMS AND GENETIC MODIFICATION</dc:title>
  <dc:creator>Ailyn G. Sungcaya</dc:creator>
  <cp:lastModifiedBy>Ailyn Sungcaya</cp:lastModifiedBy>
  <cp:revision>31</cp:revision>
  <dcterms:created xsi:type="dcterms:W3CDTF">2006-08-16T00:00:00Z</dcterms:created>
  <dcterms:modified xsi:type="dcterms:W3CDTF">2023-11-22T04:20:00Z</dcterms:modified>
</cp:coreProperties>
</file>