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1" r:id="rId2"/>
  </p:sldMasterIdLst>
  <p:notesMasterIdLst>
    <p:notesMasterId r:id="rId19"/>
  </p:notesMasterIdLst>
  <p:sldIdLst>
    <p:sldId id="257" r:id="rId3"/>
    <p:sldId id="259" r:id="rId4"/>
    <p:sldId id="283" r:id="rId5"/>
    <p:sldId id="299" r:id="rId6"/>
    <p:sldId id="261" r:id="rId7"/>
    <p:sldId id="263" r:id="rId8"/>
    <p:sldId id="300" r:id="rId9"/>
    <p:sldId id="264" r:id="rId10"/>
    <p:sldId id="301" r:id="rId11"/>
    <p:sldId id="287" r:id="rId12"/>
    <p:sldId id="290" r:id="rId13"/>
    <p:sldId id="303" r:id="rId14"/>
    <p:sldId id="256" r:id="rId15"/>
    <p:sldId id="262" r:id="rId16"/>
    <p:sldId id="304" r:id="rId17"/>
    <p:sldId id="258" r:id="rId18"/>
  </p:sldIdLst>
  <p:sldSz cx="9144000" cy="6858000" type="screen4x3"/>
  <p:notesSz cx="6797675" cy="9928225"/>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3A7"/>
    <a:srgbClr val="FF0000"/>
    <a:srgbClr val="FF6600"/>
    <a:srgbClr val="D3A0FE"/>
    <a:srgbClr val="F5FEA0"/>
    <a:srgbClr val="00CC00"/>
    <a:srgbClr val="FF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02" autoAdjust="0"/>
    <p:restoredTop sz="94717" autoAdjust="0"/>
  </p:normalViewPr>
  <p:slideViewPr>
    <p:cSldViewPr>
      <p:cViewPr varScale="1">
        <p:scale>
          <a:sx n="107" d="100"/>
          <a:sy n="107" d="100"/>
        </p:scale>
        <p:origin x="1592" y="1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8EE0C0E1-44B7-4F86-AB62-4C7D6D84E10D}"/>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ea typeface="新細明體" panose="020B0604030504040204" pitchFamily="18" charset="-120"/>
              </a:defRPr>
            </a:lvl1pPr>
          </a:lstStyle>
          <a:p>
            <a:pPr>
              <a:defRPr/>
            </a:pPr>
            <a:endParaRPr lang="en-US" altLang="zh-TW"/>
          </a:p>
        </p:txBody>
      </p:sp>
      <p:sp>
        <p:nvSpPr>
          <p:cNvPr id="68611" name="Rectangle 3">
            <a:extLst>
              <a:ext uri="{FF2B5EF4-FFF2-40B4-BE49-F238E27FC236}">
                <a16:creationId xmlns:a16="http://schemas.microsoft.com/office/drawing/2014/main" id="{5DAACAC2-6ABA-45A1-B253-A8361AF17A38}"/>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ea typeface="新細明體" panose="020B0604030504040204" pitchFamily="18" charset="-120"/>
              </a:defRPr>
            </a:lvl1pPr>
          </a:lstStyle>
          <a:p>
            <a:pPr>
              <a:defRPr/>
            </a:pPr>
            <a:endParaRPr lang="en-US" altLang="zh-TW"/>
          </a:p>
        </p:txBody>
      </p:sp>
      <p:sp>
        <p:nvSpPr>
          <p:cNvPr id="4100" name="Rectangle 4">
            <a:extLst>
              <a:ext uri="{FF2B5EF4-FFF2-40B4-BE49-F238E27FC236}">
                <a16:creationId xmlns:a16="http://schemas.microsoft.com/office/drawing/2014/main" id="{464549AD-1212-4C5F-A354-4495880A156F}"/>
              </a:ext>
            </a:extLst>
          </p:cNvPr>
          <p:cNvSpPr>
            <a:spLocks noGrp="1" noRot="1" noChangeAspect="1" noChangeArrowheads="1" noTextEdit="1"/>
          </p:cNvSpPr>
          <p:nvPr>
            <p:ph type="sldImg" idx="2"/>
          </p:nvPr>
        </p:nvSpPr>
        <p:spPr bwMode="auto">
          <a:xfrm>
            <a:off x="919163" y="746125"/>
            <a:ext cx="4962525"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8613" name="Rectangle 5">
            <a:extLst>
              <a:ext uri="{FF2B5EF4-FFF2-40B4-BE49-F238E27FC236}">
                <a16:creationId xmlns:a16="http://schemas.microsoft.com/office/drawing/2014/main" id="{6D5F9AA8-BFCF-4F52-ABD0-8D525750A439}"/>
              </a:ext>
            </a:extLst>
          </p:cNvPr>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8614" name="Rectangle 6">
            <a:extLst>
              <a:ext uri="{FF2B5EF4-FFF2-40B4-BE49-F238E27FC236}">
                <a16:creationId xmlns:a16="http://schemas.microsoft.com/office/drawing/2014/main" id="{7F629368-B41C-48C6-A5A6-1CC77D2FB5D0}"/>
              </a:ext>
            </a:extLst>
          </p:cNvPr>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a typeface="新細明體" panose="020B0604030504040204" pitchFamily="18" charset="-120"/>
              </a:defRPr>
            </a:lvl1pPr>
          </a:lstStyle>
          <a:p>
            <a:pPr>
              <a:defRPr/>
            </a:pPr>
            <a:endParaRPr lang="en-US" altLang="zh-TW"/>
          </a:p>
        </p:txBody>
      </p:sp>
      <p:sp>
        <p:nvSpPr>
          <p:cNvPr id="68615" name="Rectangle 7">
            <a:extLst>
              <a:ext uri="{FF2B5EF4-FFF2-40B4-BE49-F238E27FC236}">
                <a16:creationId xmlns:a16="http://schemas.microsoft.com/office/drawing/2014/main" id="{8903990E-58DE-4BDE-ACA9-B1C2A5C3BC99}"/>
              </a:ext>
            </a:extLst>
          </p:cNvPr>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ea typeface="新細明體" panose="020B0604030504040204" pitchFamily="18" charset="-120"/>
              </a:defRPr>
            </a:lvl1pPr>
          </a:lstStyle>
          <a:p>
            <a:pPr>
              <a:defRPr/>
            </a:pPr>
            <a:fld id="{36B31B62-AF17-405C-BB49-B69D29A8ED61}"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B0604030504040204"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B0604030504040204"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B0604030504040204"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B0604030504040204"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新細明體" panose="020B0604030504040204"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9" descr="01">
            <a:extLst>
              <a:ext uri="{FF2B5EF4-FFF2-40B4-BE49-F238E27FC236}">
                <a16:creationId xmlns:a16="http://schemas.microsoft.com/office/drawing/2014/main" id="{CCA7C8AA-0487-4F1D-BFF7-0C80DD12E3D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b="3407"/>
          <a:stretch>
            <a:fillRect/>
          </a:stretch>
        </p:blipFill>
        <p:spPr bwMode="auto">
          <a:xfrm>
            <a:off x="0" y="-26988"/>
            <a:ext cx="91440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logo">
            <a:extLst>
              <a:ext uri="{FF2B5EF4-FFF2-40B4-BE49-F238E27FC236}">
                <a16:creationId xmlns:a16="http://schemas.microsoft.com/office/drawing/2014/main" id="{FA5D059C-D95E-4A73-B276-03A6E21DABC0}"/>
              </a:ext>
            </a:extLst>
          </p:cNvPr>
          <p:cNvPicPr>
            <a:picLocks noChangeAspect="1" noChangeArrowheads="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950" y="6413500"/>
            <a:ext cx="2776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a:extLst>
              <a:ext uri="{FF2B5EF4-FFF2-40B4-BE49-F238E27FC236}">
                <a16:creationId xmlns:a16="http://schemas.microsoft.com/office/drawing/2014/main" id="{B34B969E-125D-4890-8B6D-77F501A07104}"/>
              </a:ext>
            </a:extLst>
          </p:cNvPr>
          <p:cNvSpPr>
            <a:spLocks noGrp="1" noChangeArrowheads="1"/>
          </p:cNvSpPr>
          <p:nvPr>
            <p:ph type="ctrTitle"/>
          </p:nvPr>
        </p:nvSpPr>
        <p:spPr>
          <a:xfrm>
            <a:off x="685800" y="2130425"/>
            <a:ext cx="7772400" cy="1470025"/>
          </a:xfrm>
        </p:spPr>
        <p:txBody>
          <a:bodyPr/>
          <a:lstStyle>
            <a:lvl1pPr>
              <a:defRPr>
                <a:latin typeface="Comic Sans MS" panose="030F0702030302020204" pitchFamily="66" charset="0"/>
              </a:defRPr>
            </a:lvl1pPr>
          </a:lstStyle>
          <a:p>
            <a:pPr lvl="0"/>
            <a:r>
              <a:rPr lang="zh-TW" altLang="en-US" noProof="0"/>
              <a:t>按一下以編輯母片標題樣式</a:t>
            </a:r>
          </a:p>
        </p:txBody>
      </p:sp>
      <p:sp>
        <p:nvSpPr>
          <p:cNvPr id="5124" name="Rectangle 4">
            <a:extLst>
              <a:ext uri="{FF2B5EF4-FFF2-40B4-BE49-F238E27FC236}">
                <a16:creationId xmlns:a16="http://schemas.microsoft.com/office/drawing/2014/main" id="{295CFE56-468F-4704-8F33-59A21E6D322E}"/>
              </a:ext>
            </a:extLst>
          </p:cNvPr>
          <p:cNvSpPr>
            <a:spLocks noGrp="1" noChangeArrowheads="1"/>
          </p:cNvSpPr>
          <p:nvPr>
            <p:ph type="subTitle" idx="1"/>
          </p:nvPr>
        </p:nvSpPr>
        <p:spPr>
          <a:xfrm>
            <a:off x="1371600" y="3886200"/>
            <a:ext cx="6400800" cy="1752600"/>
          </a:xfrm>
        </p:spPr>
        <p:txBody>
          <a:bodyPr/>
          <a:lstStyle>
            <a:lvl1pPr marL="0" indent="0" algn="ctr">
              <a:buFont typeface="Arial" panose="020B0604020202020204" pitchFamily="34" charset="0"/>
              <a:buNone/>
              <a:defRPr/>
            </a:lvl1pPr>
          </a:lstStyle>
          <a:p>
            <a:pPr lvl="0"/>
            <a:r>
              <a:rPr lang="zh-TW" altLang="en-US" noProof="0"/>
              <a:t>按一下以編輯母片副標題樣式</a:t>
            </a:r>
          </a:p>
        </p:txBody>
      </p:sp>
      <p:sp>
        <p:nvSpPr>
          <p:cNvPr id="6" name="Date Placeholder 5">
            <a:extLst>
              <a:ext uri="{FF2B5EF4-FFF2-40B4-BE49-F238E27FC236}">
                <a16:creationId xmlns:a16="http://schemas.microsoft.com/office/drawing/2014/main" id="{CFE098CB-95D5-40AC-B4D2-F56BD695ADE2}"/>
              </a:ext>
            </a:extLst>
          </p:cNvPr>
          <p:cNvSpPr>
            <a:spLocks noGrp="1" noChangeArrowheads="1"/>
          </p:cNvSpPr>
          <p:nvPr>
            <p:ph type="dt" sz="half" idx="10"/>
          </p:nvPr>
        </p:nvSpPr>
        <p:spPr/>
        <p:txBody>
          <a:bodyPr/>
          <a:lstStyle>
            <a:lvl1pPr>
              <a:defRPr/>
            </a:lvl1pPr>
          </a:lstStyle>
          <a:p>
            <a:pPr>
              <a:defRPr/>
            </a:pPr>
            <a:endParaRPr lang="en-US" altLang="zh-TW"/>
          </a:p>
        </p:txBody>
      </p:sp>
      <p:sp>
        <p:nvSpPr>
          <p:cNvPr id="7" name="Footer Placeholder 6">
            <a:extLst>
              <a:ext uri="{FF2B5EF4-FFF2-40B4-BE49-F238E27FC236}">
                <a16:creationId xmlns:a16="http://schemas.microsoft.com/office/drawing/2014/main" id="{FA6AC79B-8F7E-47C7-A172-A49F3A6D3F20}"/>
              </a:ext>
            </a:extLst>
          </p:cNvPr>
          <p:cNvSpPr>
            <a:spLocks noGrp="1" noChangeArrowheads="1"/>
          </p:cNvSpPr>
          <p:nvPr>
            <p:ph type="ftr" sz="quarter" idx="11"/>
          </p:nvPr>
        </p:nvSpPr>
        <p:spPr/>
        <p:txBody>
          <a:bodyPr/>
          <a:lstStyle>
            <a:lvl1pPr>
              <a:defRPr/>
            </a:lvl1pPr>
          </a:lstStyle>
          <a:p>
            <a:pPr>
              <a:defRPr/>
            </a:pPr>
            <a:endParaRPr lang="en-US" altLang="zh-TW"/>
          </a:p>
        </p:txBody>
      </p:sp>
      <p:sp>
        <p:nvSpPr>
          <p:cNvPr id="8" name="Slide Number Placeholder 7">
            <a:extLst>
              <a:ext uri="{FF2B5EF4-FFF2-40B4-BE49-F238E27FC236}">
                <a16:creationId xmlns:a16="http://schemas.microsoft.com/office/drawing/2014/main" id="{A78CB179-352D-4507-9327-1B7F0E0C2762}"/>
              </a:ext>
            </a:extLst>
          </p:cNvPr>
          <p:cNvSpPr>
            <a:spLocks noGrp="1" noChangeArrowheads="1"/>
          </p:cNvSpPr>
          <p:nvPr>
            <p:ph type="sldNum" sz="quarter" idx="12"/>
          </p:nvPr>
        </p:nvSpPr>
        <p:spPr/>
        <p:txBody>
          <a:bodyPr/>
          <a:lstStyle>
            <a:lvl1pPr>
              <a:defRPr smtClean="0"/>
            </a:lvl1pPr>
          </a:lstStyle>
          <a:p>
            <a:pPr>
              <a:defRPr/>
            </a:pPr>
            <a:fld id="{C730BE98-FF9B-4388-8C31-F7CB8D8CA2A1}" type="slidenum">
              <a:rPr lang="en-US" altLang="zh-TW"/>
              <a:pPr>
                <a:defRPr/>
              </a:pPr>
              <a:t>‹#›</a:t>
            </a:fld>
            <a:endParaRPr lang="en-US" altLang="zh-TW"/>
          </a:p>
        </p:txBody>
      </p:sp>
    </p:spTree>
    <p:extLst>
      <p:ext uri="{BB962C8B-B14F-4D97-AF65-F5344CB8AC3E}">
        <p14:creationId xmlns:p14="http://schemas.microsoft.com/office/powerpoint/2010/main" val="1137280191"/>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AD238-62CD-4BED-AE69-5F2264778F1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9207A1-70F1-4F11-A5D1-F9D55339BC5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96A53359-55DD-4398-A825-2BEE8808E25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42E05565-99BF-45C9-9B52-7FBEF7BD44D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E7380CD0-347C-4227-8740-F4D4E1A4F688}"/>
              </a:ext>
            </a:extLst>
          </p:cNvPr>
          <p:cNvSpPr>
            <a:spLocks noGrp="1" noChangeArrowheads="1"/>
          </p:cNvSpPr>
          <p:nvPr>
            <p:ph type="sldNum" sz="quarter" idx="12"/>
          </p:nvPr>
        </p:nvSpPr>
        <p:spPr>
          <a:ln/>
        </p:spPr>
        <p:txBody>
          <a:bodyPr/>
          <a:lstStyle>
            <a:lvl1pPr>
              <a:defRPr/>
            </a:lvl1pPr>
          </a:lstStyle>
          <a:p>
            <a:pPr>
              <a:defRPr/>
            </a:pPr>
            <a:fld id="{B37CDE34-A26B-4647-90A3-39A0D4FD1142}" type="slidenum">
              <a:rPr lang="en-US" altLang="zh-TW"/>
              <a:pPr>
                <a:defRPr/>
              </a:pPr>
              <a:t>‹#›</a:t>
            </a:fld>
            <a:endParaRPr lang="en-US" altLang="zh-TW"/>
          </a:p>
        </p:txBody>
      </p:sp>
    </p:spTree>
    <p:extLst>
      <p:ext uri="{BB962C8B-B14F-4D97-AF65-F5344CB8AC3E}">
        <p14:creationId xmlns:p14="http://schemas.microsoft.com/office/powerpoint/2010/main" val="1503443972"/>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F1203B-784D-4131-A22E-2D220DF8B530}"/>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22687C-9379-4D23-A38B-05B55A2F31B4}"/>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3A3668B7-EA74-481C-A7E7-91975D19233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2C90602D-1AB5-4FFE-ACF1-6C8D96E0E32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32BD9610-F6C2-4246-B8D6-E8D5EF9EF734}"/>
              </a:ext>
            </a:extLst>
          </p:cNvPr>
          <p:cNvSpPr>
            <a:spLocks noGrp="1" noChangeArrowheads="1"/>
          </p:cNvSpPr>
          <p:nvPr>
            <p:ph type="sldNum" sz="quarter" idx="12"/>
          </p:nvPr>
        </p:nvSpPr>
        <p:spPr>
          <a:ln/>
        </p:spPr>
        <p:txBody>
          <a:bodyPr/>
          <a:lstStyle>
            <a:lvl1pPr>
              <a:defRPr/>
            </a:lvl1pPr>
          </a:lstStyle>
          <a:p>
            <a:pPr>
              <a:defRPr/>
            </a:pPr>
            <a:fld id="{6B9A66C0-CB03-4196-A9BF-E64CD781E5F8}" type="slidenum">
              <a:rPr lang="en-US" altLang="zh-TW"/>
              <a:pPr>
                <a:defRPr/>
              </a:pPr>
              <a:t>‹#›</a:t>
            </a:fld>
            <a:endParaRPr lang="en-US" altLang="zh-TW"/>
          </a:p>
        </p:txBody>
      </p:sp>
    </p:spTree>
    <p:extLst>
      <p:ext uri="{BB962C8B-B14F-4D97-AF65-F5344CB8AC3E}">
        <p14:creationId xmlns:p14="http://schemas.microsoft.com/office/powerpoint/2010/main" val="3442766233"/>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ABDD2-4D8F-4669-B5C3-ABB95A706238}"/>
              </a:ext>
            </a:extLst>
          </p:cNvPr>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6729B6-817E-47F8-A688-53F478790925}"/>
              </a:ext>
            </a:extLst>
          </p:cNvPr>
          <p:cNvSpPr>
            <a:spLocks noGrp="1"/>
          </p:cNvSpPr>
          <p:nvPr>
            <p:ph type="body"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13AEDF8-CCFD-47FA-B0F5-C0F0500E6676}"/>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4838CFF3-8342-4F46-9BE4-B46CF3C6A3A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55404E65-0824-4FBD-B5BF-173F056409C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D8494F8A-4A02-4E38-A794-E44290A233C6}"/>
              </a:ext>
            </a:extLst>
          </p:cNvPr>
          <p:cNvSpPr>
            <a:spLocks noGrp="1" noChangeArrowheads="1"/>
          </p:cNvSpPr>
          <p:nvPr>
            <p:ph type="sldNum" sz="quarter" idx="12"/>
          </p:nvPr>
        </p:nvSpPr>
        <p:spPr>
          <a:ln/>
        </p:spPr>
        <p:txBody>
          <a:bodyPr/>
          <a:lstStyle>
            <a:lvl1pPr>
              <a:defRPr/>
            </a:lvl1pPr>
          </a:lstStyle>
          <a:p>
            <a:pPr>
              <a:defRPr/>
            </a:pPr>
            <a:fld id="{4856C3B8-26ED-493E-83CF-DD5ED084EBA9}" type="slidenum">
              <a:rPr lang="en-US" altLang="zh-TW"/>
              <a:pPr>
                <a:defRPr/>
              </a:pPr>
              <a:t>‹#›</a:t>
            </a:fld>
            <a:endParaRPr lang="en-US" altLang="zh-TW"/>
          </a:p>
        </p:txBody>
      </p:sp>
    </p:spTree>
    <p:extLst>
      <p:ext uri="{BB962C8B-B14F-4D97-AF65-F5344CB8AC3E}">
        <p14:creationId xmlns:p14="http://schemas.microsoft.com/office/powerpoint/2010/main" val="2412646247"/>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146B5-9F1A-4DF7-8A89-315ECC500B1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5C511A-2F18-45D3-B8CB-A82AAC52A6A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a:extLst>
              <a:ext uri="{FF2B5EF4-FFF2-40B4-BE49-F238E27FC236}">
                <a16:creationId xmlns:a16="http://schemas.microsoft.com/office/drawing/2014/main" id="{C4973E1F-4B27-4CFD-A44D-A36F56346E2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0DE7CD07-AD5C-4F8B-ABD3-C22CCA00FC5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080E484A-6539-479B-9604-025BF148FE95}"/>
              </a:ext>
            </a:extLst>
          </p:cNvPr>
          <p:cNvSpPr>
            <a:spLocks noGrp="1" noChangeArrowheads="1"/>
          </p:cNvSpPr>
          <p:nvPr>
            <p:ph type="sldNum" sz="quarter" idx="12"/>
          </p:nvPr>
        </p:nvSpPr>
        <p:spPr>
          <a:ln/>
        </p:spPr>
        <p:txBody>
          <a:bodyPr/>
          <a:lstStyle>
            <a:lvl1pPr>
              <a:defRPr/>
            </a:lvl1pPr>
          </a:lstStyle>
          <a:p>
            <a:pPr>
              <a:defRPr/>
            </a:pPr>
            <a:fld id="{A72D5DCF-31D9-432C-A9D8-7F78C9FB7E9E}" type="slidenum">
              <a:rPr lang="en-US" altLang="zh-TW"/>
              <a:pPr>
                <a:defRPr/>
              </a:pPr>
              <a:t>‹#›</a:t>
            </a:fld>
            <a:endParaRPr lang="en-US" altLang="zh-TW"/>
          </a:p>
        </p:txBody>
      </p:sp>
    </p:spTree>
    <p:extLst>
      <p:ext uri="{BB962C8B-B14F-4D97-AF65-F5344CB8AC3E}">
        <p14:creationId xmlns:p14="http://schemas.microsoft.com/office/powerpoint/2010/main" val="3843213538"/>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8AB7-153D-4F55-9DC2-D9656E5BCB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08A421D-FD5A-434D-80FB-EAF9A1F3D3E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2BF8F9A0-641B-4E1C-AA91-CD349AC414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010CF9B3-03E2-444D-B952-4A120C6B42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9B56F185-8DD5-4E68-94ED-EBD20C0E0144}"/>
              </a:ext>
            </a:extLst>
          </p:cNvPr>
          <p:cNvSpPr>
            <a:spLocks noGrp="1" noChangeArrowheads="1"/>
          </p:cNvSpPr>
          <p:nvPr>
            <p:ph type="sldNum" sz="quarter" idx="12"/>
          </p:nvPr>
        </p:nvSpPr>
        <p:spPr>
          <a:ln/>
        </p:spPr>
        <p:txBody>
          <a:bodyPr/>
          <a:lstStyle>
            <a:lvl1pPr>
              <a:defRPr/>
            </a:lvl1pPr>
          </a:lstStyle>
          <a:p>
            <a:pPr>
              <a:defRPr/>
            </a:pPr>
            <a:fld id="{40E13148-846D-4707-BD31-06D361B79A09}" type="slidenum">
              <a:rPr lang="en-US" altLang="zh-TW"/>
              <a:pPr>
                <a:defRPr/>
              </a:pPr>
              <a:t>‹#›</a:t>
            </a:fld>
            <a:endParaRPr lang="en-US" altLang="zh-TW"/>
          </a:p>
        </p:txBody>
      </p:sp>
    </p:spTree>
    <p:extLst>
      <p:ext uri="{BB962C8B-B14F-4D97-AF65-F5344CB8AC3E}">
        <p14:creationId xmlns:p14="http://schemas.microsoft.com/office/powerpoint/2010/main" val="1433617658"/>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DC1A2-683E-4C65-8694-C2FDFCF6D8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4F54778-9F98-4F77-93CF-0745BF9F5D9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id="{A04AFD69-B964-43B9-A915-4895A3624C9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894A1120-308C-4996-8A68-885D8A062BF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4DEC6DA1-55DE-4676-B5AE-0DE6D4CF836C}"/>
              </a:ext>
            </a:extLst>
          </p:cNvPr>
          <p:cNvSpPr>
            <a:spLocks noGrp="1" noChangeArrowheads="1"/>
          </p:cNvSpPr>
          <p:nvPr>
            <p:ph type="sldNum" sz="quarter" idx="12"/>
          </p:nvPr>
        </p:nvSpPr>
        <p:spPr>
          <a:ln/>
        </p:spPr>
        <p:txBody>
          <a:bodyPr/>
          <a:lstStyle>
            <a:lvl1pPr>
              <a:defRPr/>
            </a:lvl1pPr>
          </a:lstStyle>
          <a:p>
            <a:pPr>
              <a:defRPr/>
            </a:pPr>
            <a:fld id="{C79CCD5A-EBA3-43FB-9DA3-936AC005C29A}" type="slidenum">
              <a:rPr lang="en-US" altLang="zh-TW"/>
              <a:pPr>
                <a:defRPr/>
              </a:pPr>
              <a:t>‹#›</a:t>
            </a:fld>
            <a:endParaRPr lang="en-US" altLang="zh-TW"/>
          </a:p>
        </p:txBody>
      </p:sp>
    </p:spTree>
    <p:extLst>
      <p:ext uri="{BB962C8B-B14F-4D97-AF65-F5344CB8AC3E}">
        <p14:creationId xmlns:p14="http://schemas.microsoft.com/office/powerpoint/2010/main" val="673060779"/>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22875-A65A-446C-8997-655C24C354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0CA3E1-AF59-4DC2-95C0-36441009A7C9}"/>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F6927CD-C84F-4966-B551-01DEC4415019}"/>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F5D83A2E-6A0B-4AF4-B8E0-0BA83DF9605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51B53AEE-E9BD-4052-8675-1B0DB247FD1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80342C17-55B6-41E5-AC11-E08F1ABA792C}"/>
              </a:ext>
            </a:extLst>
          </p:cNvPr>
          <p:cNvSpPr>
            <a:spLocks noGrp="1" noChangeArrowheads="1"/>
          </p:cNvSpPr>
          <p:nvPr>
            <p:ph type="sldNum" sz="quarter" idx="12"/>
          </p:nvPr>
        </p:nvSpPr>
        <p:spPr>
          <a:ln/>
        </p:spPr>
        <p:txBody>
          <a:bodyPr/>
          <a:lstStyle>
            <a:lvl1pPr>
              <a:defRPr/>
            </a:lvl1pPr>
          </a:lstStyle>
          <a:p>
            <a:pPr>
              <a:defRPr/>
            </a:pPr>
            <a:fld id="{D593D3A5-59FE-4380-8056-52C88E223FBA}" type="slidenum">
              <a:rPr lang="en-US" altLang="zh-TW"/>
              <a:pPr>
                <a:defRPr/>
              </a:pPr>
              <a:t>‹#›</a:t>
            </a:fld>
            <a:endParaRPr lang="en-US" altLang="zh-TW"/>
          </a:p>
        </p:txBody>
      </p:sp>
    </p:spTree>
    <p:extLst>
      <p:ext uri="{BB962C8B-B14F-4D97-AF65-F5344CB8AC3E}">
        <p14:creationId xmlns:p14="http://schemas.microsoft.com/office/powerpoint/2010/main" val="2754095444"/>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A434D-567C-497F-AD83-54CD77D4FF24}"/>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E39B23-5972-444C-9EB0-C16D8308E2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1786D34-CF52-49A0-BE05-F0BFB9FF44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A8D288B-C6D1-45FC-B383-1CDFDE6D2FE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597C06-3BF9-4D3E-ABCD-C5B870554108}"/>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1A2E9220-ED70-4618-BEAA-9797311E2D9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57CB52FB-C1FC-4020-A6CF-1F78EC8E945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7">
            <a:extLst>
              <a:ext uri="{FF2B5EF4-FFF2-40B4-BE49-F238E27FC236}">
                <a16:creationId xmlns:a16="http://schemas.microsoft.com/office/drawing/2014/main" id="{19098C08-ACAC-4A1C-9D0A-EF3F72AE072C}"/>
              </a:ext>
            </a:extLst>
          </p:cNvPr>
          <p:cNvSpPr>
            <a:spLocks noGrp="1" noChangeArrowheads="1"/>
          </p:cNvSpPr>
          <p:nvPr>
            <p:ph type="sldNum" sz="quarter" idx="12"/>
          </p:nvPr>
        </p:nvSpPr>
        <p:spPr>
          <a:ln/>
        </p:spPr>
        <p:txBody>
          <a:bodyPr/>
          <a:lstStyle>
            <a:lvl1pPr>
              <a:defRPr/>
            </a:lvl1pPr>
          </a:lstStyle>
          <a:p>
            <a:pPr>
              <a:defRPr/>
            </a:pPr>
            <a:fld id="{E5378E34-45AC-410C-AAA3-45234E61189D}" type="slidenum">
              <a:rPr lang="en-US" altLang="zh-TW"/>
              <a:pPr>
                <a:defRPr/>
              </a:pPr>
              <a:t>‹#›</a:t>
            </a:fld>
            <a:endParaRPr lang="en-US" altLang="zh-TW"/>
          </a:p>
        </p:txBody>
      </p:sp>
    </p:spTree>
    <p:extLst>
      <p:ext uri="{BB962C8B-B14F-4D97-AF65-F5344CB8AC3E}">
        <p14:creationId xmlns:p14="http://schemas.microsoft.com/office/powerpoint/2010/main" val="1355424690"/>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29D80-30F7-47A2-A2DD-05D727601048}"/>
              </a:ext>
            </a:extLst>
          </p:cNvPr>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8D2D5706-AF36-47C9-8A95-F5B0E58CE4B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E577F02D-4F30-45D0-85E9-72AA8518CE3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7">
            <a:extLst>
              <a:ext uri="{FF2B5EF4-FFF2-40B4-BE49-F238E27FC236}">
                <a16:creationId xmlns:a16="http://schemas.microsoft.com/office/drawing/2014/main" id="{8A7549DF-1E81-4576-B0D6-C903308F6538}"/>
              </a:ext>
            </a:extLst>
          </p:cNvPr>
          <p:cNvSpPr>
            <a:spLocks noGrp="1" noChangeArrowheads="1"/>
          </p:cNvSpPr>
          <p:nvPr>
            <p:ph type="sldNum" sz="quarter" idx="12"/>
          </p:nvPr>
        </p:nvSpPr>
        <p:spPr>
          <a:ln/>
        </p:spPr>
        <p:txBody>
          <a:bodyPr/>
          <a:lstStyle>
            <a:lvl1pPr>
              <a:defRPr/>
            </a:lvl1pPr>
          </a:lstStyle>
          <a:p>
            <a:pPr>
              <a:defRPr/>
            </a:pPr>
            <a:fld id="{03ED1D67-FDB7-4B5D-8585-EAB6FF24FD87}" type="slidenum">
              <a:rPr lang="en-US" altLang="zh-TW"/>
              <a:pPr>
                <a:defRPr/>
              </a:pPr>
              <a:t>‹#›</a:t>
            </a:fld>
            <a:endParaRPr lang="en-US" altLang="zh-TW"/>
          </a:p>
        </p:txBody>
      </p:sp>
    </p:spTree>
    <p:extLst>
      <p:ext uri="{BB962C8B-B14F-4D97-AF65-F5344CB8AC3E}">
        <p14:creationId xmlns:p14="http://schemas.microsoft.com/office/powerpoint/2010/main" val="1590047983"/>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E2F651D3-8E51-4772-8D4D-0B0DB5054A7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A04691BF-10DD-43D0-A226-997623DF421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7">
            <a:extLst>
              <a:ext uri="{FF2B5EF4-FFF2-40B4-BE49-F238E27FC236}">
                <a16:creationId xmlns:a16="http://schemas.microsoft.com/office/drawing/2014/main" id="{42708A69-195A-4EBC-BF59-F6D3C25DB772}"/>
              </a:ext>
            </a:extLst>
          </p:cNvPr>
          <p:cNvSpPr>
            <a:spLocks noGrp="1" noChangeArrowheads="1"/>
          </p:cNvSpPr>
          <p:nvPr>
            <p:ph type="sldNum" sz="quarter" idx="12"/>
          </p:nvPr>
        </p:nvSpPr>
        <p:spPr>
          <a:ln/>
        </p:spPr>
        <p:txBody>
          <a:bodyPr/>
          <a:lstStyle>
            <a:lvl1pPr>
              <a:defRPr/>
            </a:lvl1pPr>
          </a:lstStyle>
          <a:p>
            <a:pPr>
              <a:defRPr/>
            </a:pPr>
            <a:fld id="{3EFC78E2-63BE-4E0B-B276-CCD3B51A0820}" type="slidenum">
              <a:rPr lang="en-US" altLang="zh-TW"/>
              <a:pPr>
                <a:defRPr/>
              </a:pPr>
              <a:t>‹#›</a:t>
            </a:fld>
            <a:endParaRPr lang="en-US" altLang="zh-TW"/>
          </a:p>
        </p:txBody>
      </p:sp>
    </p:spTree>
    <p:extLst>
      <p:ext uri="{BB962C8B-B14F-4D97-AF65-F5344CB8AC3E}">
        <p14:creationId xmlns:p14="http://schemas.microsoft.com/office/powerpoint/2010/main" val="710788763"/>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4705E-D26C-428B-9377-782ADBFC54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55F84F9-EF63-493D-9168-49003CB4F62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05693786-A416-4BCF-91D5-C18F60F4C61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FB4CF267-71E7-42A2-8BD5-53F5D126D2D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2E2CF4C2-78E7-4CD4-921C-AA2DD9E42041}"/>
              </a:ext>
            </a:extLst>
          </p:cNvPr>
          <p:cNvSpPr>
            <a:spLocks noGrp="1" noChangeArrowheads="1"/>
          </p:cNvSpPr>
          <p:nvPr>
            <p:ph type="sldNum" sz="quarter" idx="12"/>
          </p:nvPr>
        </p:nvSpPr>
        <p:spPr>
          <a:ln/>
        </p:spPr>
        <p:txBody>
          <a:bodyPr/>
          <a:lstStyle>
            <a:lvl1pPr>
              <a:defRPr/>
            </a:lvl1pPr>
          </a:lstStyle>
          <a:p>
            <a:pPr>
              <a:defRPr/>
            </a:pPr>
            <a:fld id="{AA4F9C02-464A-43CA-8369-EB5072D89ADA}" type="slidenum">
              <a:rPr lang="en-US" altLang="zh-TW"/>
              <a:pPr>
                <a:defRPr/>
              </a:pPr>
              <a:t>‹#›</a:t>
            </a:fld>
            <a:endParaRPr lang="en-US" altLang="zh-TW"/>
          </a:p>
        </p:txBody>
      </p:sp>
    </p:spTree>
    <p:extLst>
      <p:ext uri="{BB962C8B-B14F-4D97-AF65-F5344CB8AC3E}">
        <p14:creationId xmlns:p14="http://schemas.microsoft.com/office/powerpoint/2010/main" val="1727940466"/>
      </p:ext>
    </p:extLst>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64269-4FB7-499A-8E55-C7703841FD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525A56-9BBC-456D-ACC5-80C4EE840D5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A45C88E-5F1B-43F9-98E3-0C2A8D30B22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34AD24D8-B5BF-4758-94BC-181C999339E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C7FFC2D-59F0-43D7-8989-756CD1A1CA1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73D0D44A-5180-4AE3-921D-4B7273A8080E}"/>
              </a:ext>
            </a:extLst>
          </p:cNvPr>
          <p:cNvSpPr>
            <a:spLocks noGrp="1" noChangeArrowheads="1"/>
          </p:cNvSpPr>
          <p:nvPr>
            <p:ph type="sldNum" sz="quarter" idx="12"/>
          </p:nvPr>
        </p:nvSpPr>
        <p:spPr>
          <a:ln/>
        </p:spPr>
        <p:txBody>
          <a:bodyPr/>
          <a:lstStyle>
            <a:lvl1pPr>
              <a:defRPr/>
            </a:lvl1pPr>
          </a:lstStyle>
          <a:p>
            <a:pPr>
              <a:defRPr/>
            </a:pPr>
            <a:fld id="{93559EE5-0CCB-45BB-B8E8-04E5B4A2C3D2}" type="slidenum">
              <a:rPr lang="en-US" altLang="zh-TW"/>
              <a:pPr>
                <a:defRPr/>
              </a:pPr>
              <a:t>‹#›</a:t>
            </a:fld>
            <a:endParaRPr lang="en-US" altLang="zh-TW"/>
          </a:p>
        </p:txBody>
      </p:sp>
    </p:spTree>
    <p:extLst>
      <p:ext uri="{BB962C8B-B14F-4D97-AF65-F5344CB8AC3E}">
        <p14:creationId xmlns:p14="http://schemas.microsoft.com/office/powerpoint/2010/main" val="3323020196"/>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128D2-B7A1-431A-8216-D2774193A49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4385AA9-11AA-453D-BCBD-882DB19453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67C83CBE-4FB0-46F5-B6AF-75C5CD25D15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5C1D1994-8CB9-497A-A246-0E87C452E13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5F2C1945-0371-497F-A0DB-08E306BC455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0CD637EC-2DA4-4141-8F3B-83CF936E026C}"/>
              </a:ext>
            </a:extLst>
          </p:cNvPr>
          <p:cNvSpPr>
            <a:spLocks noGrp="1" noChangeArrowheads="1"/>
          </p:cNvSpPr>
          <p:nvPr>
            <p:ph type="sldNum" sz="quarter" idx="12"/>
          </p:nvPr>
        </p:nvSpPr>
        <p:spPr>
          <a:ln/>
        </p:spPr>
        <p:txBody>
          <a:bodyPr/>
          <a:lstStyle>
            <a:lvl1pPr>
              <a:defRPr/>
            </a:lvl1pPr>
          </a:lstStyle>
          <a:p>
            <a:pPr>
              <a:defRPr/>
            </a:pPr>
            <a:fld id="{371C2443-0E52-42CA-B3B5-45241DD03F3A}" type="slidenum">
              <a:rPr lang="en-US" altLang="zh-TW"/>
              <a:pPr>
                <a:defRPr/>
              </a:pPr>
              <a:t>‹#›</a:t>
            </a:fld>
            <a:endParaRPr lang="en-US" altLang="zh-TW"/>
          </a:p>
        </p:txBody>
      </p:sp>
    </p:spTree>
    <p:extLst>
      <p:ext uri="{BB962C8B-B14F-4D97-AF65-F5344CB8AC3E}">
        <p14:creationId xmlns:p14="http://schemas.microsoft.com/office/powerpoint/2010/main" val="3420404215"/>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EE66-2CE8-4222-B109-90E15215EA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8CC719-D2FA-4E2D-A583-C8803F588D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630DAE03-C286-4204-BB39-E2476B5F722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E1557610-186B-42A5-A838-615A0BDD3DC3}"/>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BDE45938-907E-409F-B416-7F97DBA63919}"/>
              </a:ext>
            </a:extLst>
          </p:cNvPr>
          <p:cNvSpPr>
            <a:spLocks noGrp="1" noChangeArrowheads="1"/>
          </p:cNvSpPr>
          <p:nvPr>
            <p:ph type="sldNum" sz="quarter" idx="12"/>
          </p:nvPr>
        </p:nvSpPr>
        <p:spPr>
          <a:ln/>
        </p:spPr>
        <p:txBody>
          <a:bodyPr/>
          <a:lstStyle>
            <a:lvl1pPr>
              <a:defRPr/>
            </a:lvl1pPr>
          </a:lstStyle>
          <a:p>
            <a:pPr>
              <a:defRPr/>
            </a:pPr>
            <a:fld id="{DC14252A-FCC0-4151-898E-4E4A59248DFB}" type="slidenum">
              <a:rPr lang="en-US" altLang="zh-TW"/>
              <a:pPr>
                <a:defRPr/>
              </a:pPr>
              <a:t>‹#›</a:t>
            </a:fld>
            <a:endParaRPr lang="en-US" altLang="zh-TW"/>
          </a:p>
        </p:txBody>
      </p:sp>
    </p:spTree>
    <p:extLst>
      <p:ext uri="{BB962C8B-B14F-4D97-AF65-F5344CB8AC3E}">
        <p14:creationId xmlns:p14="http://schemas.microsoft.com/office/powerpoint/2010/main" val="114665081"/>
      </p:ext>
    </p:extLst>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A07512-4074-48CD-9586-CA8F96CB5C49}"/>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46F08F-D0B2-47C5-A273-E8784E9B836F}"/>
              </a:ext>
            </a:extLst>
          </p:cNvPr>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id="{92FD11DF-3FCC-40DE-AD8F-3F0E15774E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D5DE049A-266E-459F-9ED9-40DA458EF24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95EC3448-10D5-4CDB-85A9-6D4F00D4C0B3}"/>
              </a:ext>
            </a:extLst>
          </p:cNvPr>
          <p:cNvSpPr>
            <a:spLocks noGrp="1" noChangeArrowheads="1"/>
          </p:cNvSpPr>
          <p:nvPr>
            <p:ph type="sldNum" sz="quarter" idx="12"/>
          </p:nvPr>
        </p:nvSpPr>
        <p:spPr>
          <a:ln/>
        </p:spPr>
        <p:txBody>
          <a:bodyPr/>
          <a:lstStyle>
            <a:lvl1pPr>
              <a:defRPr/>
            </a:lvl1pPr>
          </a:lstStyle>
          <a:p>
            <a:pPr>
              <a:defRPr/>
            </a:pPr>
            <a:fld id="{E5C24FBC-7B2D-4EFF-A36C-A857378D411C}" type="slidenum">
              <a:rPr lang="en-US" altLang="zh-TW"/>
              <a:pPr>
                <a:defRPr/>
              </a:pPr>
              <a:t>‹#›</a:t>
            </a:fld>
            <a:endParaRPr lang="en-US" altLang="zh-TW"/>
          </a:p>
        </p:txBody>
      </p:sp>
    </p:spTree>
    <p:extLst>
      <p:ext uri="{BB962C8B-B14F-4D97-AF65-F5344CB8AC3E}">
        <p14:creationId xmlns:p14="http://schemas.microsoft.com/office/powerpoint/2010/main" val="1741686091"/>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50478-D38B-45CA-9866-5F3D42EBDC1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9373CDE-F5E3-4F53-9574-F548E4435C8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5">
            <a:extLst>
              <a:ext uri="{FF2B5EF4-FFF2-40B4-BE49-F238E27FC236}">
                <a16:creationId xmlns:a16="http://schemas.microsoft.com/office/drawing/2014/main" id="{B942EE4A-FFFE-4E23-AD4F-992DFF0129C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C81D7FC7-6386-4640-A616-E4113D7BBA5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7">
            <a:extLst>
              <a:ext uri="{FF2B5EF4-FFF2-40B4-BE49-F238E27FC236}">
                <a16:creationId xmlns:a16="http://schemas.microsoft.com/office/drawing/2014/main" id="{6E4B5C2B-C450-4C29-8A6D-695544233B74}"/>
              </a:ext>
            </a:extLst>
          </p:cNvPr>
          <p:cNvSpPr>
            <a:spLocks noGrp="1" noChangeArrowheads="1"/>
          </p:cNvSpPr>
          <p:nvPr>
            <p:ph type="sldNum" sz="quarter" idx="12"/>
          </p:nvPr>
        </p:nvSpPr>
        <p:spPr>
          <a:ln/>
        </p:spPr>
        <p:txBody>
          <a:bodyPr/>
          <a:lstStyle>
            <a:lvl1pPr>
              <a:defRPr/>
            </a:lvl1pPr>
          </a:lstStyle>
          <a:p>
            <a:pPr>
              <a:defRPr/>
            </a:pPr>
            <a:fld id="{DCFBD335-6655-4480-AF52-4B9DEC5BCDD3}" type="slidenum">
              <a:rPr lang="en-US" altLang="zh-TW"/>
              <a:pPr>
                <a:defRPr/>
              </a:pPr>
              <a:t>‹#›</a:t>
            </a:fld>
            <a:endParaRPr lang="en-US" altLang="zh-TW"/>
          </a:p>
        </p:txBody>
      </p:sp>
    </p:spTree>
    <p:extLst>
      <p:ext uri="{BB962C8B-B14F-4D97-AF65-F5344CB8AC3E}">
        <p14:creationId xmlns:p14="http://schemas.microsoft.com/office/powerpoint/2010/main" val="1063955410"/>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089AC-B8D0-443F-83C8-B2DBEC0A9B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CAB1FA-749F-46FD-B881-821CE8601A4D}"/>
              </a:ext>
            </a:extLst>
          </p:cNvPr>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53CB23E-09BD-4A60-B3B4-D847B19F12CB}"/>
              </a:ext>
            </a:extLst>
          </p:cNvPr>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id="{A7D841E6-5884-432A-B58E-1162E4ADA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E60D8A68-8112-4080-98AD-0D6E8EBCA1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F23F213F-9C64-434F-B536-8196E35EA56F}"/>
              </a:ext>
            </a:extLst>
          </p:cNvPr>
          <p:cNvSpPr>
            <a:spLocks noGrp="1" noChangeArrowheads="1"/>
          </p:cNvSpPr>
          <p:nvPr>
            <p:ph type="sldNum" sz="quarter" idx="12"/>
          </p:nvPr>
        </p:nvSpPr>
        <p:spPr>
          <a:ln/>
        </p:spPr>
        <p:txBody>
          <a:bodyPr/>
          <a:lstStyle>
            <a:lvl1pPr>
              <a:defRPr/>
            </a:lvl1pPr>
          </a:lstStyle>
          <a:p>
            <a:pPr>
              <a:defRPr/>
            </a:pPr>
            <a:fld id="{B2CE25B7-0D33-46C9-A341-74BD366BADA7}" type="slidenum">
              <a:rPr lang="en-US" altLang="zh-TW"/>
              <a:pPr>
                <a:defRPr/>
              </a:pPr>
              <a:t>‹#›</a:t>
            </a:fld>
            <a:endParaRPr lang="en-US" altLang="zh-TW"/>
          </a:p>
        </p:txBody>
      </p:sp>
    </p:spTree>
    <p:extLst>
      <p:ext uri="{BB962C8B-B14F-4D97-AF65-F5344CB8AC3E}">
        <p14:creationId xmlns:p14="http://schemas.microsoft.com/office/powerpoint/2010/main" val="3033334856"/>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5B3DC-97FF-4E07-9B0D-5822ADB4E43E}"/>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CF6C786-6725-41CF-8021-9F495A1F44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85C6FF-4981-4DE6-B7C3-E3772AF1D7D1}"/>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81CF209-4D49-413A-950E-B3F203B28E2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7FB9C5F-3683-4E97-842F-48195828899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id="{3F90B489-41AD-44F4-A55D-C0292A5979F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6">
            <a:extLst>
              <a:ext uri="{FF2B5EF4-FFF2-40B4-BE49-F238E27FC236}">
                <a16:creationId xmlns:a16="http://schemas.microsoft.com/office/drawing/2014/main" id="{E81BD515-F6F8-4017-898B-C674536064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7">
            <a:extLst>
              <a:ext uri="{FF2B5EF4-FFF2-40B4-BE49-F238E27FC236}">
                <a16:creationId xmlns:a16="http://schemas.microsoft.com/office/drawing/2014/main" id="{DAB944DF-B2F1-4496-8D5B-0EB21D720292}"/>
              </a:ext>
            </a:extLst>
          </p:cNvPr>
          <p:cNvSpPr>
            <a:spLocks noGrp="1" noChangeArrowheads="1"/>
          </p:cNvSpPr>
          <p:nvPr>
            <p:ph type="sldNum" sz="quarter" idx="12"/>
          </p:nvPr>
        </p:nvSpPr>
        <p:spPr>
          <a:ln/>
        </p:spPr>
        <p:txBody>
          <a:bodyPr/>
          <a:lstStyle>
            <a:lvl1pPr>
              <a:defRPr/>
            </a:lvl1pPr>
          </a:lstStyle>
          <a:p>
            <a:pPr>
              <a:defRPr/>
            </a:pPr>
            <a:fld id="{CFFFE645-60C7-4602-A131-1E29CAD1F4A4}" type="slidenum">
              <a:rPr lang="en-US" altLang="zh-TW"/>
              <a:pPr>
                <a:defRPr/>
              </a:pPr>
              <a:t>‹#›</a:t>
            </a:fld>
            <a:endParaRPr lang="en-US" altLang="zh-TW"/>
          </a:p>
        </p:txBody>
      </p:sp>
    </p:spTree>
    <p:extLst>
      <p:ext uri="{BB962C8B-B14F-4D97-AF65-F5344CB8AC3E}">
        <p14:creationId xmlns:p14="http://schemas.microsoft.com/office/powerpoint/2010/main" val="4068699917"/>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27D26-E248-4E18-9EE3-0EEB2D093A1D}"/>
              </a:ext>
            </a:extLst>
          </p:cNvPr>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id="{281D335A-0DA6-4090-9497-D26CA92D856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C1872DC-81CB-4CAF-A7D1-9B5668B6748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7">
            <a:extLst>
              <a:ext uri="{FF2B5EF4-FFF2-40B4-BE49-F238E27FC236}">
                <a16:creationId xmlns:a16="http://schemas.microsoft.com/office/drawing/2014/main" id="{FFC1DE6C-F8C9-4A35-8C52-8C0962BD5AE1}"/>
              </a:ext>
            </a:extLst>
          </p:cNvPr>
          <p:cNvSpPr>
            <a:spLocks noGrp="1" noChangeArrowheads="1"/>
          </p:cNvSpPr>
          <p:nvPr>
            <p:ph type="sldNum" sz="quarter" idx="12"/>
          </p:nvPr>
        </p:nvSpPr>
        <p:spPr>
          <a:ln/>
        </p:spPr>
        <p:txBody>
          <a:bodyPr/>
          <a:lstStyle>
            <a:lvl1pPr>
              <a:defRPr/>
            </a:lvl1pPr>
          </a:lstStyle>
          <a:p>
            <a:pPr>
              <a:defRPr/>
            </a:pPr>
            <a:fld id="{32AA5921-3D12-4778-AE9B-A9D813AEC34E}" type="slidenum">
              <a:rPr lang="en-US" altLang="zh-TW"/>
              <a:pPr>
                <a:defRPr/>
              </a:pPr>
              <a:t>‹#›</a:t>
            </a:fld>
            <a:endParaRPr lang="en-US" altLang="zh-TW"/>
          </a:p>
        </p:txBody>
      </p:sp>
    </p:spTree>
    <p:extLst>
      <p:ext uri="{BB962C8B-B14F-4D97-AF65-F5344CB8AC3E}">
        <p14:creationId xmlns:p14="http://schemas.microsoft.com/office/powerpoint/2010/main" val="2250008549"/>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F0D38C3F-C9A0-4009-AE7C-EBC06660105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6">
            <a:extLst>
              <a:ext uri="{FF2B5EF4-FFF2-40B4-BE49-F238E27FC236}">
                <a16:creationId xmlns:a16="http://schemas.microsoft.com/office/drawing/2014/main" id="{25B0E40A-22CA-4967-97BF-66F16981C27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7">
            <a:extLst>
              <a:ext uri="{FF2B5EF4-FFF2-40B4-BE49-F238E27FC236}">
                <a16:creationId xmlns:a16="http://schemas.microsoft.com/office/drawing/2014/main" id="{55E16B00-117F-4FBF-A4D7-54E85D83C4A2}"/>
              </a:ext>
            </a:extLst>
          </p:cNvPr>
          <p:cNvSpPr>
            <a:spLocks noGrp="1" noChangeArrowheads="1"/>
          </p:cNvSpPr>
          <p:nvPr>
            <p:ph type="sldNum" sz="quarter" idx="12"/>
          </p:nvPr>
        </p:nvSpPr>
        <p:spPr>
          <a:ln/>
        </p:spPr>
        <p:txBody>
          <a:bodyPr/>
          <a:lstStyle>
            <a:lvl1pPr>
              <a:defRPr/>
            </a:lvl1pPr>
          </a:lstStyle>
          <a:p>
            <a:pPr>
              <a:defRPr/>
            </a:pPr>
            <a:fld id="{5F7DEAD0-19E4-4333-BBBE-067159692CC4}" type="slidenum">
              <a:rPr lang="en-US" altLang="zh-TW"/>
              <a:pPr>
                <a:defRPr/>
              </a:pPr>
              <a:t>‹#›</a:t>
            </a:fld>
            <a:endParaRPr lang="en-US" altLang="zh-TW"/>
          </a:p>
        </p:txBody>
      </p:sp>
    </p:spTree>
    <p:extLst>
      <p:ext uri="{BB962C8B-B14F-4D97-AF65-F5344CB8AC3E}">
        <p14:creationId xmlns:p14="http://schemas.microsoft.com/office/powerpoint/2010/main" val="2898353193"/>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EF3A6-89D0-45A2-82DC-BBBB39E06A1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DAC7B9-79C5-433A-B65F-A6B90115434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C5FA62-2546-4A98-9795-6F1C665D6B8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BC68FFA9-25F0-4484-B1C5-CBBB2AC07D23}"/>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F20A7D15-D5DB-4BD8-9E66-087C35E4CCC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1F4E81ED-D96E-40B3-B656-1666C4CB4C0A}"/>
              </a:ext>
            </a:extLst>
          </p:cNvPr>
          <p:cNvSpPr>
            <a:spLocks noGrp="1" noChangeArrowheads="1"/>
          </p:cNvSpPr>
          <p:nvPr>
            <p:ph type="sldNum" sz="quarter" idx="12"/>
          </p:nvPr>
        </p:nvSpPr>
        <p:spPr>
          <a:ln/>
        </p:spPr>
        <p:txBody>
          <a:bodyPr/>
          <a:lstStyle>
            <a:lvl1pPr>
              <a:defRPr/>
            </a:lvl1pPr>
          </a:lstStyle>
          <a:p>
            <a:pPr>
              <a:defRPr/>
            </a:pPr>
            <a:fld id="{142ABB4C-44BB-4430-9596-BAC9C5219239}" type="slidenum">
              <a:rPr lang="en-US" altLang="zh-TW"/>
              <a:pPr>
                <a:defRPr/>
              </a:pPr>
              <a:t>‹#›</a:t>
            </a:fld>
            <a:endParaRPr lang="en-US" altLang="zh-TW"/>
          </a:p>
        </p:txBody>
      </p:sp>
    </p:spTree>
    <p:extLst>
      <p:ext uri="{BB962C8B-B14F-4D97-AF65-F5344CB8AC3E}">
        <p14:creationId xmlns:p14="http://schemas.microsoft.com/office/powerpoint/2010/main" val="2223324985"/>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64661-C842-44EE-9F37-D1504EBDCD4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0DEE060-5184-4662-9ED3-B46D075347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39326A82-29A9-4D4F-A937-BAE1655926C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5">
            <a:extLst>
              <a:ext uri="{FF2B5EF4-FFF2-40B4-BE49-F238E27FC236}">
                <a16:creationId xmlns:a16="http://schemas.microsoft.com/office/drawing/2014/main" id="{2D5776A5-BB73-4521-8A20-5311EB620E5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08DF9B5-31D1-4792-B12B-96FCC3522DB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7">
            <a:extLst>
              <a:ext uri="{FF2B5EF4-FFF2-40B4-BE49-F238E27FC236}">
                <a16:creationId xmlns:a16="http://schemas.microsoft.com/office/drawing/2014/main" id="{5F422475-C28C-48C4-87B5-0C892D5E8A1F}"/>
              </a:ext>
            </a:extLst>
          </p:cNvPr>
          <p:cNvSpPr>
            <a:spLocks noGrp="1" noChangeArrowheads="1"/>
          </p:cNvSpPr>
          <p:nvPr>
            <p:ph type="sldNum" sz="quarter" idx="12"/>
          </p:nvPr>
        </p:nvSpPr>
        <p:spPr>
          <a:ln/>
        </p:spPr>
        <p:txBody>
          <a:bodyPr/>
          <a:lstStyle>
            <a:lvl1pPr>
              <a:defRPr/>
            </a:lvl1pPr>
          </a:lstStyle>
          <a:p>
            <a:pPr>
              <a:defRPr/>
            </a:pPr>
            <a:fld id="{2CFD0E7E-F591-43E6-A0AB-2FD9A945AA49}" type="slidenum">
              <a:rPr lang="en-US" altLang="zh-TW"/>
              <a:pPr>
                <a:defRPr/>
              </a:pPr>
              <a:t>‹#›</a:t>
            </a:fld>
            <a:endParaRPr lang="en-US" altLang="zh-TW"/>
          </a:p>
        </p:txBody>
      </p:sp>
    </p:spTree>
    <p:extLst>
      <p:ext uri="{BB962C8B-B14F-4D97-AF65-F5344CB8AC3E}">
        <p14:creationId xmlns:p14="http://schemas.microsoft.com/office/powerpoint/2010/main" val="1340037542"/>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03">
            <a:extLst>
              <a:ext uri="{FF2B5EF4-FFF2-40B4-BE49-F238E27FC236}">
                <a16:creationId xmlns:a16="http://schemas.microsoft.com/office/drawing/2014/main" id="{65DA1C88-3A71-4897-8406-048A30D59E1F}"/>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a:extLst>
              <a:ext uri="{FF2B5EF4-FFF2-40B4-BE49-F238E27FC236}">
                <a16:creationId xmlns:a16="http://schemas.microsoft.com/office/drawing/2014/main" id="{801FBAAB-CD2E-45D9-BBA0-E66F91A893B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4100" name="Rectangle 4">
            <a:extLst>
              <a:ext uri="{FF2B5EF4-FFF2-40B4-BE49-F238E27FC236}">
                <a16:creationId xmlns:a16="http://schemas.microsoft.com/office/drawing/2014/main" id="{1B5DFE52-C27E-40C4-82D5-FEFBABEBFF67}"/>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101" name="Rectangle 5">
            <a:extLst>
              <a:ext uri="{FF2B5EF4-FFF2-40B4-BE49-F238E27FC236}">
                <a16:creationId xmlns:a16="http://schemas.microsoft.com/office/drawing/2014/main" id="{5ADB2133-6993-421A-A4CA-2DB493138A87}"/>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a typeface="新細明體" panose="020B0604030504040204" pitchFamily="18" charset="-120"/>
              </a:defRPr>
            </a:lvl1pPr>
          </a:lstStyle>
          <a:p>
            <a:pPr>
              <a:defRPr/>
            </a:pPr>
            <a:endParaRPr lang="en-US" altLang="zh-TW"/>
          </a:p>
        </p:txBody>
      </p:sp>
      <p:sp>
        <p:nvSpPr>
          <p:cNvPr id="4102" name="Rectangle 6">
            <a:extLst>
              <a:ext uri="{FF2B5EF4-FFF2-40B4-BE49-F238E27FC236}">
                <a16:creationId xmlns:a16="http://schemas.microsoft.com/office/drawing/2014/main" id="{ABD49870-E5DE-4ACA-9D77-B6DFBA85EEC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新細明體" panose="020B0604030504040204" pitchFamily="18" charset="-120"/>
              </a:defRPr>
            </a:lvl1pPr>
          </a:lstStyle>
          <a:p>
            <a:pPr>
              <a:defRPr/>
            </a:pPr>
            <a:endParaRPr lang="en-US" altLang="zh-TW"/>
          </a:p>
        </p:txBody>
      </p:sp>
      <p:sp>
        <p:nvSpPr>
          <p:cNvPr id="4103" name="Rectangle 7">
            <a:extLst>
              <a:ext uri="{FF2B5EF4-FFF2-40B4-BE49-F238E27FC236}">
                <a16:creationId xmlns:a16="http://schemas.microsoft.com/office/drawing/2014/main" id="{2AD9461E-EF87-4EBD-AEA2-B956AF62188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ea typeface="新細明體" panose="020B0604030504040204" pitchFamily="18" charset="-120"/>
              </a:defRPr>
            </a:lvl1pPr>
          </a:lstStyle>
          <a:p>
            <a:pPr>
              <a:defRPr/>
            </a:pPr>
            <a:fld id="{32874540-60DE-4178-BAB3-D76F5FE4FC9F}" type="slidenum">
              <a:rPr lang="en-US" altLang="zh-TW"/>
              <a:pPr>
                <a:defRPr/>
              </a:pPr>
              <a:t>‹#›</a:t>
            </a:fld>
            <a:endParaRPr lang="en-US" altLang="zh-TW"/>
          </a:p>
        </p:txBody>
      </p:sp>
      <p:sp>
        <p:nvSpPr>
          <p:cNvPr id="4105" name="Rectangle 9">
            <a:extLst>
              <a:ext uri="{FF2B5EF4-FFF2-40B4-BE49-F238E27FC236}">
                <a16:creationId xmlns:a16="http://schemas.microsoft.com/office/drawing/2014/main" id="{4B9EC6BD-1DCF-48DB-A1A8-B72A572202F5}"/>
              </a:ext>
            </a:extLst>
          </p:cNvPr>
          <p:cNvSpPr>
            <a:spLocks noChangeArrowheads="1"/>
          </p:cNvSpPr>
          <p:nvPr userDrawn="1"/>
        </p:nvSpPr>
        <p:spPr bwMode="auto">
          <a:xfrm>
            <a:off x="6083300" y="117475"/>
            <a:ext cx="2952750" cy="2873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595" tIns="50795" rIns="101595" bIns="50795"/>
          <a:lstStyle>
            <a:lvl1pPr defTabSz="1016000">
              <a:defRPr kumimoji="1">
                <a:solidFill>
                  <a:schemeClr val="tx1"/>
                </a:solidFill>
                <a:latin typeface="Arial" panose="020B0604020202020204" pitchFamily="34" charset="0"/>
                <a:ea typeface="新細明體" panose="020B0604030504040204" pitchFamily="18" charset="-120"/>
              </a:defRPr>
            </a:lvl1pPr>
            <a:lvl2pPr marL="508000" defTabSz="1016000">
              <a:defRPr kumimoji="1">
                <a:solidFill>
                  <a:schemeClr val="tx1"/>
                </a:solidFill>
                <a:latin typeface="Arial" panose="020B0604020202020204" pitchFamily="34" charset="0"/>
                <a:ea typeface="新細明體" panose="020B0604030504040204" pitchFamily="18" charset="-120"/>
              </a:defRPr>
            </a:lvl2pPr>
            <a:lvl3pPr marL="1016000" defTabSz="1016000">
              <a:defRPr kumimoji="1">
                <a:solidFill>
                  <a:schemeClr val="tx1"/>
                </a:solidFill>
                <a:latin typeface="Arial" panose="020B0604020202020204" pitchFamily="34" charset="0"/>
                <a:ea typeface="新細明體" panose="020B0604030504040204" pitchFamily="18" charset="-120"/>
              </a:defRPr>
            </a:lvl3pPr>
            <a:lvl4pPr marL="1524000" defTabSz="1016000">
              <a:defRPr kumimoji="1">
                <a:solidFill>
                  <a:schemeClr val="tx1"/>
                </a:solidFill>
                <a:latin typeface="Arial" panose="020B0604020202020204" pitchFamily="34" charset="0"/>
                <a:ea typeface="新細明體" panose="020B0604030504040204" pitchFamily="18" charset="-120"/>
              </a:defRPr>
            </a:lvl4pPr>
            <a:lvl5pPr marL="2032000" defTabSz="1016000">
              <a:defRPr kumimoji="1">
                <a:solidFill>
                  <a:schemeClr val="tx1"/>
                </a:solidFill>
                <a:latin typeface="Arial" panose="020B0604020202020204" pitchFamily="34" charset="0"/>
                <a:ea typeface="新細明體" panose="020B0604030504040204" pitchFamily="18" charset="-120"/>
              </a:defRPr>
            </a:lvl5pPr>
            <a:lvl6pPr marL="24892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6pPr>
            <a:lvl7pPr marL="29464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7pPr>
            <a:lvl8pPr marL="34036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8pPr>
            <a:lvl9pPr marL="38608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9pPr>
          </a:lstStyle>
          <a:p>
            <a:pPr algn="ctr" eaLnBrk="1" hangingPunct="1">
              <a:defRPr/>
            </a:pPr>
            <a:r>
              <a:rPr lang="en-US" altLang="zh-HK" sz="1100"/>
              <a:t>Super Word Kid  1 </a:t>
            </a:r>
            <a:r>
              <a:rPr lang="en-US" altLang="zh-TW" sz="1100"/>
              <a:t> </a:t>
            </a:r>
            <a:r>
              <a:rPr lang="en-US" altLang="zh-HK" sz="1100"/>
              <a:t> A Superhero Was Born</a:t>
            </a:r>
            <a:endParaRPr lang="en-US" altLang="zh-TW" sz="1100"/>
          </a:p>
        </p:txBody>
      </p:sp>
      <p:pic>
        <p:nvPicPr>
          <p:cNvPr id="1033" name="Picture 11" descr="logo">
            <a:extLst>
              <a:ext uri="{FF2B5EF4-FFF2-40B4-BE49-F238E27FC236}">
                <a16:creationId xmlns:a16="http://schemas.microsoft.com/office/drawing/2014/main" id="{0CEC0961-6E96-4DD9-B431-D0DABBF564FE}"/>
              </a:ext>
            </a:extLst>
          </p:cNvPr>
          <p:cNvPicPr>
            <a:picLocks noChangeAspect="1" noChangeArrowheads="1"/>
          </p:cNvPicPr>
          <p:nvPr userDrawn="1"/>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950" y="6413500"/>
            <a:ext cx="2776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00">
                                            <p:txEl>
                                              <p:pRg st="1" end="1"/>
                                            </p:txEl>
                                          </p:spTgt>
                                        </p:tgtEl>
                                        <p:attrNameLst>
                                          <p:attrName>style.visibility</p:attrName>
                                        </p:attrNameLst>
                                      </p:cBhvr>
                                      <p:to>
                                        <p:strVal val="visible"/>
                                      </p:to>
                                    </p:set>
                                    <p:animEffect transition="in" filter="fade">
                                      <p:cBhvr>
                                        <p:cTn id="12" dur="500"/>
                                        <p:tgtEl>
                                          <p:spTgt spid="41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100">
                                            <p:txEl>
                                              <p:pRg st="2" end="2"/>
                                            </p:txEl>
                                          </p:spTgt>
                                        </p:tgtEl>
                                        <p:attrNameLst>
                                          <p:attrName>style.visibility</p:attrName>
                                        </p:attrNameLst>
                                      </p:cBhvr>
                                      <p:to>
                                        <p:strVal val="visible"/>
                                      </p:to>
                                    </p:set>
                                    <p:animEffect transition="in" filter="fade">
                                      <p:cBhvr>
                                        <p:cTn id="17" dur="500"/>
                                        <p:tgtEl>
                                          <p:spTgt spid="41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100">
                                            <p:txEl>
                                              <p:pRg st="3" end="3"/>
                                            </p:txEl>
                                          </p:spTgt>
                                        </p:tgtEl>
                                        <p:attrNameLst>
                                          <p:attrName>style.visibility</p:attrName>
                                        </p:attrNameLst>
                                      </p:cBhvr>
                                      <p:to>
                                        <p:strVal val="visible"/>
                                      </p:to>
                                    </p:set>
                                    <p:animEffect transition="in" filter="fade">
                                      <p:cBhvr>
                                        <p:cTn id="22" dur="500"/>
                                        <p:tgtEl>
                                          <p:spTgt spid="41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100">
                                            <p:txEl>
                                              <p:pRg st="4" end="4"/>
                                            </p:txEl>
                                          </p:spTgt>
                                        </p:tgtEl>
                                        <p:attrNameLst>
                                          <p:attrName>style.visibility</p:attrName>
                                        </p:attrNameLst>
                                      </p:cBhvr>
                                      <p:to>
                                        <p:strVal val="visible"/>
                                      </p:to>
                                    </p:set>
                                    <p:animEffect transition="in" filter="fade">
                                      <p:cBhvr>
                                        <p:cTn id="27" dur="500"/>
                                        <p:tgtEl>
                                          <p:spTgt spid="410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bldLvl="5">
        <p:tmplLst>
          <p:tmpl lvl="1">
            <p:tnLst>
              <p:par>
                <p:cTn presetID="10"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animEffect transition="in" filter="fade">
                      <p:cBhvr>
                        <p:cTn dur="500"/>
                        <p:tgtEl>
                          <p:spTgt spid="4100"/>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animEffect transition="in" filter="fade">
                      <p:cBhvr>
                        <p:cTn dur="500"/>
                        <p:tgtEl>
                          <p:spTgt spid="4100"/>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animEffect transition="in" filter="fade">
                      <p:cBhvr>
                        <p:cTn dur="500"/>
                        <p:tgtEl>
                          <p:spTgt spid="4100"/>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animEffect transition="in" filter="fade">
                      <p:cBhvr>
                        <p:cTn dur="500"/>
                        <p:tgtEl>
                          <p:spTgt spid="4100"/>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4100"/>
                        </p:tgtEl>
                        <p:attrNameLst>
                          <p:attrName>style.visibility</p:attrName>
                        </p:attrNameLst>
                      </p:cBhvr>
                      <p:to>
                        <p:strVal val="visible"/>
                      </p:to>
                    </p:set>
                    <p:animEffect transition="in" filter="fade">
                      <p:cBhvr>
                        <p:cTn dur="500"/>
                        <p:tgtEl>
                          <p:spTgt spid="4100"/>
                        </p:tgtEl>
                      </p:cBhvr>
                    </p:animEffect>
                  </p:childTnLst>
                </p:cTn>
              </p:par>
            </p:tnLst>
          </p:tmpl>
        </p:tmplLst>
      </p:bldP>
    </p:bldLst>
  </p:timing>
  <p:hf hdr="0" ftr="0" dt="0"/>
  <p:txStyles>
    <p:titleStyle>
      <a:lvl1pPr algn="ctr" rtl="0" eaLnBrk="0" fontAlgn="base" hangingPunct="0">
        <a:spcBef>
          <a:spcPct val="0"/>
        </a:spcBef>
        <a:spcAft>
          <a:spcPct val="0"/>
        </a:spcAft>
        <a:defRPr kumimoji="1" sz="4400" b="1" kern="1200">
          <a:solidFill>
            <a:schemeClr val="tx2"/>
          </a:solidFill>
          <a:latin typeface="+mj-lt"/>
          <a:ea typeface="+mj-ea"/>
          <a:cs typeface="+mj-cs"/>
        </a:defRPr>
      </a:lvl1pPr>
      <a:lvl2pPr algn="ctr" rtl="0" eaLnBrk="0" fontAlgn="base" hangingPunct="0">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2pPr>
      <a:lvl3pPr algn="ctr" rtl="0" eaLnBrk="0" fontAlgn="base" hangingPunct="0">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3pPr>
      <a:lvl4pPr algn="ctr" rtl="0" eaLnBrk="0" fontAlgn="base" hangingPunct="0">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4pPr>
      <a:lvl5pPr algn="ctr" rtl="0" eaLnBrk="0" fontAlgn="base" hangingPunct="0">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5pPr>
      <a:lvl6pPr marL="457200" algn="ctr" rtl="0" fontAlgn="base">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6pPr>
      <a:lvl7pPr marL="914400" algn="ctr" rtl="0" fontAlgn="base">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7pPr>
      <a:lvl8pPr marL="1371600" algn="ctr" rtl="0" fontAlgn="base">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8pPr>
      <a:lvl9pPr marL="1828800" algn="ctr" rtl="0" fontAlgn="base">
        <a:spcBef>
          <a:spcPct val="0"/>
        </a:spcBef>
        <a:spcAft>
          <a:spcPct val="0"/>
        </a:spcAft>
        <a:defRPr kumimoji="1" sz="4400" b="1">
          <a:solidFill>
            <a:schemeClr val="tx2"/>
          </a:solidFill>
          <a:latin typeface="Arial" panose="020B0604020202020204" pitchFamily="34" charset="0"/>
          <a:ea typeface="新細明體" panose="020B0604030504040204" pitchFamily="18" charset="-120"/>
        </a:defRPr>
      </a:lvl9pPr>
    </p:titleStyle>
    <p:bodyStyle>
      <a:lvl1pPr marL="342900" indent="-342900" algn="l" rtl="0" eaLnBrk="0" fontAlgn="base" hangingPunct="0">
        <a:lnSpc>
          <a:spcPct val="120000"/>
        </a:lnSpc>
        <a:spcBef>
          <a:spcPct val="20000"/>
        </a:spcBef>
        <a:spcAft>
          <a:spcPct val="0"/>
        </a:spcAft>
        <a:buFont typeface="Arial" panose="020B0604020202020204" pitchFamily="34" charset="0"/>
        <a:buChar char="‪"/>
        <a:defRPr kumimoji="1" sz="4000" kern="1200">
          <a:solidFill>
            <a:schemeClr val="tx1"/>
          </a:solidFill>
          <a:latin typeface="+mn-lt"/>
          <a:ea typeface="+mn-ea"/>
          <a:cs typeface="+mn-cs"/>
        </a:defRPr>
      </a:lvl1pPr>
      <a:lvl2pPr marL="742950" indent="-285750" algn="l" rtl="0" eaLnBrk="0" fontAlgn="base" hangingPunct="0">
        <a:lnSpc>
          <a:spcPct val="120000"/>
        </a:lnSpc>
        <a:spcBef>
          <a:spcPct val="20000"/>
        </a:spcBef>
        <a:spcAft>
          <a:spcPct val="0"/>
        </a:spcAft>
        <a:buFont typeface="Arial" panose="020B0604020202020204" pitchFamily="34" charset="0"/>
        <a:buChar char="‪"/>
        <a:defRPr kumimoji="1" sz="3600" kern="1200">
          <a:solidFill>
            <a:schemeClr val="accent2"/>
          </a:solidFill>
          <a:latin typeface="+mn-lt"/>
          <a:ea typeface="+mn-ea"/>
          <a:cs typeface="+mn-cs"/>
        </a:defRPr>
      </a:lvl2pPr>
      <a:lvl3pPr marL="1143000" indent="-228600" algn="l" rtl="0" eaLnBrk="0" fontAlgn="base" hangingPunct="0">
        <a:lnSpc>
          <a:spcPct val="120000"/>
        </a:lnSpc>
        <a:spcBef>
          <a:spcPct val="20000"/>
        </a:spcBef>
        <a:spcAft>
          <a:spcPct val="0"/>
        </a:spcAft>
        <a:buFont typeface="Arial" panose="020B0604020202020204" pitchFamily="34" charset="0"/>
        <a:buChar char="‪"/>
        <a:defRPr kumimoji="1" sz="3200" kern="1200">
          <a:solidFill>
            <a:schemeClr val="hlink"/>
          </a:solidFill>
          <a:latin typeface="+mn-lt"/>
          <a:ea typeface="+mn-ea"/>
          <a:cs typeface="+mn-cs"/>
        </a:defRPr>
      </a:lvl3pPr>
      <a:lvl4pPr marL="1600200" indent="-228600" algn="l" rtl="0" eaLnBrk="0" fontAlgn="base" hangingPunct="0">
        <a:lnSpc>
          <a:spcPct val="120000"/>
        </a:lnSpc>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4pPr>
      <a:lvl5pPr marL="2057400" indent="-228600" algn="l" rtl="0" eaLnBrk="0" fontAlgn="base" hangingPunct="0">
        <a:lnSpc>
          <a:spcPct val="120000"/>
        </a:lnSpc>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a:extLst>
              <a:ext uri="{FF2B5EF4-FFF2-40B4-BE49-F238E27FC236}">
                <a16:creationId xmlns:a16="http://schemas.microsoft.com/office/drawing/2014/main" id="{CDB8B431-4729-4BC4-B925-E347F441F9A4}"/>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7172" name="Rectangle 4">
            <a:extLst>
              <a:ext uri="{FF2B5EF4-FFF2-40B4-BE49-F238E27FC236}">
                <a16:creationId xmlns:a16="http://schemas.microsoft.com/office/drawing/2014/main" id="{BFC97070-6DF9-4521-A92D-474020F912C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173" name="Rectangle 5">
            <a:extLst>
              <a:ext uri="{FF2B5EF4-FFF2-40B4-BE49-F238E27FC236}">
                <a16:creationId xmlns:a16="http://schemas.microsoft.com/office/drawing/2014/main" id="{8F8335EC-9C2A-4CA2-86B5-3C69C58E2B7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ea typeface="新細明體" panose="020B0604030504040204" pitchFamily="18" charset="-120"/>
              </a:defRPr>
            </a:lvl1pPr>
          </a:lstStyle>
          <a:p>
            <a:pPr>
              <a:defRPr/>
            </a:pPr>
            <a:endParaRPr lang="en-US" altLang="zh-TW"/>
          </a:p>
        </p:txBody>
      </p:sp>
      <p:sp>
        <p:nvSpPr>
          <p:cNvPr id="7174" name="Rectangle 6">
            <a:extLst>
              <a:ext uri="{FF2B5EF4-FFF2-40B4-BE49-F238E27FC236}">
                <a16:creationId xmlns:a16="http://schemas.microsoft.com/office/drawing/2014/main" id="{C70BEF9C-01D8-4BAD-B8CF-901435B3404B}"/>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ea typeface="新細明體" panose="020B0604030504040204" pitchFamily="18" charset="-120"/>
              </a:defRPr>
            </a:lvl1pPr>
          </a:lstStyle>
          <a:p>
            <a:pPr>
              <a:defRPr/>
            </a:pPr>
            <a:endParaRPr lang="en-US" altLang="zh-TW"/>
          </a:p>
        </p:txBody>
      </p:sp>
      <p:sp>
        <p:nvSpPr>
          <p:cNvPr id="7175" name="Rectangle 7">
            <a:extLst>
              <a:ext uri="{FF2B5EF4-FFF2-40B4-BE49-F238E27FC236}">
                <a16:creationId xmlns:a16="http://schemas.microsoft.com/office/drawing/2014/main" id="{0125A39D-41CF-4648-BB28-7B76A1F2797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ea typeface="新細明體" panose="020B0604030504040204" pitchFamily="18" charset="-120"/>
              </a:defRPr>
            </a:lvl1pPr>
          </a:lstStyle>
          <a:p>
            <a:pPr>
              <a:defRPr/>
            </a:pPr>
            <a:fld id="{47860A38-3339-4770-A63F-F3492A85DD23}" type="slidenum">
              <a:rPr lang="en-US" altLang="zh-TW"/>
              <a:pPr>
                <a:defRPr/>
              </a:pPr>
              <a:t>‹#›</a:t>
            </a:fld>
            <a:endParaRPr lang="en-US" altLang="zh-TW"/>
          </a:p>
        </p:txBody>
      </p:sp>
      <p:sp>
        <p:nvSpPr>
          <p:cNvPr id="7176" name="Rectangle 8">
            <a:extLst>
              <a:ext uri="{FF2B5EF4-FFF2-40B4-BE49-F238E27FC236}">
                <a16:creationId xmlns:a16="http://schemas.microsoft.com/office/drawing/2014/main" id="{9CB4E36E-5975-4669-870A-B93691EEC0AB}"/>
              </a:ext>
            </a:extLst>
          </p:cNvPr>
          <p:cNvSpPr>
            <a:spLocks noChangeArrowheads="1"/>
          </p:cNvSpPr>
          <p:nvPr userDrawn="1"/>
        </p:nvSpPr>
        <p:spPr bwMode="auto">
          <a:xfrm>
            <a:off x="0" y="6524625"/>
            <a:ext cx="3521075" cy="52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1595" tIns="50795" rIns="101595" bIns="50795"/>
          <a:lstStyle>
            <a:lvl1pPr defTabSz="1016000">
              <a:defRPr kumimoji="1">
                <a:solidFill>
                  <a:schemeClr val="tx1"/>
                </a:solidFill>
                <a:latin typeface="Arial" panose="020B0604020202020204" pitchFamily="34" charset="0"/>
                <a:ea typeface="新細明體" panose="020B0604030504040204" pitchFamily="18" charset="-120"/>
              </a:defRPr>
            </a:lvl1pPr>
            <a:lvl2pPr marL="508000" defTabSz="1016000">
              <a:defRPr kumimoji="1">
                <a:solidFill>
                  <a:schemeClr val="tx1"/>
                </a:solidFill>
                <a:latin typeface="Arial" panose="020B0604020202020204" pitchFamily="34" charset="0"/>
                <a:ea typeface="新細明體" panose="020B0604030504040204" pitchFamily="18" charset="-120"/>
              </a:defRPr>
            </a:lvl2pPr>
            <a:lvl3pPr marL="1016000" defTabSz="1016000">
              <a:defRPr kumimoji="1">
                <a:solidFill>
                  <a:schemeClr val="tx1"/>
                </a:solidFill>
                <a:latin typeface="Arial" panose="020B0604020202020204" pitchFamily="34" charset="0"/>
                <a:ea typeface="新細明體" panose="020B0604030504040204" pitchFamily="18" charset="-120"/>
              </a:defRPr>
            </a:lvl3pPr>
            <a:lvl4pPr marL="1524000" defTabSz="1016000">
              <a:defRPr kumimoji="1">
                <a:solidFill>
                  <a:schemeClr val="tx1"/>
                </a:solidFill>
                <a:latin typeface="Arial" panose="020B0604020202020204" pitchFamily="34" charset="0"/>
                <a:ea typeface="新細明體" panose="020B0604030504040204" pitchFamily="18" charset="-120"/>
              </a:defRPr>
            </a:lvl4pPr>
            <a:lvl5pPr marL="2032000" defTabSz="1016000">
              <a:defRPr kumimoji="1">
                <a:solidFill>
                  <a:schemeClr val="tx1"/>
                </a:solidFill>
                <a:latin typeface="Arial" panose="020B0604020202020204" pitchFamily="34" charset="0"/>
                <a:ea typeface="新細明體" panose="020B0604030504040204" pitchFamily="18" charset="-120"/>
              </a:defRPr>
            </a:lvl5pPr>
            <a:lvl6pPr marL="24892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6pPr>
            <a:lvl7pPr marL="29464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7pPr>
            <a:lvl8pPr marL="34036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8pPr>
            <a:lvl9pPr marL="3860800" defTabSz="1016000" fontAlgn="base">
              <a:spcBef>
                <a:spcPct val="0"/>
              </a:spcBef>
              <a:spcAft>
                <a:spcPct val="0"/>
              </a:spcAft>
              <a:defRPr kumimoji="1">
                <a:solidFill>
                  <a:schemeClr val="tx1"/>
                </a:solidFill>
                <a:latin typeface="Arial" panose="020B0604020202020204" pitchFamily="34" charset="0"/>
                <a:ea typeface="新細明體" panose="020B0604030504040204" pitchFamily="18" charset="-120"/>
              </a:defRPr>
            </a:lvl9pPr>
          </a:lstStyle>
          <a:p>
            <a:pPr algn="ctr" eaLnBrk="1" hangingPunct="1">
              <a:defRPr/>
            </a:pPr>
            <a:r>
              <a:rPr lang="en-US" altLang="zh-TW" sz="1100"/>
              <a:t>Web-based Learning and Teaching Support, EDB</a:t>
            </a:r>
          </a:p>
        </p:txBody>
      </p:sp>
      <p:pic>
        <p:nvPicPr>
          <p:cNvPr id="2056" name="Picture 10" descr="04">
            <a:extLst>
              <a:ext uri="{FF2B5EF4-FFF2-40B4-BE49-F238E27FC236}">
                <a16:creationId xmlns:a16="http://schemas.microsoft.com/office/drawing/2014/main" id="{B6C3AD7C-78BF-4C80-BAC6-61055C0219CD}"/>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1" descr="logo">
            <a:extLst>
              <a:ext uri="{FF2B5EF4-FFF2-40B4-BE49-F238E27FC236}">
                <a16:creationId xmlns:a16="http://schemas.microsoft.com/office/drawing/2014/main" id="{92ABAEE7-AC16-488F-859A-DE414D5FF691}"/>
              </a:ext>
            </a:extLst>
          </p:cNvPr>
          <p:cNvPicPr>
            <a:picLocks noChangeAspect="1" noChangeArrowheads="1"/>
          </p:cNvPicPr>
          <p:nvPr userDrawn="1"/>
        </p:nvPicPr>
        <p:blipFill>
          <a:blip r:embed="rId1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950" y="6413500"/>
            <a:ext cx="27765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fade">
                                      <p:cBhvr>
                                        <p:cTn id="7" dur="500"/>
                                        <p:tgtEl>
                                          <p:spTgt spid="717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2">
                                            <p:txEl>
                                              <p:pRg st="1" end="1"/>
                                            </p:txEl>
                                          </p:spTgt>
                                        </p:tgtEl>
                                        <p:attrNameLst>
                                          <p:attrName>style.visibility</p:attrName>
                                        </p:attrNameLst>
                                      </p:cBhvr>
                                      <p:to>
                                        <p:strVal val="visible"/>
                                      </p:to>
                                    </p:set>
                                    <p:animEffect transition="in" filter="fade">
                                      <p:cBhvr>
                                        <p:cTn id="12" dur="500"/>
                                        <p:tgtEl>
                                          <p:spTgt spid="717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2">
                                            <p:txEl>
                                              <p:pRg st="2" end="2"/>
                                            </p:txEl>
                                          </p:spTgt>
                                        </p:tgtEl>
                                        <p:attrNameLst>
                                          <p:attrName>style.visibility</p:attrName>
                                        </p:attrNameLst>
                                      </p:cBhvr>
                                      <p:to>
                                        <p:strVal val="visible"/>
                                      </p:to>
                                    </p:set>
                                    <p:animEffect transition="in" filter="fade">
                                      <p:cBhvr>
                                        <p:cTn id="17" dur="500"/>
                                        <p:tgtEl>
                                          <p:spTgt spid="717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2">
                                            <p:txEl>
                                              <p:pRg st="3" end="3"/>
                                            </p:txEl>
                                          </p:spTgt>
                                        </p:tgtEl>
                                        <p:attrNameLst>
                                          <p:attrName>style.visibility</p:attrName>
                                        </p:attrNameLst>
                                      </p:cBhvr>
                                      <p:to>
                                        <p:strVal val="visible"/>
                                      </p:to>
                                    </p:set>
                                    <p:animEffect transition="in" filter="fade">
                                      <p:cBhvr>
                                        <p:cTn id="22" dur="500"/>
                                        <p:tgtEl>
                                          <p:spTgt spid="717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72">
                                            <p:txEl>
                                              <p:pRg st="4" end="4"/>
                                            </p:txEl>
                                          </p:spTgt>
                                        </p:tgtEl>
                                        <p:attrNameLst>
                                          <p:attrName>style.visibility</p:attrName>
                                        </p:attrNameLst>
                                      </p:cBhvr>
                                      <p:to>
                                        <p:strVal val="visible"/>
                                      </p:to>
                                    </p:set>
                                    <p:animEffect transition="in" filter="fade">
                                      <p:cBhvr>
                                        <p:cTn id="27" dur="500"/>
                                        <p:tgtEl>
                                          <p:spTgt spid="717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bldLvl="5">
        <p:tmplLst>
          <p:tmpl lvl="1">
            <p:tnLst>
              <p:par>
                <p:cTn presetID="10" presetClass="entr" presetSubtype="0" fill="hold" nodeType="clickEffect">
                  <p:stCondLst>
                    <p:cond delay="0"/>
                  </p:stCondLst>
                  <p:childTnLst>
                    <p:set>
                      <p:cBhvr>
                        <p:cTn dur="1" fill="hold">
                          <p:stCondLst>
                            <p:cond delay="0"/>
                          </p:stCondLst>
                        </p:cTn>
                        <p:tgtEl>
                          <p:spTgt spid="7172"/>
                        </p:tgtEl>
                        <p:attrNameLst>
                          <p:attrName>style.visibility</p:attrName>
                        </p:attrNameLst>
                      </p:cBhvr>
                      <p:to>
                        <p:strVal val="visible"/>
                      </p:to>
                    </p:set>
                    <p:animEffect transition="in" filter="fade">
                      <p:cBhvr>
                        <p:cTn dur="500"/>
                        <p:tgtEl>
                          <p:spTgt spid="7172"/>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172"/>
                        </p:tgtEl>
                        <p:attrNameLst>
                          <p:attrName>style.visibility</p:attrName>
                        </p:attrNameLst>
                      </p:cBhvr>
                      <p:to>
                        <p:strVal val="visible"/>
                      </p:to>
                    </p:set>
                    <p:animEffect transition="in" filter="fade">
                      <p:cBhvr>
                        <p:cTn dur="500"/>
                        <p:tgtEl>
                          <p:spTgt spid="7172"/>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7172"/>
                        </p:tgtEl>
                        <p:attrNameLst>
                          <p:attrName>style.visibility</p:attrName>
                        </p:attrNameLst>
                      </p:cBhvr>
                      <p:to>
                        <p:strVal val="visible"/>
                      </p:to>
                    </p:set>
                    <p:animEffect transition="in" filter="fade">
                      <p:cBhvr>
                        <p:cTn dur="500"/>
                        <p:tgtEl>
                          <p:spTgt spid="7172"/>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7172"/>
                        </p:tgtEl>
                        <p:attrNameLst>
                          <p:attrName>style.visibility</p:attrName>
                        </p:attrNameLst>
                      </p:cBhvr>
                      <p:to>
                        <p:strVal val="visible"/>
                      </p:to>
                    </p:set>
                    <p:animEffect transition="in" filter="fade">
                      <p:cBhvr>
                        <p:cTn dur="500"/>
                        <p:tgtEl>
                          <p:spTgt spid="7172"/>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7172"/>
                        </p:tgtEl>
                        <p:attrNameLst>
                          <p:attrName>style.visibility</p:attrName>
                        </p:attrNameLst>
                      </p:cBhvr>
                      <p:to>
                        <p:strVal val="visible"/>
                      </p:to>
                    </p:set>
                    <p:animEffect transition="in" filter="fade">
                      <p:cBhvr>
                        <p:cTn dur="500"/>
                        <p:tgtEl>
                          <p:spTgt spid="7172"/>
                        </p:tgtEl>
                      </p:cBhvr>
                    </p:animEffect>
                  </p:childTnLst>
                </p:cTn>
              </p:par>
            </p:tnLst>
          </p:tmpl>
        </p:tmplLst>
      </p:bldP>
    </p:bldLst>
  </p:timing>
  <p:hf hdr="0" ftr="0" dt="0"/>
  <p:txStyles>
    <p:titleStyle>
      <a:lvl1pPr algn="ctr" rtl="0" eaLnBrk="0" fontAlgn="base" hangingPunct="0">
        <a:spcBef>
          <a:spcPct val="0"/>
        </a:spcBef>
        <a:spcAft>
          <a:spcPct val="0"/>
        </a:spcAft>
        <a:defRPr kumimoji="1" sz="4400" b="1" kern="1200">
          <a:solidFill>
            <a:schemeClr val="tx2"/>
          </a:solidFill>
          <a:latin typeface="+mj-lt"/>
          <a:ea typeface="+mj-ea"/>
          <a:cs typeface="+mj-cs"/>
        </a:defRPr>
      </a:lvl1pPr>
      <a:lvl2pPr algn="ctr" rtl="0" eaLnBrk="0" fontAlgn="base" hangingPunct="0">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2pPr>
      <a:lvl3pPr algn="ctr" rtl="0" eaLnBrk="0" fontAlgn="base" hangingPunct="0">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3pPr>
      <a:lvl4pPr algn="ctr" rtl="0" eaLnBrk="0" fontAlgn="base" hangingPunct="0">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4pPr>
      <a:lvl5pPr algn="ctr" rtl="0" eaLnBrk="0" fontAlgn="base" hangingPunct="0">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5pPr>
      <a:lvl6pPr marL="457200" algn="ctr" rtl="0" fontAlgn="base">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6pPr>
      <a:lvl7pPr marL="914400" algn="ctr" rtl="0" fontAlgn="base">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7pPr>
      <a:lvl8pPr marL="1371600" algn="ctr" rtl="0" fontAlgn="base">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8pPr>
      <a:lvl9pPr marL="1828800" algn="ctr" rtl="0" fontAlgn="base">
        <a:spcBef>
          <a:spcPct val="0"/>
        </a:spcBef>
        <a:spcAft>
          <a:spcPct val="0"/>
        </a:spcAft>
        <a:defRPr kumimoji="1" sz="4400" b="1">
          <a:solidFill>
            <a:schemeClr val="tx2"/>
          </a:solidFill>
          <a:latin typeface="Comic Sans MS" panose="030F0702030302020204" pitchFamily="66" charset="0"/>
          <a:ea typeface="新細明體" panose="020B0604030504040204" pitchFamily="18" charset="-120"/>
        </a:defRPr>
      </a:lvl9pPr>
    </p:titleStyle>
    <p:bodyStyle>
      <a:lvl1pPr marL="342900" indent="-342900" algn="l" rtl="0" eaLnBrk="0" fontAlgn="base" hangingPunct="0">
        <a:spcBef>
          <a:spcPct val="20000"/>
        </a:spcBef>
        <a:spcAft>
          <a:spcPct val="0"/>
        </a:spcAft>
        <a:buChar char="•"/>
        <a:defRPr kumimoji="1" sz="40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3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32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8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thesaurus.com/" TargetMode="External"/><Relationship Id="rId2" Type="http://schemas.openxmlformats.org/officeDocument/2006/relationships/slide" Target="slide16.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a:extLst>
              <a:ext uri="{FF2B5EF4-FFF2-40B4-BE49-F238E27FC236}">
                <a16:creationId xmlns:a16="http://schemas.microsoft.com/office/drawing/2014/main" id="{69AECB01-A9EC-49FF-A5C5-F93F814AF482}"/>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0B051769-9830-4093-B859-4DFF0E74A49B}" type="slidenum">
              <a:rPr lang="en-US" altLang="zh-TW"/>
              <a:pPr/>
              <a:t>1</a:t>
            </a:fld>
            <a:endParaRPr lang="en-US" altLang="zh-TW"/>
          </a:p>
        </p:txBody>
      </p:sp>
      <p:sp>
        <p:nvSpPr>
          <p:cNvPr id="6147" name="Rectangle 2">
            <a:extLst>
              <a:ext uri="{FF2B5EF4-FFF2-40B4-BE49-F238E27FC236}">
                <a16:creationId xmlns:a16="http://schemas.microsoft.com/office/drawing/2014/main" id="{1873D773-0CEF-4693-B74B-AB7517023BFB}"/>
              </a:ext>
            </a:extLst>
          </p:cNvPr>
          <p:cNvSpPr>
            <a:spLocks noGrp="1" noChangeArrowheads="1"/>
          </p:cNvSpPr>
          <p:nvPr>
            <p:ph type="title"/>
          </p:nvPr>
        </p:nvSpPr>
        <p:spPr>
          <a:xfrm>
            <a:off x="468313" y="404813"/>
            <a:ext cx="8229600" cy="936625"/>
          </a:xfrm>
        </p:spPr>
        <p:txBody>
          <a:bodyPr/>
          <a:lstStyle/>
          <a:p>
            <a:pPr eaLnBrk="1" hangingPunct="1"/>
            <a:r>
              <a:rPr lang="en-US" altLang="zh-HK" sz="4000"/>
              <a:t>Before the lesson… </a:t>
            </a:r>
            <a:r>
              <a:rPr lang="en-US" altLang="zh-HK" sz="3600"/>
              <a:t>let’s play “Odd One Out”!</a:t>
            </a:r>
            <a:endParaRPr lang="en-US" altLang="zh-TW" sz="3600"/>
          </a:p>
        </p:txBody>
      </p:sp>
      <p:sp>
        <p:nvSpPr>
          <p:cNvPr id="9220" name="Text Box 4">
            <a:extLst>
              <a:ext uri="{FF2B5EF4-FFF2-40B4-BE49-F238E27FC236}">
                <a16:creationId xmlns:a16="http://schemas.microsoft.com/office/drawing/2014/main" id="{51C4513F-C36C-48B8-A882-BFC255DB0287}"/>
              </a:ext>
            </a:extLst>
          </p:cNvPr>
          <p:cNvSpPr txBox="1">
            <a:spLocks noChangeArrowheads="1"/>
          </p:cNvSpPr>
          <p:nvPr/>
        </p:nvSpPr>
        <p:spPr bwMode="auto">
          <a:xfrm>
            <a:off x="395288" y="5011738"/>
            <a:ext cx="2592387" cy="862012"/>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happy</a:t>
            </a:r>
            <a:endParaRPr lang="en-US" altLang="zh-TW" sz="4800">
              <a:latin typeface="Kristen ITC" panose="03050502040202030202" pitchFamily="66" charset="0"/>
            </a:endParaRPr>
          </a:p>
        </p:txBody>
      </p:sp>
      <p:sp>
        <p:nvSpPr>
          <p:cNvPr id="9221" name="Text Box 5">
            <a:extLst>
              <a:ext uri="{FF2B5EF4-FFF2-40B4-BE49-F238E27FC236}">
                <a16:creationId xmlns:a16="http://schemas.microsoft.com/office/drawing/2014/main" id="{29B035E5-0BFE-49E3-94FB-99EE9F272FDD}"/>
              </a:ext>
            </a:extLst>
          </p:cNvPr>
          <p:cNvSpPr txBox="1">
            <a:spLocks noChangeArrowheads="1"/>
          </p:cNvSpPr>
          <p:nvPr/>
        </p:nvSpPr>
        <p:spPr bwMode="auto">
          <a:xfrm>
            <a:off x="2195513" y="4006850"/>
            <a:ext cx="2592387" cy="862013"/>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pleased</a:t>
            </a:r>
            <a:endParaRPr lang="en-US" altLang="zh-TW" sz="4800">
              <a:latin typeface="Kristen ITC" panose="03050502040202030202" pitchFamily="66" charset="0"/>
            </a:endParaRPr>
          </a:p>
        </p:txBody>
      </p:sp>
      <p:sp>
        <p:nvSpPr>
          <p:cNvPr id="9222" name="Text Box 6">
            <a:extLst>
              <a:ext uri="{FF2B5EF4-FFF2-40B4-BE49-F238E27FC236}">
                <a16:creationId xmlns:a16="http://schemas.microsoft.com/office/drawing/2014/main" id="{7089C6D9-4C7E-4125-86EA-31E676307A17}"/>
              </a:ext>
            </a:extLst>
          </p:cNvPr>
          <p:cNvSpPr txBox="1">
            <a:spLocks noChangeArrowheads="1"/>
          </p:cNvSpPr>
          <p:nvPr/>
        </p:nvSpPr>
        <p:spPr bwMode="auto">
          <a:xfrm>
            <a:off x="4211638" y="5014913"/>
            <a:ext cx="2592387" cy="862012"/>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sad</a:t>
            </a:r>
            <a:endParaRPr lang="en-US" altLang="zh-TW" sz="4800">
              <a:latin typeface="Kristen ITC" panose="03050502040202030202" pitchFamily="66" charset="0"/>
            </a:endParaRPr>
          </a:p>
        </p:txBody>
      </p:sp>
      <p:sp>
        <p:nvSpPr>
          <p:cNvPr id="9223" name="Text Box 7">
            <a:extLst>
              <a:ext uri="{FF2B5EF4-FFF2-40B4-BE49-F238E27FC236}">
                <a16:creationId xmlns:a16="http://schemas.microsoft.com/office/drawing/2014/main" id="{32149679-328F-45E2-8A04-AD1C9E45836E}"/>
              </a:ext>
            </a:extLst>
          </p:cNvPr>
          <p:cNvSpPr txBox="1">
            <a:spLocks noChangeArrowheads="1"/>
          </p:cNvSpPr>
          <p:nvPr/>
        </p:nvSpPr>
        <p:spPr bwMode="auto">
          <a:xfrm>
            <a:off x="5940425" y="4076700"/>
            <a:ext cx="2592388" cy="862013"/>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glad</a:t>
            </a:r>
            <a:endParaRPr lang="en-US" altLang="zh-TW" sz="4800">
              <a:latin typeface="Kristen ITC" panose="03050502040202030202" pitchFamily="66" charset="0"/>
            </a:endParaRPr>
          </a:p>
        </p:txBody>
      </p:sp>
      <p:sp>
        <p:nvSpPr>
          <p:cNvPr id="9224" name="Text Box 8">
            <a:extLst>
              <a:ext uri="{FF2B5EF4-FFF2-40B4-BE49-F238E27FC236}">
                <a16:creationId xmlns:a16="http://schemas.microsoft.com/office/drawing/2014/main" id="{69E33949-0D9E-40BD-987F-18F7DDDBC5C9}"/>
              </a:ext>
            </a:extLst>
          </p:cNvPr>
          <p:cNvSpPr txBox="1">
            <a:spLocks noChangeArrowheads="1"/>
          </p:cNvSpPr>
          <p:nvPr/>
        </p:nvSpPr>
        <p:spPr bwMode="auto">
          <a:xfrm>
            <a:off x="611188" y="1916113"/>
            <a:ext cx="8137525" cy="579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Which word is different from the others?</a:t>
            </a:r>
          </a:p>
        </p:txBody>
      </p:sp>
      <p:sp>
        <p:nvSpPr>
          <p:cNvPr id="9227" name="Text Box 11">
            <a:extLst>
              <a:ext uri="{FF2B5EF4-FFF2-40B4-BE49-F238E27FC236}">
                <a16:creationId xmlns:a16="http://schemas.microsoft.com/office/drawing/2014/main" id="{CA68FC84-6032-4A51-8CDF-5D06B471DFD3}"/>
              </a:ext>
            </a:extLst>
          </p:cNvPr>
          <p:cNvSpPr txBox="1">
            <a:spLocks noChangeArrowheads="1"/>
          </p:cNvSpPr>
          <p:nvPr/>
        </p:nvSpPr>
        <p:spPr bwMode="auto">
          <a:xfrm>
            <a:off x="611188" y="2420938"/>
            <a:ext cx="7921625" cy="641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How about the rest? What is in common?</a:t>
            </a:r>
            <a:r>
              <a:rPr lang="en-US" altLang="zh-HK" sz="3600">
                <a:latin typeface="Comic Sans MS" panose="030F0702030302020204" pitchFamily="66" charset="0"/>
              </a:rPr>
              <a:t>  </a:t>
            </a:r>
            <a:endParaRPr lang="en-US" altLang="zh-TW" sz="3600">
              <a:latin typeface="Comic Sans MS" panose="030F0702030302020204" pitchFamily="66" charset="0"/>
            </a:endParaRPr>
          </a:p>
        </p:txBody>
      </p:sp>
      <p:sp>
        <p:nvSpPr>
          <p:cNvPr id="9228" name="Text Box 12">
            <a:extLst>
              <a:ext uri="{FF2B5EF4-FFF2-40B4-BE49-F238E27FC236}">
                <a16:creationId xmlns:a16="http://schemas.microsoft.com/office/drawing/2014/main" id="{20662E4E-42D1-4E16-BAC0-98251E1DD572}"/>
              </a:ext>
            </a:extLst>
          </p:cNvPr>
          <p:cNvSpPr txBox="1">
            <a:spLocks noChangeArrowheads="1"/>
          </p:cNvSpPr>
          <p:nvPr/>
        </p:nvSpPr>
        <p:spPr bwMode="auto">
          <a:xfrm>
            <a:off x="4211638" y="5013325"/>
            <a:ext cx="2592387" cy="862013"/>
          </a:xfrm>
          <a:prstGeom prst="rect">
            <a:avLst/>
          </a:prstGeom>
          <a:solidFill>
            <a:srgbClr val="FFCC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sad</a:t>
            </a:r>
            <a:endParaRPr lang="en-US" altLang="zh-TW" sz="4800">
              <a:latin typeface="Kristen ITC" panose="03050502040202030202" pitchFamily="66" charset="0"/>
            </a:endParaRPr>
          </a:p>
        </p:txBody>
      </p:sp>
      <p:sp>
        <p:nvSpPr>
          <p:cNvPr id="9229" name="Text Box 13">
            <a:extLst>
              <a:ext uri="{FF2B5EF4-FFF2-40B4-BE49-F238E27FC236}">
                <a16:creationId xmlns:a16="http://schemas.microsoft.com/office/drawing/2014/main" id="{1EA2845A-B6FC-42DB-BA59-5A9A127BAF97}"/>
              </a:ext>
            </a:extLst>
          </p:cNvPr>
          <p:cNvSpPr txBox="1">
            <a:spLocks noChangeArrowheads="1"/>
          </p:cNvSpPr>
          <p:nvPr/>
        </p:nvSpPr>
        <p:spPr bwMode="auto">
          <a:xfrm>
            <a:off x="2195513" y="4005263"/>
            <a:ext cx="2592387" cy="862012"/>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pleased</a:t>
            </a:r>
            <a:endParaRPr lang="en-US" altLang="zh-TW" sz="4800">
              <a:latin typeface="Kristen ITC" panose="03050502040202030202" pitchFamily="66" charset="0"/>
            </a:endParaRPr>
          </a:p>
        </p:txBody>
      </p:sp>
      <p:sp>
        <p:nvSpPr>
          <p:cNvPr id="9230" name="Text Box 14">
            <a:extLst>
              <a:ext uri="{FF2B5EF4-FFF2-40B4-BE49-F238E27FC236}">
                <a16:creationId xmlns:a16="http://schemas.microsoft.com/office/drawing/2014/main" id="{C9E51148-66E8-4DF1-8941-E2FA8B932051}"/>
              </a:ext>
            </a:extLst>
          </p:cNvPr>
          <p:cNvSpPr txBox="1">
            <a:spLocks noChangeArrowheads="1"/>
          </p:cNvSpPr>
          <p:nvPr/>
        </p:nvSpPr>
        <p:spPr bwMode="auto">
          <a:xfrm>
            <a:off x="5940425" y="4076700"/>
            <a:ext cx="2592388" cy="862013"/>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glad</a:t>
            </a:r>
            <a:endParaRPr lang="en-US" altLang="zh-TW" sz="4800">
              <a:latin typeface="Kristen ITC" panose="03050502040202030202" pitchFamily="66" charset="0"/>
            </a:endParaRPr>
          </a:p>
        </p:txBody>
      </p:sp>
      <p:sp>
        <p:nvSpPr>
          <p:cNvPr id="9231" name="Text Box 15">
            <a:extLst>
              <a:ext uri="{FF2B5EF4-FFF2-40B4-BE49-F238E27FC236}">
                <a16:creationId xmlns:a16="http://schemas.microsoft.com/office/drawing/2014/main" id="{010E55DF-AE8B-48D3-AA3B-B6067AD7903F}"/>
              </a:ext>
            </a:extLst>
          </p:cNvPr>
          <p:cNvSpPr txBox="1">
            <a:spLocks noChangeArrowheads="1"/>
          </p:cNvSpPr>
          <p:nvPr/>
        </p:nvSpPr>
        <p:spPr bwMode="auto">
          <a:xfrm>
            <a:off x="395288" y="5013325"/>
            <a:ext cx="2592387" cy="862013"/>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happy</a:t>
            </a:r>
            <a:endParaRPr lang="en-US" altLang="zh-TW" sz="4800">
              <a:latin typeface="Kristen ITC" panose="03050502040202030202" pitchFamily="66"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diamond(in)">
                                      <p:cBhvr>
                                        <p:cTn id="7" dur="500"/>
                                        <p:tgtEl>
                                          <p:spTgt spid="9220"/>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9221"/>
                                        </p:tgtEl>
                                        <p:attrNameLst>
                                          <p:attrName>style.visibility</p:attrName>
                                        </p:attrNameLst>
                                      </p:cBhvr>
                                      <p:to>
                                        <p:strVal val="visible"/>
                                      </p:to>
                                    </p:set>
                                    <p:animEffect transition="in" filter="diamond(in)">
                                      <p:cBhvr>
                                        <p:cTn id="10" dur="500"/>
                                        <p:tgtEl>
                                          <p:spTgt spid="9221"/>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9222"/>
                                        </p:tgtEl>
                                        <p:attrNameLst>
                                          <p:attrName>style.visibility</p:attrName>
                                        </p:attrNameLst>
                                      </p:cBhvr>
                                      <p:to>
                                        <p:strVal val="visible"/>
                                      </p:to>
                                    </p:set>
                                    <p:animEffect transition="in" filter="diamond(in)">
                                      <p:cBhvr>
                                        <p:cTn id="13" dur="500"/>
                                        <p:tgtEl>
                                          <p:spTgt spid="9222"/>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9223"/>
                                        </p:tgtEl>
                                        <p:attrNameLst>
                                          <p:attrName>style.visibility</p:attrName>
                                        </p:attrNameLst>
                                      </p:cBhvr>
                                      <p:to>
                                        <p:strVal val="visible"/>
                                      </p:to>
                                    </p:set>
                                    <p:animEffect transition="in" filter="diamond(in)">
                                      <p:cBhvr>
                                        <p:cTn id="16" dur="500"/>
                                        <p:tgtEl>
                                          <p:spTgt spid="922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9224">
                                            <p:txEl>
                                              <p:pRg st="0" end="0"/>
                                            </p:txEl>
                                          </p:spTgt>
                                        </p:tgtEl>
                                        <p:attrNameLst>
                                          <p:attrName>style.visibility</p:attrName>
                                        </p:attrNameLst>
                                      </p:cBhvr>
                                      <p:to>
                                        <p:strVal val="visible"/>
                                      </p:to>
                                    </p:set>
                                    <p:animEffect transition="in" filter="diamond(in)">
                                      <p:cBhvr>
                                        <p:cTn id="21" dur="500"/>
                                        <p:tgtEl>
                                          <p:spTgt spid="9224">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228"/>
                                        </p:tgtEl>
                                        <p:attrNameLst>
                                          <p:attrName>style.visibility</p:attrName>
                                        </p:attrNameLst>
                                      </p:cBhvr>
                                      <p:to>
                                        <p:strVal val="visible"/>
                                      </p:to>
                                    </p:set>
                                    <p:animEffect transition="in" filter="fade">
                                      <p:cBhvr>
                                        <p:cTn id="26" dur="500"/>
                                        <p:tgtEl>
                                          <p:spTgt spid="922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9227">
                                            <p:txEl>
                                              <p:pRg st="0" end="0"/>
                                            </p:txEl>
                                          </p:spTgt>
                                        </p:tgtEl>
                                        <p:attrNameLst>
                                          <p:attrName>style.visibility</p:attrName>
                                        </p:attrNameLst>
                                      </p:cBhvr>
                                      <p:to>
                                        <p:strVal val="visible"/>
                                      </p:to>
                                    </p:set>
                                    <p:animEffect transition="in" filter="diamond(in)">
                                      <p:cBhvr>
                                        <p:cTn id="31" dur="500"/>
                                        <p:tgtEl>
                                          <p:spTgt spid="9227">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229"/>
                                        </p:tgtEl>
                                        <p:attrNameLst>
                                          <p:attrName>style.visibility</p:attrName>
                                        </p:attrNameLst>
                                      </p:cBhvr>
                                      <p:to>
                                        <p:strVal val="visible"/>
                                      </p:to>
                                    </p:set>
                                    <p:animEffect transition="in" filter="fade">
                                      <p:cBhvr>
                                        <p:cTn id="36" dur="500"/>
                                        <p:tgtEl>
                                          <p:spTgt spid="9229"/>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9230"/>
                                        </p:tgtEl>
                                        <p:attrNameLst>
                                          <p:attrName>style.visibility</p:attrName>
                                        </p:attrNameLst>
                                      </p:cBhvr>
                                      <p:to>
                                        <p:strVal val="visible"/>
                                      </p:to>
                                    </p:set>
                                    <p:animEffect transition="in" filter="diamond(in)">
                                      <p:cBhvr>
                                        <p:cTn id="39" dur="500"/>
                                        <p:tgtEl>
                                          <p:spTgt spid="9230"/>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9231"/>
                                        </p:tgtEl>
                                        <p:attrNameLst>
                                          <p:attrName>style.visibility</p:attrName>
                                        </p:attrNameLst>
                                      </p:cBhvr>
                                      <p:to>
                                        <p:strVal val="visible"/>
                                      </p:to>
                                    </p:set>
                                    <p:animEffect transition="in" filter="diamond(in)">
                                      <p:cBhvr>
                                        <p:cTn id="42" dur="500"/>
                                        <p:tgtEl>
                                          <p:spTgt spid="9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1" grpId="0" animBg="1"/>
      <p:bldP spid="9222" grpId="0" animBg="1"/>
      <p:bldP spid="9223" grpId="0" animBg="1"/>
      <p:bldP spid="9224" grpId="0" build="p"/>
      <p:bldP spid="9227" grpId="0" build="p"/>
      <p:bldP spid="9228" grpId="0" animBg="1"/>
      <p:bldP spid="9229" grpId="0" animBg="1"/>
      <p:bldP spid="9230" grpId="0" animBg="1"/>
      <p:bldP spid="923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6">
            <a:extLst>
              <a:ext uri="{FF2B5EF4-FFF2-40B4-BE49-F238E27FC236}">
                <a16:creationId xmlns:a16="http://schemas.microsoft.com/office/drawing/2014/main" id="{6D63D2AF-2B75-4F16-910D-86C47B209020}"/>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539CF5B-2EA3-40A0-B0A4-3309F5EFFF14}" type="slidenum">
              <a:rPr lang="en-US" altLang="zh-TW"/>
              <a:pPr/>
              <a:t>10</a:t>
            </a:fld>
            <a:endParaRPr lang="en-US" altLang="zh-TW"/>
          </a:p>
        </p:txBody>
      </p:sp>
      <p:sp>
        <p:nvSpPr>
          <p:cNvPr id="19459" name="Rectangle 4">
            <a:extLst>
              <a:ext uri="{FF2B5EF4-FFF2-40B4-BE49-F238E27FC236}">
                <a16:creationId xmlns:a16="http://schemas.microsoft.com/office/drawing/2014/main" id="{F5408373-4997-4D90-A8A6-2F7814D5AF37}"/>
              </a:ext>
            </a:extLst>
          </p:cNvPr>
          <p:cNvSpPr>
            <a:spLocks noGrp="1" noChangeArrowheads="1"/>
          </p:cNvSpPr>
          <p:nvPr>
            <p:ph type="title"/>
          </p:nvPr>
        </p:nvSpPr>
        <p:spPr/>
        <p:txBody>
          <a:bodyPr/>
          <a:lstStyle/>
          <a:p>
            <a:pPr eaLnBrk="1" hangingPunct="1"/>
            <a:r>
              <a:rPr lang="en-US" altLang="zh-HK"/>
              <a:t>1. Look it up in a thesaurus</a:t>
            </a:r>
            <a:endParaRPr lang="en-US" altLang="zh-TW"/>
          </a:p>
        </p:txBody>
      </p:sp>
      <p:sp>
        <p:nvSpPr>
          <p:cNvPr id="19460" name="Rectangle 5">
            <a:extLst>
              <a:ext uri="{FF2B5EF4-FFF2-40B4-BE49-F238E27FC236}">
                <a16:creationId xmlns:a16="http://schemas.microsoft.com/office/drawing/2014/main" id="{8BE09377-F2E1-4A66-9A84-1D2084B10771}"/>
              </a:ext>
            </a:extLst>
          </p:cNvPr>
          <p:cNvSpPr>
            <a:spLocks noGrp="1" noChangeArrowheads="1"/>
          </p:cNvSpPr>
          <p:nvPr>
            <p:ph type="body" sz="half" idx="1"/>
          </p:nvPr>
        </p:nvSpPr>
        <p:spPr>
          <a:xfrm>
            <a:off x="457200" y="1455738"/>
            <a:ext cx="8147050" cy="1973262"/>
          </a:xfrm>
        </p:spPr>
        <p:txBody>
          <a:bodyPr/>
          <a:lstStyle/>
          <a:p>
            <a:pPr eaLnBrk="1" hangingPunct="1"/>
            <a:r>
              <a:rPr lang="en-US" altLang="zh-HK" sz="3600">
                <a:solidFill>
                  <a:srgbClr val="FF0000"/>
                </a:solidFill>
              </a:rPr>
              <a:t>What is a thesaurus?</a:t>
            </a:r>
          </a:p>
          <a:p>
            <a:pPr eaLnBrk="1" hangingPunct="1"/>
            <a:r>
              <a:rPr lang="en-US" altLang="zh-HK" sz="3600"/>
              <a:t>It</a:t>
            </a:r>
            <a:r>
              <a:rPr lang="en-US" altLang="zh-TW" sz="3600"/>
              <a:t> is a book that lists words and their synonyms. </a:t>
            </a:r>
            <a:endParaRPr lang="en-US" altLang="zh-HK" sz="3600"/>
          </a:p>
        </p:txBody>
      </p:sp>
      <p:graphicFrame>
        <p:nvGraphicFramePr>
          <p:cNvPr id="139270" name="Group 6">
            <a:extLst>
              <a:ext uri="{FF2B5EF4-FFF2-40B4-BE49-F238E27FC236}">
                <a16:creationId xmlns:a16="http://schemas.microsoft.com/office/drawing/2014/main" id="{41C1F96C-572C-47BF-B1F7-2F5E57F22912}"/>
              </a:ext>
            </a:extLst>
          </p:cNvPr>
          <p:cNvGraphicFramePr>
            <a:graphicFrameLocks noGrp="1"/>
          </p:cNvGraphicFramePr>
          <p:nvPr>
            <p:ph sz="half" idx="2"/>
          </p:nvPr>
        </p:nvGraphicFramePr>
        <p:xfrm>
          <a:off x="323850" y="3684588"/>
          <a:ext cx="8280400" cy="2481261"/>
        </p:xfrm>
        <a:graphic>
          <a:graphicData uri="http://schemas.openxmlformats.org/drawingml/2006/table">
            <a:tbl>
              <a:tblPr/>
              <a:tblGrid>
                <a:gridCol w="2070100">
                  <a:extLst>
                    <a:ext uri="{9D8B030D-6E8A-4147-A177-3AD203B41FA5}">
                      <a16:colId xmlns:a16="http://schemas.microsoft.com/office/drawing/2014/main" val="4255996206"/>
                    </a:ext>
                  </a:extLst>
                </a:gridCol>
                <a:gridCol w="2070100">
                  <a:extLst>
                    <a:ext uri="{9D8B030D-6E8A-4147-A177-3AD203B41FA5}">
                      <a16:colId xmlns:a16="http://schemas.microsoft.com/office/drawing/2014/main" val="2496760281"/>
                    </a:ext>
                  </a:extLst>
                </a:gridCol>
                <a:gridCol w="2070100">
                  <a:extLst>
                    <a:ext uri="{9D8B030D-6E8A-4147-A177-3AD203B41FA5}">
                      <a16:colId xmlns:a16="http://schemas.microsoft.com/office/drawing/2014/main" val="1636943049"/>
                    </a:ext>
                  </a:extLst>
                </a:gridCol>
                <a:gridCol w="2070100">
                  <a:extLst>
                    <a:ext uri="{9D8B030D-6E8A-4147-A177-3AD203B41FA5}">
                      <a16:colId xmlns:a16="http://schemas.microsoft.com/office/drawing/2014/main" val="747820635"/>
                    </a:ext>
                  </a:extLst>
                </a:gridCol>
              </a:tblGrid>
              <a:tr h="827087">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ctr" defTabSz="914400" rtl="0" eaLnBrk="1" fontAlgn="base" latinLnBrk="0" hangingPunct="1">
                        <a:lnSpc>
                          <a:spcPct val="120000"/>
                        </a:lnSpc>
                        <a:spcBef>
                          <a:spcPct val="20000"/>
                        </a:spcBef>
                        <a:spcAft>
                          <a:spcPct val="0"/>
                        </a:spcAft>
                        <a:buClrTx/>
                        <a:buSzTx/>
                        <a:buFont typeface="Arial" panose="020B0604020202020204" pitchFamily="34" charset="0"/>
                        <a:buNone/>
                        <a:tabLst/>
                      </a:pPr>
                      <a:r>
                        <a:rPr kumimoji="1" lang="en-US" altLang="zh-HK"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rPr>
                        <a:t>definitions</a:t>
                      </a:r>
                      <a:endParaRPr kumimoji="1" lang="en-US" altLang="zh-TW"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ctr" defTabSz="914400" rtl="0" eaLnBrk="1" fontAlgn="base" latinLnBrk="0" hangingPunct="1">
                        <a:lnSpc>
                          <a:spcPct val="120000"/>
                        </a:lnSpc>
                        <a:spcBef>
                          <a:spcPct val="20000"/>
                        </a:spcBef>
                        <a:spcAft>
                          <a:spcPct val="0"/>
                        </a:spcAft>
                        <a:buClrTx/>
                        <a:buSzTx/>
                        <a:buFont typeface="Arial" panose="020B0604020202020204" pitchFamily="34" charset="0"/>
                        <a:buNone/>
                        <a:tabLst/>
                      </a:pPr>
                      <a:r>
                        <a:rPr kumimoji="1" lang="en-US" altLang="zh-HK"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rPr>
                        <a:t>synonyms</a:t>
                      </a:r>
                      <a:endParaRPr kumimoji="1" lang="en-US" altLang="zh-TW"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ctr" defTabSz="914400" rtl="0" eaLnBrk="1" fontAlgn="base" latinLnBrk="0" hangingPunct="1">
                        <a:lnSpc>
                          <a:spcPct val="120000"/>
                        </a:lnSpc>
                        <a:spcBef>
                          <a:spcPct val="20000"/>
                        </a:spcBef>
                        <a:spcAft>
                          <a:spcPct val="0"/>
                        </a:spcAft>
                        <a:buClrTx/>
                        <a:buSzTx/>
                        <a:buFont typeface="Arial" panose="020B0604020202020204" pitchFamily="34" charset="0"/>
                        <a:buNone/>
                        <a:tabLst/>
                      </a:pPr>
                      <a:r>
                        <a:rPr kumimoji="1" lang="en-US" altLang="zh-HK"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rPr>
                        <a:t>antonyms</a:t>
                      </a:r>
                      <a:endParaRPr kumimoji="1" lang="en-US" altLang="zh-TW"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3840678"/>
                  </a:ext>
                </a:extLst>
              </a:tr>
              <a:tr h="827087">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ctr" defTabSz="914400" rtl="0" eaLnBrk="1" fontAlgn="base" latinLnBrk="0" hangingPunct="1">
                        <a:lnSpc>
                          <a:spcPct val="120000"/>
                        </a:lnSpc>
                        <a:spcBef>
                          <a:spcPct val="20000"/>
                        </a:spcBef>
                        <a:spcAft>
                          <a:spcPct val="0"/>
                        </a:spcAft>
                        <a:buClrTx/>
                        <a:buSzTx/>
                        <a:buFont typeface="Arial" panose="020B0604020202020204" pitchFamily="34" charset="0"/>
                        <a:buNone/>
                        <a:tabLst/>
                      </a:pPr>
                      <a:r>
                        <a:rPr kumimoji="1" lang="en-US" altLang="zh-HK"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rPr>
                        <a:t>Dictionary</a:t>
                      </a:r>
                      <a:endParaRPr kumimoji="1" lang="en-US" altLang="zh-TW"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40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40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38528572"/>
                  </a:ext>
                </a:extLst>
              </a:tr>
              <a:tr h="827087">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ctr" defTabSz="914400" rtl="0" eaLnBrk="1" fontAlgn="base" latinLnBrk="0" hangingPunct="1">
                        <a:lnSpc>
                          <a:spcPct val="120000"/>
                        </a:lnSpc>
                        <a:spcBef>
                          <a:spcPct val="20000"/>
                        </a:spcBef>
                        <a:spcAft>
                          <a:spcPct val="0"/>
                        </a:spcAft>
                        <a:buClrTx/>
                        <a:buSzTx/>
                        <a:buFont typeface="Arial" panose="020B0604020202020204" pitchFamily="34" charset="0"/>
                        <a:buNone/>
                        <a:tabLst/>
                      </a:pPr>
                      <a:r>
                        <a:rPr kumimoji="1" lang="en-US" altLang="zh-HK"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rPr>
                        <a:t>Thesaurus</a:t>
                      </a:r>
                      <a:endParaRPr kumimoji="1" lang="en-US" altLang="zh-TW"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120000"/>
                        </a:lnSpc>
                        <a:spcBef>
                          <a:spcPct val="20000"/>
                        </a:spcBef>
                        <a:buFont typeface="Arial" panose="020B0604020202020204" pitchFamily="34" charset="0"/>
                        <a:defRPr kumimoji="1" sz="3600">
                          <a:solidFill>
                            <a:schemeClr val="tx1"/>
                          </a:solidFill>
                          <a:latin typeface="Comic Sans MS" panose="030F0702030302020204" pitchFamily="66" charset="0"/>
                          <a:ea typeface="新細明體" panose="020B0604030504040204" pitchFamily="18" charset="-120"/>
                        </a:defRPr>
                      </a:lvl1pPr>
                      <a:lvl2pPr>
                        <a:lnSpc>
                          <a:spcPct val="120000"/>
                        </a:lnSpc>
                        <a:spcBef>
                          <a:spcPct val="20000"/>
                        </a:spcBef>
                        <a:buFont typeface="Arial" panose="020B0604020202020204" pitchFamily="34" charset="0"/>
                        <a:defRPr kumimoji="1" sz="3200">
                          <a:solidFill>
                            <a:schemeClr val="accent2"/>
                          </a:solidFill>
                          <a:latin typeface="Comic Sans MS" panose="030F0702030302020204" pitchFamily="66" charset="0"/>
                          <a:ea typeface="新細明體" panose="020B0604030504040204" pitchFamily="18" charset="-120"/>
                        </a:defRPr>
                      </a:lvl2pPr>
                      <a:lvl3pPr>
                        <a:lnSpc>
                          <a:spcPct val="120000"/>
                        </a:lnSpc>
                        <a:spcBef>
                          <a:spcPct val="20000"/>
                        </a:spcBef>
                        <a:buFont typeface="Arial" panose="020B0604020202020204" pitchFamily="34" charset="0"/>
                        <a:defRPr kumimoji="1" sz="2800">
                          <a:solidFill>
                            <a:schemeClr val="hlink"/>
                          </a:solidFill>
                          <a:latin typeface="Comic Sans MS" panose="030F0702030302020204" pitchFamily="66" charset="0"/>
                          <a:ea typeface="新細明體" panose="020B0604030504040204" pitchFamily="18" charset="-120"/>
                        </a:defRPr>
                      </a:lvl3pPr>
                      <a:lvl4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4pPr>
                      <a:lvl5pPr>
                        <a:lnSpc>
                          <a:spcPct val="120000"/>
                        </a:lnSpc>
                        <a:spcBef>
                          <a:spcPct val="20000"/>
                        </a:spcBef>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5pPr>
                      <a:lvl6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6pPr>
                      <a:lvl7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7pPr>
                      <a:lvl8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8pPr>
                      <a:lvl9pPr fontAlgn="base">
                        <a:lnSpc>
                          <a:spcPct val="120000"/>
                        </a:lnSpc>
                        <a:spcBef>
                          <a:spcPct val="20000"/>
                        </a:spcBef>
                        <a:spcAft>
                          <a:spcPct val="0"/>
                        </a:spcAft>
                        <a:buFont typeface="Arial" panose="020B0604020202020204" pitchFamily="34" charset="0"/>
                        <a:defRPr kumimoji="1" sz="2400">
                          <a:solidFill>
                            <a:schemeClr val="tx1"/>
                          </a:solidFill>
                          <a:latin typeface="Comic Sans MS" panose="030F0702030302020204" pitchFamily="66" charset="0"/>
                          <a:ea typeface="新細明體" panose="020B0604030504040204" pitchFamily="18" charset="-120"/>
                        </a:defRPr>
                      </a:lvl9pPr>
                    </a:lstStyle>
                    <a:p>
                      <a:pPr marL="0" marR="0" lvl="0" indent="0" algn="l" defTabSz="914400" rtl="0" eaLnBrk="1" fontAlgn="base" latinLnBrk="0" hangingPunct="1">
                        <a:lnSpc>
                          <a:spcPct val="120000"/>
                        </a:lnSpc>
                        <a:spcBef>
                          <a:spcPct val="20000"/>
                        </a:spcBef>
                        <a:spcAft>
                          <a:spcPct val="0"/>
                        </a:spcAft>
                        <a:buClrTx/>
                        <a:buSzTx/>
                        <a:buFont typeface="Arial" panose="020B0604020202020204" pitchFamily="34" charset="0"/>
                        <a:buNone/>
                        <a:tabLst/>
                      </a:pPr>
                      <a:endParaRPr kumimoji="1" lang="en-US" altLang="en-US" sz="2800" b="0" i="0" u="none" strike="noStrike" cap="none" normalizeH="0" baseline="0">
                        <a:ln>
                          <a:noFill/>
                        </a:ln>
                        <a:solidFill>
                          <a:schemeClr val="tx1"/>
                        </a:solidFill>
                        <a:effectLst/>
                        <a:latin typeface="Comic Sans MS" panose="030F0702030302020204" pitchFamily="66" charset="0"/>
                        <a:ea typeface="新細明體" panose="020B0604030504040204" pitchFamily="18" charset="-12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397543"/>
                  </a:ext>
                </a:extLst>
              </a:tr>
            </a:tbl>
          </a:graphicData>
        </a:graphic>
      </p:graphicFrame>
      <p:grpSp>
        <p:nvGrpSpPr>
          <p:cNvPr id="139336" name="Group 72">
            <a:extLst>
              <a:ext uri="{FF2B5EF4-FFF2-40B4-BE49-F238E27FC236}">
                <a16:creationId xmlns:a16="http://schemas.microsoft.com/office/drawing/2014/main" id="{2734FC55-7D4E-473A-8092-24FB44C7D112}"/>
              </a:ext>
            </a:extLst>
          </p:cNvPr>
          <p:cNvGrpSpPr>
            <a:grpSpLocks/>
          </p:cNvGrpSpPr>
          <p:nvPr/>
        </p:nvGrpSpPr>
        <p:grpSpPr bwMode="auto">
          <a:xfrm>
            <a:off x="2554288" y="4508500"/>
            <a:ext cx="5262562" cy="1657350"/>
            <a:chOff x="1609" y="2840"/>
            <a:chExt cx="3315" cy="1044"/>
          </a:xfrm>
        </p:grpSpPr>
        <p:sp>
          <p:nvSpPr>
            <p:cNvPr id="19484" name="Text Box 2">
              <a:extLst>
                <a:ext uri="{FF2B5EF4-FFF2-40B4-BE49-F238E27FC236}">
                  <a16:creationId xmlns:a16="http://schemas.microsoft.com/office/drawing/2014/main" id="{78D4EDD7-DB6F-432C-BCB7-1831239E1ACE}"/>
                </a:ext>
              </a:extLst>
            </p:cNvPr>
            <p:cNvSpPr txBox="1">
              <a:spLocks noChangeArrowheads="1"/>
            </p:cNvSpPr>
            <p:nvPr/>
          </p:nvSpPr>
          <p:spPr bwMode="auto">
            <a:xfrm>
              <a:off x="1837" y="3154"/>
              <a:ext cx="77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a:t>in detail</a:t>
              </a:r>
              <a:endParaRPr lang="en-US" altLang="zh-TW"/>
            </a:p>
          </p:txBody>
        </p:sp>
        <p:grpSp>
          <p:nvGrpSpPr>
            <p:cNvPr id="19485" name="Group 71">
              <a:extLst>
                <a:ext uri="{FF2B5EF4-FFF2-40B4-BE49-F238E27FC236}">
                  <a16:creationId xmlns:a16="http://schemas.microsoft.com/office/drawing/2014/main" id="{6E2B64F8-E53A-48B7-A365-E406A62D574B}"/>
                </a:ext>
              </a:extLst>
            </p:cNvPr>
            <p:cNvGrpSpPr>
              <a:grpSpLocks/>
            </p:cNvGrpSpPr>
            <p:nvPr/>
          </p:nvGrpSpPr>
          <p:grpSpPr bwMode="auto">
            <a:xfrm>
              <a:off x="1609" y="2840"/>
              <a:ext cx="3315" cy="1044"/>
              <a:chOff x="1609" y="2840"/>
              <a:chExt cx="3315" cy="1044"/>
            </a:xfrm>
          </p:grpSpPr>
          <p:sp>
            <p:nvSpPr>
              <p:cNvPr id="19486" name="Text Box 3">
                <a:extLst>
                  <a:ext uri="{FF2B5EF4-FFF2-40B4-BE49-F238E27FC236}">
                    <a16:creationId xmlns:a16="http://schemas.microsoft.com/office/drawing/2014/main" id="{B599371A-7431-4DD7-BD4D-5BC71A54CADC}"/>
                  </a:ext>
                </a:extLst>
              </p:cNvPr>
              <p:cNvSpPr txBox="1">
                <a:spLocks noChangeArrowheads="1"/>
              </p:cNvSpPr>
              <p:nvPr/>
            </p:nvSpPr>
            <p:spPr bwMode="auto">
              <a:xfrm>
                <a:off x="1609" y="3653"/>
                <a:ext cx="13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a:t>short and simple </a:t>
                </a:r>
                <a:endParaRPr lang="en-US" altLang="zh-TW"/>
              </a:p>
            </p:txBody>
          </p:sp>
          <p:grpSp>
            <p:nvGrpSpPr>
              <p:cNvPr id="19487" name="Group 70">
                <a:extLst>
                  <a:ext uri="{FF2B5EF4-FFF2-40B4-BE49-F238E27FC236}">
                    <a16:creationId xmlns:a16="http://schemas.microsoft.com/office/drawing/2014/main" id="{5E3F5054-EF2B-47F1-B617-1E5DB89EF349}"/>
                  </a:ext>
                </a:extLst>
              </p:cNvPr>
              <p:cNvGrpSpPr>
                <a:grpSpLocks/>
              </p:cNvGrpSpPr>
              <p:nvPr/>
            </p:nvGrpSpPr>
            <p:grpSpPr bwMode="auto">
              <a:xfrm>
                <a:off x="2018" y="2840"/>
                <a:ext cx="2906" cy="848"/>
                <a:chOff x="2018" y="2840"/>
                <a:chExt cx="2906" cy="848"/>
              </a:xfrm>
            </p:grpSpPr>
            <p:pic>
              <p:nvPicPr>
                <p:cNvPr id="19488" name="Picture 64" descr="wb01372_">
                  <a:extLst>
                    <a:ext uri="{FF2B5EF4-FFF2-40B4-BE49-F238E27FC236}">
                      <a16:creationId xmlns:a16="http://schemas.microsoft.com/office/drawing/2014/main" id="{AD1A7CAD-9E6D-4420-83ED-2C5CA158EC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 y="2843"/>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9" name="Picture 65" descr="wb01372_">
                  <a:extLst>
                    <a:ext uri="{FF2B5EF4-FFF2-40B4-BE49-F238E27FC236}">
                      <a16:creationId xmlns:a16="http://schemas.microsoft.com/office/drawing/2014/main" id="{9622688A-00BB-4F40-AB87-22E6A089C6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8" y="2840"/>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0" name="Picture 66" descr="wb01372_">
                  <a:extLst>
                    <a:ext uri="{FF2B5EF4-FFF2-40B4-BE49-F238E27FC236}">
                      <a16:creationId xmlns:a16="http://schemas.microsoft.com/office/drawing/2014/main" id="{40577DC2-D715-4115-8797-8FF2DD35C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 y="2840"/>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1" name="Picture 67" descr="wb01372_">
                  <a:extLst>
                    <a:ext uri="{FF2B5EF4-FFF2-40B4-BE49-F238E27FC236}">
                      <a16:creationId xmlns:a16="http://schemas.microsoft.com/office/drawing/2014/main" id="{84FD10DF-E85C-4D21-979F-86357C9C0E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8" y="3342"/>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2" name="Picture 68" descr="wb01372_">
                  <a:extLst>
                    <a:ext uri="{FF2B5EF4-FFF2-40B4-BE49-F238E27FC236}">
                      <a16:creationId xmlns:a16="http://schemas.microsoft.com/office/drawing/2014/main" id="{3498C02C-955F-457D-9059-BC25787F7B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8" y="3339"/>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93" name="Picture 69" descr="wb01372_">
                  <a:extLst>
                    <a:ext uri="{FF2B5EF4-FFF2-40B4-BE49-F238E27FC236}">
                      <a16:creationId xmlns:a16="http://schemas.microsoft.com/office/drawing/2014/main" id="{D5157515-67E1-40B8-9F3D-69D9FE8976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 y="3339"/>
                  <a:ext cx="36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39270"/>
                                        </p:tgtEl>
                                        <p:attrNameLst>
                                          <p:attrName>style.visibility</p:attrName>
                                        </p:attrNameLst>
                                      </p:cBhvr>
                                      <p:to>
                                        <p:strVal val="visible"/>
                                      </p:to>
                                    </p:set>
                                    <p:animEffect transition="in" filter="fade">
                                      <p:cBhvr>
                                        <p:cTn id="7" dur="500"/>
                                        <p:tgtEl>
                                          <p:spTgt spid="1392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39336"/>
                                        </p:tgtEl>
                                        <p:attrNameLst>
                                          <p:attrName>style.visibility</p:attrName>
                                        </p:attrNameLst>
                                      </p:cBhvr>
                                      <p:to>
                                        <p:strVal val="visible"/>
                                      </p:to>
                                    </p:set>
                                    <p:animEffect transition="in" filter="box(in)">
                                      <p:cBhvr>
                                        <p:cTn id="12" dur="500"/>
                                        <p:tgtEl>
                                          <p:spTgt spid="1393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A6EEA270-CADB-4968-ACAA-FF4682BBF4B5}"/>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9439B32B-5410-4EEA-A42D-317E55F96086}" type="slidenum">
              <a:rPr lang="en-US" altLang="zh-TW"/>
              <a:pPr/>
              <a:t>11</a:t>
            </a:fld>
            <a:endParaRPr lang="en-US" altLang="zh-TW"/>
          </a:p>
        </p:txBody>
      </p:sp>
      <p:sp>
        <p:nvSpPr>
          <p:cNvPr id="20483" name="Rectangle 2">
            <a:extLst>
              <a:ext uri="{FF2B5EF4-FFF2-40B4-BE49-F238E27FC236}">
                <a16:creationId xmlns:a16="http://schemas.microsoft.com/office/drawing/2014/main" id="{D7A4965E-5A4E-464C-8F0B-C3A56BCD59B3}"/>
              </a:ext>
            </a:extLst>
          </p:cNvPr>
          <p:cNvSpPr>
            <a:spLocks noGrp="1" noChangeArrowheads="1"/>
          </p:cNvSpPr>
          <p:nvPr>
            <p:ph type="title"/>
          </p:nvPr>
        </p:nvSpPr>
        <p:spPr/>
        <p:txBody>
          <a:bodyPr/>
          <a:lstStyle/>
          <a:p>
            <a:pPr eaLnBrk="1" hangingPunct="1"/>
            <a:r>
              <a:rPr lang="en-US" altLang="zh-HK" sz="4000"/>
              <a:t>Where can you find synonyms?</a:t>
            </a:r>
            <a:endParaRPr lang="en-US" altLang="zh-TW" sz="4000"/>
          </a:p>
        </p:txBody>
      </p:sp>
      <p:sp>
        <p:nvSpPr>
          <p:cNvPr id="142339" name="Rectangle 3">
            <a:extLst>
              <a:ext uri="{FF2B5EF4-FFF2-40B4-BE49-F238E27FC236}">
                <a16:creationId xmlns:a16="http://schemas.microsoft.com/office/drawing/2014/main" id="{EFD09E9E-1AA2-4969-AFA0-AC209CF888FA}"/>
              </a:ext>
            </a:extLst>
          </p:cNvPr>
          <p:cNvSpPr>
            <a:spLocks noGrp="1" noChangeArrowheads="1"/>
          </p:cNvSpPr>
          <p:nvPr>
            <p:ph type="body" idx="1"/>
          </p:nvPr>
        </p:nvSpPr>
        <p:spPr>
          <a:xfrm>
            <a:off x="457200" y="1782763"/>
            <a:ext cx="8229600" cy="4525962"/>
          </a:xfrm>
        </p:spPr>
        <p:txBody>
          <a:bodyPr/>
          <a:lstStyle/>
          <a:p>
            <a:pPr marL="762000" indent="-762000" eaLnBrk="1" hangingPunct="1">
              <a:lnSpc>
                <a:spcPct val="80000"/>
              </a:lnSpc>
              <a:buFont typeface="Arial" panose="020B0604020202020204" pitchFamily="34" charset="0"/>
              <a:buNone/>
              <a:defRPr/>
            </a:pPr>
            <a:r>
              <a:rPr lang="en-US" altLang="zh-HK"/>
              <a:t>1. Look up the word in a </a:t>
            </a:r>
            <a:r>
              <a:rPr lang="en-US" altLang="zh-HK">
                <a:solidFill>
                  <a:srgbClr val="FF6600"/>
                </a:solidFill>
                <a:hlinkClick r:id="rId2" action="ppaction://hlinksldjump"/>
              </a:rPr>
              <a:t>thesaurus</a:t>
            </a:r>
            <a:r>
              <a:rPr lang="en-US" altLang="zh-HK"/>
              <a:t>.</a:t>
            </a:r>
          </a:p>
          <a:p>
            <a:pPr marL="762000" indent="-762000" eaLnBrk="1" hangingPunct="1">
              <a:lnSpc>
                <a:spcPct val="80000"/>
              </a:lnSpc>
              <a:buFont typeface="Arial" panose="020B0604020202020204" pitchFamily="34" charset="0"/>
              <a:buNone/>
              <a:defRPr/>
            </a:pPr>
            <a:endParaRPr lang="en-US" altLang="zh-HK" sz="3600" b="1"/>
          </a:p>
          <a:p>
            <a:pPr marL="762000" indent="-762000" eaLnBrk="1" hangingPunct="1">
              <a:lnSpc>
                <a:spcPct val="80000"/>
              </a:lnSpc>
              <a:buFont typeface="Arial" panose="020B0604020202020204" pitchFamily="34" charset="0"/>
              <a:buNone/>
              <a:defRPr/>
            </a:pPr>
            <a:r>
              <a:rPr lang="en-US" altLang="zh-HK" sz="3600">
                <a:effectLst>
                  <a:outerShdw blurRad="38100" dist="38100" dir="2700000" algn="tl">
                    <a:srgbClr val="C0C0C0"/>
                  </a:outerShdw>
                </a:effectLst>
              </a:rPr>
              <a:t>Go to </a:t>
            </a:r>
            <a:r>
              <a:rPr lang="en-US" altLang="zh-HK" sz="3600" b="1">
                <a:effectLst>
                  <a:outerShdw blurRad="38100" dist="38100" dir="2700000" algn="tl">
                    <a:srgbClr val="C0C0C0"/>
                  </a:outerShdw>
                </a:effectLst>
              </a:rPr>
              <a:t>Thesaurus.com</a:t>
            </a:r>
            <a:r>
              <a:rPr lang="en-US" altLang="zh-HK" sz="3600">
                <a:effectLst>
                  <a:outerShdw blurRad="38100" dist="38100" dir="2700000" algn="tl">
                    <a:srgbClr val="C0C0C0"/>
                  </a:outerShdw>
                </a:effectLst>
              </a:rPr>
              <a:t>:</a:t>
            </a:r>
            <a:endParaRPr lang="en-US" altLang="zh-HK" sz="3200" b="1">
              <a:effectLst>
                <a:outerShdw blurRad="38100" dist="38100" dir="2700000" algn="tl">
                  <a:srgbClr val="C0C0C0"/>
                </a:outerShdw>
              </a:effectLst>
            </a:endParaRPr>
          </a:p>
          <a:p>
            <a:pPr marL="762000" indent="-762000" eaLnBrk="1" hangingPunct="1">
              <a:lnSpc>
                <a:spcPct val="80000"/>
              </a:lnSpc>
              <a:buFont typeface="Arial" panose="020B0604020202020204" pitchFamily="34" charset="0"/>
              <a:buNone/>
              <a:defRPr/>
            </a:pPr>
            <a:r>
              <a:rPr lang="en-US" altLang="zh-TW" sz="3600">
                <a:hlinkClick r:id="rId3"/>
              </a:rPr>
              <a:t>http://</a:t>
            </a:r>
            <a:r>
              <a:rPr lang="en-US" altLang="zh-HK" sz="3600">
                <a:hlinkClick r:id="rId3"/>
              </a:rPr>
              <a:t>www.</a:t>
            </a:r>
            <a:r>
              <a:rPr lang="en-US" altLang="zh-TW" sz="3600">
                <a:hlinkClick r:id="rId3"/>
              </a:rPr>
              <a:t>thesaurus.com/</a:t>
            </a:r>
            <a:endParaRPr lang="en-US" altLang="zh-HK" sz="3600"/>
          </a:p>
          <a:p>
            <a:pPr marL="762000" indent="-762000" eaLnBrk="1" hangingPunct="1">
              <a:lnSpc>
                <a:spcPct val="80000"/>
              </a:lnSpc>
              <a:buFont typeface="Arial" panose="020B0604020202020204" pitchFamily="34" charset="0"/>
              <a:buNone/>
              <a:defRPr/>
            </a:pPr>
            <a:endParaRPr lang="en-US" altLang="zh-HK"/>
          </a:p>
        </p:txBody>
      </p:sp>
      <p:pic>
        <p:nvPicPr>
          <p:cNvPr id="20485" name="Picture 4" descr="j0416732">
            <a:extLst>
              <a:ext uri="{FF2B5EF4-FFF2-40B4-BE49-F238E27FC236}">
                <a16:creationId xmlns:a16="http://schemas.microsoft.com/office/drawing/2014/main" id="{9135C414-3F63-4851-9AE6-A65975A003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6688" y="2420938"/>
            <a:ext cx="2538412" cy="309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528073736"/>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ight Arrow 6"/>
          <p:cNvSpPr/>
          <p:nvPr/>
        </p:nvSpPr>
        <p:spPr>
          <a:xfrm rot="1031912">
            <a:off x="1599127" y="1709926"/>
            <a:ext cx="1133341" cy="239741"/>
          </a:xfrm>
          <a:prstGeom prst="rightArrow">
            <a:avLst/>
          </a:prstGeom>
          <a:solidFill>
            <a:srgbClr val="FF000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0"/>
            <a:ext cx="9144000" cy="1195834"/>
          </a:xfrm>
          <a:solidFill>
            <a:schemeClr val="accent1">
              <a:lumMod val="20000"/>
              <a:lumOff val="80000"/>
            </a:schemeClr>
          </a:solidFill>
          <a:ln w="66675">
            <a:solidFill>
              <a:schemeClr val="tx1"/>
            </a:solidFill>
          </a:ln>
        </p:spPr>
        <p:txBody>
          <a:bodyPr>
            <a:normAutofit/>
          </a:bodyPr>
          <a:lstStyle/>
          <a:p>
            <a:r>
              <a:rPr lang="en-US" dirty="0">
                <a:latin typeface="Arial Black" panose="020B0A04020102020204" pitchFamily="34" charset="0"/>
              </a:rPr>
              <a:t>All About Antonyms</a:t>
            </a:r>
          </a:p>
        </p:txBody>
      </p:sp>
      <p:sp>
        <p:nvSpPr>
          <p:cNvPr id="3" name="Subtitle 2"/>
          <p:cNvSpPr>
            <a:spLocks noGrp="1"/>
          </p:cNvSpPr>
          <p:nvPr>
            <p:ph type="subTitle" idx="1"/>
          </p:nvPr>
        </p:nvSpPr>
        <p:spPr>
          <a:xfrm>
            <a:off x="1142999" y="3602037"/>
            <a:ext cx="7369935" cy="2554063"/>
          </a:xfrm>
        </p:spPr>
        <p:txBody>
          <a:bodyPr>
            <a:normAutofit fontScale="62500" lnSpcReduction="20000"/>
          </a:bodyPr>
          <a:lstStyle/>
          <a:p>
            <a:r>
              <a:rPr lang="en-US" u="sng" dirty="0"/>
              <a:t>Learning Objective</a:t>
            </a:r>
          </a:p>
          <a:p>
            <a:r>
              <a:rPr lang="en-US" dirty="0"/>
              <a:t>To Identify and </a:t>
            </a:r>
            <a:r>
              <a:rPr lang="en-US"/>
              <a:t>Use Antonyms</a:t>
            </a:r>
            <a:endParaRPr lang="en-US" dirty="0"/>
          </a:p>
          <a:p>
            <a:r>
              <a:rPr lang="en-US" u="sng" dirty="0"/>
              <a:t>Success Criteria</a:t>
            </a:r>
          </a:p>
          <a:p>
            <a:r>
              <a:rPr lang="en-US" dirty="0"/>
              <a:t> I can use </a:t>
            </a:r>
            <a:r>
              <a:rPr lang="en-US" dirty="0" err="1"/>
              <a:t>use</a:t>
            </a:r>
            <a:r>
              <a:rPr lang="en-US" dirty="0"/>
              <a:t> antonyms in a sentence.</a:t>
            </a:r>
          </a:p>
          <a:p>
            <a:r>
              <a:rPr lang="en-US" dirty="0"/>
              <a:t>I can identify antonyms and synonyms</a:t>
            </a:r>
          </a:p>
        </p:txBody>
      </p:sp>
      <p:sp>
        <p:nvSpPr>
          <p:cNvPr id="4" name="Down Arrow 3"/>
          <p:cNvSpPr/>
          <p:nvPr/>
        </p:nvSpPr>
        <p:spPr>
          <a:xfrm>
            <a:off x="2266682" y="1712890"/>
            <a:ext cx="2009104" cy="1596980"/>
          </a:xfrm>
          <a:prstGeom prst="downArrow">
            <a:avLst/>
          </a:prstGeom>
          <a:solidFill>
            <a:schemeClr val="bg1"/>
          </a:solidFill>
          <a:ln w="635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rot="10800000">
            <a:off x="5123645" y="1712890"/>
            <a:ext cx="2009104" cy="1596980"/>
          </a:xfrm>
          <a:prstGeom prst="downArrow">
            <a:avLst/>
          </a:prstGeom>
          <a:solidFill>
            <a:schemeClr val="tx1"/>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82769" y="1488002"/>
            <a:ext cx="1120462" cy="461665"/>
          </a:xfrm>
          <a:prstGeom prst="rect">
            <a:avLst/>
          </a:prstGeom>
          <a:solidFill>
            <a:schemeClr val="accent2">
              <a:lumMod val="20000"/>
              <a:lumOff val="80000"/>
            </a:schemeClr>
          </a:solidFill>
          <a:ln w="44450">
            <a:solidFill>
              <a:schemeClr val="tx1"/>
            </a:solidFill>
          </a:ln>
        </p:spPr>
        <p:txBody>
          <a:bodyPr wrap="square" rtlCol="0">
            <a:spAutoFit/>
          </a:bodyPr>
          <a:lstStyle/>
          <a:p>
            <a:pPr algn="ctr"/>
            <a:r>
              <a:rPr lang="en-US" sz="2400" b="1" dirty="0"/>
              <a:t>Down</a:t>
            </a:r>
          </a:p>
        </p:txBody>
      </p:sp>
      <p:sp>
        <p:nvSpPr>
          <p:cNvPr id="8" name="Right Arrow 7"/>
          <p:cNvSpPr/>
          <p:nvPr/>
        </p:nvSpPr>
        <p:spPr>
          <a:xfrm rot="8761924">
            <a:off x="7049362" y="1870734"/>
            <a:ext cx="1133341" cy="239741"/>
          </a:xfrm>
          <a:prstGeom prst="rightArrow">
            <a:avLst/>
          </a:prstGeom>
          <a:solidFill>
            <a:srgbClr val="FF000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673215" y="1550832"/>
            <a:ext cx="1120462" cy="461665"/>
          </a:xfrm>
          <a:prstGeom prst="rect">
            <a:avLst/>
          </a:prstGeom>
          <a:solidFill>
            <a:schemeClr val="accent2">
              <a:lumMod val="20000"/>
              <a:lumOff val="80000"/>
            </a:schemeClr>
          </a:solidFill>
          <a:ln w="44450">
            <a:solidFill>
              <a:schemeClr val="tx1"/>
            </a:solidFill>
          </a:ln>
        </p:spPr>
        <p:txBody>
          <a:bodyPr wrap="square" rtlCol="0">
            <a:spAutoFit/>
          </a:bodyPr>
          <a:lstStyle/>
          <a:p>
            <a:pPr algn="ctr"/>
            <a:r>
              <a:rPr lang="en-US" sz="2400" b="1" dirty="0"/>
              <a:t>Up</a:t>
            </a:r>
          </a:p>
        </p:txBody>
      </p:sp>
      <p:sp>
        <p:nvSpPr>
          <p:cNvPr id="10" name="Right Arrow 9"/>
          <p:cNvSpPr/>
          <p:nvPr/>
        </p:nvSpPr>
        <p:spPr>
          <a:xfrm rot="20762680">
            <a:off x="1935770" y="2590997"/>
            <a:ext cx="1133341" cy="239741"/>
          </a:xfrm>
          <a:prstGeom prst="rightArrow">
            <a:avLst/>
          </a:prstGeom>
          <a:solidFill>
            <a:srgbClr val="FF000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58592" y="2630664"/>
            <a:ext cx="1120462" cy="461665"/>
          </a:xfrm>
          <a:prstGeom prst="rect">
            <a:avLst/>
          </a:prstGeom>
          <a:solidFill>
            <a:schemeClr val="accent2">
              <a:lumMod val="20000"/>
              <a:lumOff val="80000"/>
            </a:schemeClr>
          </a:solidFill>
          <a:ln w="44450">
            <a:solidFill>
              <a:schemeClr val="tx1"/>
            </a:solidFill>
          </a:ln>
        </p:spPr>
        <p:txBody>
          <a:bodyPr wrap="square" rtlCol="0">
            <a:spAutoFit/>
          </a:bodyPr>
          <a:lstStyle/>
          <a:p>
            <a:pPr algn="ctr"/>
            <a:r>
              <a:rPr lang="en-US" sz="2400" b="1" dirty="0"/>
              <a:t>White</a:t>
            </a:r>
          </a:p>
        </p:txBody>
      </p:sp>
      <p:sp>
        <p:nvSpPr>
          <p:cNvPr id="12" name="Right Arrow 11"/>
          <p:cNvSpPr/>
          <p:nvPr/>
        </p:nvSpPr>
        <p:spPr>
          <a:xfrm rot="12057937">
            <a:off x="6264267" y="2843992"/>
            <a:ext cx="1133341" cy="239741"/>
          </a:xfrm>
          <a:prstGeom prst="rightArrow">
            <a:avLst/>
          </a:prstGeom>
          <a:solidFill>
            <a:srgbClr val="FF0000"/>
          </a:solidFill>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07635" y="2861496"/>
            <a:ext cx="1120462" cy="461665"/>
          </a:xfrm>
          <a:prstGeom prst="rect">
            <a:avLst/>
          </a:prstGeom>
          <a:solidFill>
            <a:schemeClr val="accent2">
              <a:lumMod val="20000"/>
              <a:lumOff val="80000"/>
            </a:schemeClr>
          </a:solidFill>
          <a:ln w="44450">
            <a:solidFill>
              <a:schemeClr val="tx1"/>
            </a:solidFill>
          </a:ln>
        </p:spPr>
        <p:txBody>
          <a:bodyPr wrap="square" rtlCol="0">
            <a:spAutoFit/>
          </a:bodyPr>
          <a:lstStyle/>
          <a:p>
            <a:pPr algn="ctr"/>
            <a:r>
              <a:rPr lang="en-US" sz="2400" b="1" dirty="0"/>
              <a:t>Black</a:t>
            </a:r>
          </a:p>
        </p:txBody>
      </p:sp>
    </p:spTree>
    <p:extLst>
      <p:ext uri="{BB962C8B-B14F-4D97-AF65-F5344CB8AC3E}">
        <p14:creationId xmlns:p14="http://schemas.microsoft.com/office/powerpoint/2010/main" val="1854353988"/>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8" grpId="0" animBg="1"/>
      <p:bldP spid="9"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rot="13187183">
            <a:off x="1082624" y="3683802"/>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8338407">
            <a:off x="1269277" y="4687351"/>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2436832">
            <a:off x="2340615" y="4665438"/>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9402540">
            <a:off x="2439859" y="3728295"/>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0"/>
            <a:ext cx="9144000" cy="915218"/>
          </a:xfrm>
          <a:solidFill>
            <a:schemeClr val="accent4">
              <a:lumMod val="20000"/>
              <a:lumOff val="80000"/>
            </a:schemeClr>
          </a:solidFill>
          <a:ln w="66675">
            <a:solidFill>
              <a:schemeClr val="tx1"/>
            </a:solidFill>
          </a:ln>
        </p:spPr>
        <p:txBody>
          <a:bodyPr>
            <a:normAutofit/>
          </a:bodyPr>
          <a:lstStyle/>
          <a:p>
            <a:r>
              <a:rPr lang="en-US" dirty="0">
                <a:latin typeface="Arial Black" panose="020B0A04020102020204" pitchFamily="34" charset="0"/>
              </a:rPr>
              <a:t>Antonyms</a:t>
            </a:r>
          </a:p>
        </p:txBody>
      </p:sp>
      <p:sp>
        <p:nvSpPr>
          <p:cNvPr id="3" name="TextBox 2"/>
          <p:cNvSpPr txBox="1"/>
          <p:nvPr/>
        </p:nvSpPr>
        <p:spPr>
          <a:xfrm>
            <a:off x="1483829" y="962680"/>
            <a:ext cx="6632620" cy="707886"/>
          </a:xfrm>
          <a:prstGeom prst="rect">
            <a:avLst/>
          </a:prstGeom>
          <a:noFill/>
        </p:spPr>
        <p:txBody>
          <a:bodyPr wrap="square" rtlCol="0">
            <a:spAutoFit/>
          </a:bodyPr>
          <a:lstStyle/>
          <a:p>
            <a:r>
              <a:rPr lang="en-US" sz="4000" dirty="0">
                <a:latin typeface="Arial Black" panose="020B0A04020102020204" pitchFamily="34" charset="0"/>
              </a:rPr>
              <a:t>What are </a:t>
            </a:r>
            <a:r>
              <a:rPr lang="en-US" sz="4000" dirty="0">
                <a:solidFill>
                  <a:srgbClr val="FF0000"/>
                </a:solidFill>
                <a:latin typeface="Arial Black" panose="020B0A04020102020204" pitchFamily="34" charset="0"/>
              </a:rPr>
              <a:t>antonyms</a:t>
            </a:r>
            <a:r>
              <a:rPr lang="en-US" sz="4000" dirty="0">
                <a:latin typeface="Arial Black" panose="020B0A04020102020204" pitchFamily="34" charset="0"/>
              </a:rPr>
              <a:t>?</a:t>
            </a:r>
          </a:p>
        </p:txBody>
      </p:sp>
      <p:sp>
        <p:nvSpPr>
          <p:cNvPr id="5" name="TextBox 4"/>
          <p:cNvSpPr txBox="1"/>
          <p:nvPr/>
        </p:nvSpPr>
        <p:spPr>
          <a:xfrm>
            <a:off x="311851" y="1589417"/>
            <a:ext cx="8976575" cy="646331"/>
          </a:xfrm>
          <a:prstGeom prst="rect">
            <a:avLst/>
          </a:prstGeom>
          <a:noFill/>
        </p:spPr>
        <p:txBody>
          <a:bodyPr wrap="square" rtlCol="0">
            <a:spAutoFit/>
          </a:bodyPr>
          <a:lstStyle/>
          <a:p>
            <a:r>
              <a:rPr lang="en-US" sz="3600" dirty="0">
                <a:latin typeface="Arial Black" panose="020B0A04020102020204" pitchFamily="34" charset="0"/>
              </a:rPr>
              <a:t>Words that mean the </a:t>
            </a:r>
            <a:r>
              <a:rPr lang="en-US" sz="3600" dirty="0">
                <a:solidFill>
                  <a:srgbClr val="FF0000"/>
                </a:solidFill>
                <a:latin typeface="Arial Black" panose="020B0A04020102020204" pitchFamily="34" charset="0"/>
              </a:rPr>
              <a:t>opposite</a:t>
            </a:r>
            <a:r>
              <a:rPr lang="en-US" sz="3600" dirty="0">
                <a:latin typeface="Arial Black" panose="020B0A04020102020204" pitchFamily="34" charset="0"/>
              </a:rPr>
              <a:t>.</a:t>
            </a:r>
          </a:p>
        </p:txBody>
      </p:sp>
      <p:sp>
        <p:nvSpPr>
          <p:cNvPr id="4" name="TextBox 3"/>
          <p:cNvSpPr txBox="1"/>
          <p:nvPr/>
        </p:nvSpPr>
        <p:spPr>
          <a:xfrm>
            <a:off x="1558344" y="3745620"/>
            <a:ext cx="1099931" cy="923330"/>
          </a:xfrm>
          <a:prstGeom prst="rect">
            <a:avLst/>
          </a:prstGeom>
          <a:solidFill>
            <a:schemeClr val="bg1">
              <a:lumMod val="95000"/>
            </a:schemeClr>
          </a:solidFill>
          <a:ln w="63500">
            <a:solidFill>
              <a:schemeClr val="tx1"/>
            </a:solidFill>
          </a:ln>
        </p:spPr>
        <p:txBody>
          <a:bodyPr wrap="square" rtlCol="0">
            <a:spAutoFit/>
          </a:bodyPr>
          <a:lstStyle/>
          <a:p>
            <a:r>
              <a:rPr lang="en-US" sz="5400" b="1" dirty="0"/>
              <a:t>Big</a:t>
            </a:r>
          </a:p>
        </p:txBody>
      </p:sp>
      <p:sp>
        <p:nvSpPr>
          <p:cNvPr id="8" name="TextBox 7"/>
          <p:cNvSpPr txBox="1"/>
          <p:nvPr/>
        </p:nvSpPr>
        <p:spPr>
          <a:xfrm>
            <a:off x="2996206" y="3050919"/>
            <a:ext cx="1214898" cy="584775"/>
          </a:xfrm>
          <a:prstGeom prst="rect">
            <a:avLst/>
          </a:prstGeom>
          <a:solidFill>
            <a:srgbClr val="FFFF00"/>
          </a:solidFill>
          <a:ln w="63500">
            <a:solidFill>
              <a:schemeClr val="tx1"/>
            </a:solidFill>
          </a:ln>
        </p:spPr>
        <p:txBody>
          <a:bodyPr wrap="square" rtlCol="0">
            <a:spAutoFit/>
          </a:bodyPr>
          <a:lstStyle/>
          <a:p>
            <a:r>
              <a:rPr lang="en-US" sz="3200" b="1" dirty="0"/>
              <a:t>Small</a:t>
            </a:r>
          </a:p>
        </p:txBody>
      </p:sp>
      <p:sp>
        <p:nvSpPr>
          <p:cNvPr id="10" name="TextBox 9"/>
          <p:cNvSpPr txBox="1"/>
          <p:nvPr/>
        </p:nvSpPr>
        <p:spPr>
          <a:xfrm>
            <a:off x="2996206" y="5047418"/>
            <a:ext cx="1099931" cy="584775"/>
          </a:xfrm>
          <a:prstGeom prst="rect">
            <a:avLst/>
          </a:prstGeom>
          <a:solidFill>
            <a:srgbClr val="FFFF00"/>
          </a:solidFill>
          <a:ln w="63500">
            <a:solidFill>
              <a:schemeClr val="tx1"/>
            </a:solidFill>
          </a:ln>
        </p:spPr>
        <p:txBody>
          <a:bodyPr wrap="square" rtlCol="0">
            <a:spAutoFit/>
          </a:bodyPr>
          <a:lstStyle/>
          <a:p>
            <a:r>
              <a:rPr lang="en-US" sz="3200" b="1" dirty="0"/>
              <a:t>Little</a:t>
            </a:r>
          </a:p>
        </p:txBody>
      </p:sp>
      <p:sp>
        <p:nvSpPr>
          <p:cNvPr id="12" name="TextBox 11"/>
          <p:cNvSpPr txBox="1"/>
          <p:nvPr/>
        </p:nvSpPr>
        <p:spPr>
          <a:xfrm>
            <a:off x="178268" y="5042631"/>
            <a:ext cx="1099931" cy="584775"/>
          </a:xfrm>
          <a:prstGeom prst="rect">
            <a:avLst/>
          </a:prstGeom>
          <a:solidFill>
            <a:srgbClr val="FFFF00"/>
          </a:solidFill>
          <a:ln w="63500">
            <a:solidFill>
              <a:schemeClr val="tx1"/>
            </a:solidFill>
          </a:ln>
        </p:spPr>
        <p:txBody>
          <a:bodyPr wrap="square" rtlCol="0">
            <a:spAutoFit/>
          </a:bodyPr>
          <a:lstStyle/>
          <a:p>
            <a:r>
              <a:rPr lang="en-US" sz="3200" b="1" dirty="0"/>
              <a:t>Tiny</a:t>
            </a:r>
          </a:p>
        </p:txBody>
      </p:sp>
      <p:sp>
        <p:nvSpPr>
          <p:cNvPr id="14" name="TextBox 13"/>
          <p:cNvSpPr txBox="1"/>
          <p:nvPr/>
        </p:nvSpPr>
        <p:spPr>
          <a:xfrm>
            <a:off x="167425" y="2976154"/>
            <a:ext cx="2258162" cy="584775"/>
          </a:xfrm>
          <a:prstGeom prst="rect">
            <a:avLst/>
          </a:prstGeom>
          <a:solidFill>
            <a:srgbClr val="FFFF00"/>
          </a:solidFill>
          <a:ln w="63500">
            <a:solidFill>
              <a:schemeClr val="tx1"/>
            </a:solidFill>
          </a:ln>
        </p:spPr>
        <p:txBody>
          <a:bodyPr wrap="square" rtlCol="0">
            <a:spAutoFit/>
          </a:bodyPr>
          <a:lstStyle/>
          <a:p>
            <a:r>
              <a:rPr lang="en-US" sz="3200" b="1" dirty="0"/>
              <a:t>Microscopic</a:t>
            </a:r>
          </a:p>
        </p:txBody>
      </p:sp>
      <p:sp>
        <p:nvSpPr>
          <p:cNvPr id="15" name="Right Arrow 14"/>
          <p:cNvSpPr/>
          <p:nvPr/>
        </p:nvSpPr>
        <p:spPr>
          <a:xfrm rot="13187183">
            <a:off x="5476379" y="3466496"/>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8338407">
            <a:off x="5823370" y="4735098"/>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2436832">
            <a:off x="7129717" y="4673985"/>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rot="19402540">
            <a:off x="7422983" y="3512822"/>
            <a:ext cx="595479"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691569" y="3832088"/>
            <a:ext cx="2029153" cy="923330"/>
          </a:xfrm>
          <a:prstGeom prst="rect">
            <a:avLst/>
          </a:prstGeom>
          <a:solidFill>
            <a:schemeClr val="bg1">
              <a:lumMod val="95000"/>
            </a:schemeClr>
          </a:solidFill>
          <a:ln w="63500">
            <a:solidFill>
              <a:schemeClr val="tx1"/>
            </a:solidFill>
          </a:ln>
        </p:spPr>
        <p:txBody>
          <a:bodyPr wrap="square" rtlCol="0">
            <a:spAutoFit/>
          </a:bodyPr>
          <a:lstStyle/>
          <a:p>
            <a:r>
              <a:rPr lang="en-US" sz="5400" b="1" dirty="0"/>
              <a:t>Happy</a:t>
            </a:r>
          </a:p>
        </p:txBody>
      </p:sp>
      <p:sp>
        <p:nvSpPr>
          <p:cNvPr id="20" name="TextBox 19"/>
          <p:cNvSpPr txBox="1"/>
          <p:nvPr/>
        </p:nvSpPr>
        <p:spPr>
          <a:xfrm>
            <a:off x="7720722" y="2867449"/>
            <a:ext cx="1099931" cy="584775"/>
          </a:xfrm>
          <a:prstGeom prst="rect">
            <a:avLst/>
          </a:prstGeom>
          <a:solidFill>
            <a:srgbClr val="FFFF00"/>
          </a:solidFill>
          <a:ln w="63500">
            <a:solidFill>
              <a:schemeClr val="tx1"/>
            </a:solidFill>
          </a:ln>
        </p:spPr>
        <p:txBody>
          <a:bodyPr wrap="square" rtlCol="0">
            <a:spAutoFit/>
          </a:bodyPr>
          <a:lstStyle/>
          <a:p>
            <a:pPr algn="ctr"/>
            <a:r>
              <a:rPr lang="en-US" sz="3200" b="1" dirty="0"/>
              <a:t>Sad</a:t>
            </a:r>
          </a:p>
        </p:txBody>
      </p:sp>
      <p:sp>
        <p:nvSpPr>
          <p:cNvPr id="21" name="TextBox 20"/>
          <p:cNvSpPr txBox="1"/>
          <p:nvPr/>
        </p:nvSpPr>
        <p:spPr>
          <a:xfrm>
            <a:off x="7618078" y="5036180"/>
            <a:ext cx="1243426" cy="584775"/>
          </a:xfrm>
          <a:prstGeom prst="rect">
            <a:avLst/>
          </a:prstGeom>
          <a:solidFill>
            <a:srgbClr val="FFFF00"/>
          </a:solidFill>
          <a:ln w="63500">
            <a:solidFill>
              <a:schemeClr val="tx1"/>
            </a:solidFill>
          </a:ln>
        </p:spPr>
        <p:txBody>
          <a:bodyPr wrap="square" rtlCol="0">
            <a:spAutoFit/>
          </a:bodyPr>
          <a:lstStyle/>
          <a:p>
            <a:r>
              <a:rPr lang="en-US" sz="3200" b="1" dirty="0"/>
              <a:t>Upset</a:t>
            </a:r>
          </a:p>
        </p:txBody>
      </p:sp>
      <p:sp>
        <p:nvSpPr>
          <p:cNvPr id="22" name="TextBox 21"/>
          <p:cNvSpPr txBox="1"/>
          <p:nvPr/>
        </p:nvSpPr>
        <p:spPr>
          <a:xfrm>
            <a:off x="4800139" y="5079669"/>
            <a:ext cx="1735565" cy="584775"/>
          </a:xfrm>
          <a:prstGeom prst="rect">
            <a:avLst/>
          </a:prstGeom>
          <a:solidFill>
            <a:srgbClr val="FFFF00"/>
          </a:solidFill>
          <a:ln w="63500">
            <a:solidFill>
              <a:schemeClr val="tx1"/>
            </a:solidFill>
          </a:ln>
        </p:spPr>
        <p:txBody>
          <a:bodyPr wrap="square" rtlCol="0">
            <a:spAutoFit/>
          </a:bodyPr>
          <a:lstStyle/>
          <a:p>
            <a:r>
              <a:rPr lang="en-US" sz="3200" b="1" dirty="0"/>
              <a:t>Unhappy</a:t>
            </a:r>
          </a:p>
        </p:txBody>
      </p:sp>
      <p:sp>
        <p:nvSpPr>
          <p:cNvPr id="23" name="TextBox 22"/>
          <p:cNvSpPr txBox="1"/>
          <p:nvPr/>
        </p:nvSpPr>
        <p:spPr>
          <a:xfrm>
            <a:off x="4781723" y="2785107"/>
            <a:ext cx="2003695" cy="584775"/>
          </a:xfrm>
          <a:prstGeom prst="rect">
            <a:avLst/>
          </a:prstGeom>
          <a:solidFill>
            <a:srgbClr val="FFFF00"/>
          </a:solidFill>
          <a:ln w="63500">
            <a:solidFill>
              <a:schemeClr val="tx1"/>
            </a:solidFill>
          </a:ln>
        </p:spPr>
        <p:txBody>
          <a:bodyPr wrap="square" rtlCol="0">
            <a:spAutoFit/>
          </a:bodyPr>
          <a:lstStyle/>
          <a:p>
            <a:r>
              <a:rPr lang="en-US" sz="3200" b="1" dirty="0"/>
              <a:t>Miserable</a:t>
            </a:r>
          </a:p>
        </p:txBody>
      </p:sp>
    </p:spTree>
    <p:extLst>
      <p:ext uri="{BB962C8B-B14F-4D97-AF65-F5344CB8AC3E}">
        <p14:creationId xmlns:p14="http://schemas.microsoft.com/office/powerpoint/2010/main" val="3351151911"/>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9" grpId="0" animBg="1"/>
      <p:bldP spid="6" grpId="0" animBg="1"/>
      <p:bldP spid="5" grpId="0"/>
      <p:bldP spid="4" grpId="0" animBg="1"/>
      <p:bldP spid="8" grpId="0" animBg="1"/>
      <p:bldP spid="10"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927652"/>
          </a:xfrm>
          <a:solidFill>
            <a:schemeClr val="bg1"/>
          </a:solidFill>
          <a:ln w="66675">
            <a:solidFill>
              <a:schemeClr val="tx1"/>
            </a:solidFill>
          </a:ln>
        </p:spPr>
        <p:txBody>
          <a:bodyPr>
            <a:normAutofit/>
          </a:bodyPr>
          <a:lstStyle/>
          <a:p>
            <a:r>
              <a:rPr lang="en-US" dirty="0">
                <a:latin typeface="Arial Black" panose="020B0A04020102020204" pitchFamily="34" charset="0"/>
              </a:rPr>
              <a:t>Match the Antonyms </a:t>
            </a:r>
          </a:p>
        </p:txBody>
      </p:sp>
      <p:sp>
        <p:nvSpPr>
          <p:cNvPr id="3" name="TextBox 2"/>
          <p:cNvSpPr txBox="1"/>
          <p:nvPr/>
        </p:nvSpPr>
        <p:spPr>
          <a:xfrm>
            <a:off x="988500" y="1071373"/>
            <a:ext cx="2695604" cy="8094524"/>
          </a:xfrm>
          <a:prstGeom prst="rect">
            <a:avLst/>
          </a:prstGeom>
          <a:noFill/>
        </p:spPr>
        <p:txBody>
          <a:bodyPr wrap="square" rtlCol="0">
            <a:spAutoFit/>
          </a:bodyPr>
          <a:lstStyle/>
          <a:p>
            <a:pPr marL="457200" indent="-457200">
              <a:lnSpc>
                <a:spcPct val="200000"/>
              </a:lnSpc>
              <a:buFont typeface="Arial" panose="020B0604020202020204" pitchFamily="34" charset="0"/>
              <a:buChar char="•"/>
            </a:pPr>
            <a:r>
              <a:rPr lang="en-US" sz="3200" dirty="0">
                <a:latin typeface="Arial Black" panose="020B0A04020102020204" pitchFamily="34" charset="0"/>
              </a:rPr>
              <a:t>Hot</a:t>
            </a:r>
          </a:p>
          <a:p>
            <a:pPr marL="457200" indent="-457200">
              <a:lnSpc>
                <a:spcPct val="200000"/>
              </a:lnSpc>
              <a:buFont typeface="Arial" panose="020B0604020202020204" pitchFamily="34" charset="0"/>
              <a:buChar char="•"/>
            </a:pPr>
            <a:r>
              <a:rPr lang="en-US" sz="3200" dirty="0">
                <a:latin typeface="Arial Black" panose="020B0A04020102020204" pitchFamily="34" charset="0"/>
              </a:rPr>
              <a:t>Empty</a:t>
            </a:r>
          </a:p>
          <a:p>
            <a:pPr marL="457200" indent="-457200">
              <a:lnSpc>
                <a:spcPct val="200000"/>
              </a:lnSpc>
              <a:buFont typeface="Arial" panose="020B0604020202020204" pitchFamily="34" charset="0"/>
              <a:buChar char="•"/>
            </a:pPr>
            <a:r>
              <a:rPr lang="en-US" sz="3200" dirty="0">
                <a:latin typeface="Arial Black" panose="020B0A04020102020204" pitchFamily="34" charset="0"/>
              </a:rPr>
              <a:t>Boy</a:t>
            </a:r>
          </a:p>
          <a:p>
            <a:pPr marL="457200" indent="-457200">
              <a:lnSpc>
                <a:spcPct val="200000"/>
              </a:lnSpc>
              <a:buFont typeface="Arial" panose="020B0604020202020204" pitchFamily="34" charset="0"/>
              <a:buChar char="•"/>
            </a:pPr>
            <a:r>
              <a:rPr lang="en-US" sz="3200" dirty="0">
                <a:latin typeface="Arial Black" panose="020B0A04020102020204" pitchFamily="34" charset="0"/>
              </a:rPr>
              <a:t>Old</a:t>
            </a:r>
          </a:p>
          <a:p>
            <a:pPr marL="457200" indent="-457200">
              <a:lnSpc>
                <a:spcPct val="200000"/>
              </a:lnSpc>
              <a:buFont typeface="Arial" panose="020B0604020202020204" pitchFamily="34" charset="0"/>
              <a:buChar char="•"/>
            </a:pPr>
            <a:r>
              <a:rPr lang="en-US" sz="3200" dirty="0">
                <a:latin typeface="Arial Black" panose="020B0A04020102020204" pitchFamily="34" charset="0"/>
              </a:rPr>
              <a:t>Mean</a:t>
            </a:r>
          </a:p>
          <a:p>
            <a:pPr marL="457200" indent="-457200">
              <a:lnSpc>
                <a:spcPct val="200000"/>
              </a:lnSpc>
              <a:buFont typeface="Arial" panose="020B0604020202020204" pitchFamily="34" charset="0"/>
              <a:buChar char="•"/>
            </a:pPr>
            <a:r>
              <a:rPr lang="en-US" sz="3200" dirty="0">
                <a:latin typeface="Arial Black" panose="020B0A04020102020204" pitchFamily="34" charset="0"/>
              </a:rPr>
              <a:t>Clean</a:t>
            </a:r>
          </a:p>
          <a:p>
            <a:endParaRPr lang="en-US" sz="3200" dirty="0">
              <a:latin typeface="Arial Black" panose="020B0A04020102020204" pitchFamily="34" charset="0"/>
            </a:endParaRPr>
          </a:p>
          <a:p>
            <a:pPr marL="457200" indent="-457200">
              <a:buFont typeface="Arial" panose="020B0604020202020204" pitchFamily="34" charset="0"/>
              <a:buChar char="•"/>
            </a:pPr>
            <a:endParaRPr lang="en-US" sz="3200" dirty="0">
              <a:latin typeface="Arial Black" panose="020B0A04020102020204" pitchFamily="34" charset="0"/>
            </a:endParaRPr>
          </a:p>
          <a:p>
            <a:endParaRPr lang="en-US" sz="3200" dirty="0">
              <a:latin typeface="Arial Black" panose="020B0A04020102020204" pitchFamily="34" charset="0"/>
            </a:endParaRPr>
          </a:p>
          <a:p>
            <a:endParaRPr lang="en-US" sz="4000" dirty="0">
              <a:latin typeface="Arial Black" panose="020B0A04020102020204" pitchFamily="34" charset="0"/>
            </a:endParaRPr>
          </a:p>
        </p:txBody>
      </p:sp>
      <p:sp>
        <p:nvSpPr>
          <p:cNvPr id="24" name="TextBox 23"/>
          <p:cNvSpPr txBox="1"/>
          <p:nvPr/>
        </p:nvSpPr>
        <p:spPr>
          <a:xfrm>
            <a:off x="5169561" y="927652"/>
            <a:ext cx="2695604" cy="8094524"/>
          </a:xfrm>
          <a:prstGeom prst="rect">
            <a:avLst/>
          </a:prstGeom>
          <a:noFill/>
        </p:spPr>
        <p:txBody>
          <a:bodyPr wrap="square" rtlCol="0">
            <a:spAutoFit/>
          </a:bodyPr>
          <a:lstStyle/>
          <a:p>
            <a:pPr marL="457200" indent="-457200">
              <a:lnSpc>
                <a:spcPct val="200000"/>
              </a:lnSpc>
              <a:buFont typeface="Arial" panose="020B0604020202020204" pitchFamily="34" charset="0"/>
              <a:buChar char="•"/>
            </a:pPr>
            <a:r>
              <a:rPr lang="en-US" sz="3200" dirty="0">
                <a:latin typeface="Arial Black" panose="020B0A04020102020204" pitchFamily="34" charset="0"/>
              </a:rPr>
              <a:t>Young</a:t>
            </a:r>
          </a:p>
          <a:p>
            <a:pPr marL="457200" indent="-457200">
              <a:lnSpc>
                <a:spcPct val="200000"/>
              </a:lnSpc>
              <a:buFont typeface="Arial" panose="020B0604020202020204" pitchFamily="34" charset="0"/>
              <a:buChar char="•"/>
            </a:pPr>
            <a:r>
              <a:rPr lang="en-US" sz="3200" dirty="0">
                <a:latin typeface="Arial Black" panose="020B0A04020102020204" pitchFamily="34" charset="0"/>
              </a:rPr>
              <a:t>Dirty</a:t>
            </a:r>
          </a:p>
          <a:p>
            <a:pPr marL="457200" indent="-457200">
              <a:lnSpc>
                <a:spcPct val="200000"/>
              </a:lnSpc>
              <a:buFont typeface="Arial" panose="020B0604020202020204" pitchFamily="34" charset="0"/>
              <a:buChar char="•"/>
            </a:pPr>
            <a:r>
              <a:rPr lang="en-US" sz="3200" dirty="0">
                <a:latin typeface="Arial Black" panose="020B0A04020102020204" pitchFamily="34" charset="0"/>
              </a:rPr>
              <a:t>Full</a:t>
            </a:r>
          </a:p>
          <a:p>
            <a:pPr marL="457200" indent="-457200">
              <a:lnSpc>
                <a:spcPct val="200000"/>
              </a:lnSpc>
              <a:buFont typeface="Arial" panose="020B0604020202020204" pitchFamily="34" charset="0"/>
              <a:buChar char="•"/>
            </a:pPr>
            <a:r>
              <a:rPr lang="en-US" sz="3200" dirty="0">
                <a:latin typeface="Arial Black" panose="020B0A04020102020204" pitchFamily="34" charset="0"/>
              </a:rPr>
              <a:t>Kind</a:t>
            </a:r>
          </a:p>
          <a:p>
            <a:pPr marL="457200" indent="-457200">
              <a:lnSpc>
                <a:spcPct val="200000"/>
              </a:lnSpc>
              <a:buFont typeface="Arial" panose="020B0604020202020204" pitchFamily="34" charset="0"/>
              <a:buChar char="•"/>
            </a:pPr>
            <a:r>
              <a:rPr lang="en-US" sz="3200" dirty="0">
                <a:latin typeface="Arial Black" panose="020B0A04020102020204" pitchFamily="34" charset="0"/>
              </a:rPr>
              <a:t>Cold</a:t>
            </a:r>
          </a:p>
          <a:p>
            <a:pPr marL="457200" indent="-457200">
              <a:lnSpc>
                <a:spcPct val="200000"/>
              </a:lnSpc>
              <a:buFont typeface="Arial" panose="020B0604020202020204" pitchFamily="34" charset="0"/>
              <a:buChar char="•"/>
            </a:pPr>
            <a:r>
              <a:rPr lang="en-US" sz="3200" dirty="0">
                <a:latin typeface="Arial Black" panose="020B0A04020102020204" pitchFamily="34" charset="0"/>
              </a:rPr>
              <a:t>Girl</a:t>
            </a:r>
          </a:p>
          <a:p>
            <a:endParaRPr lang="en-US" sz="3200" dirty="0">
              <a:latin typeface="Arial Black" panose="020B0A04020102020204" pitchFamily="34" charset="0"/>
            </a:endParaRPr>
          </a:p>
          <a:p>
            <a:pPr marL="457200" indent="-457200">
              <a:buFont typeface="Arial" panose="020B0604020202020204" pitchFamily="34" charset="0"/>
              <a:buChar char="•"/>
            </a:pPr>
            <a:endParaRPr lang="en-US" sz="3200" dirty="0">
              <a:latin typeface="Arial Black" panose="020B0A04020102020204" pitchFamily="34" charset="0"/>
            </a:endParaRPr>
          </a:p>
          <a:p>
            <a:endParaRPr lang="en-US" sz="3200" dirty="0">
              <a:latin typeface="Arial Black" panose="020B0A04020102020204" pitchFamily="34" charset="0"/>
            </a:endParaRPr>
          </a:p>
          <a:p>
            <a:endParaRPr lang="en-US" sz="4000" dirty="0">
              <a:latin typeface="Arial Black" panose="020B0A04020102020204" pitchFamily="34" charset="0"/>
            </a:endParaRPr>
          </a:p>
        </p:txBody>
      </p:sp>
      <p:cxnSp>
        <p:nvCxnSpPr>
          <p:cNvPr id="27" name="Straight Connector 26"/>
          <p:cNvCxnSpPr/>
          <p:nvPr/>
        </p:nvCxnSpPr>
        <p:spPr>
          <a:xfrm>
            <a:off x="4306957" y="1071373"/>
            <a:ext cx="0" cy="578662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ight Arrow 28"/>
          <p:cNvSpPr/>
          <p:nvPr/>
        </p:nvSpPr>
        <p:spPr>
          <a:xfrm rot="3020003">
            <a:off x="1944565" y="3314969"/>
            <a:ext cx="4340469" cy="303825"/>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Arrow 29"/>
          <p:cNvSpPr/>
          <p:nvPr/>
        </p:nvSpPr>
        <p:spPr>
          <a:xfrm rot="913070">
            <a:off x="2896070" y="2955303"/>
            <a:ext cx="2485445" cy="287216"/>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rot="2384381">
            <a:off x="2174518" y="4849130"/>
            <a:ext cx="3637246" cy="276567"/>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rot="19059181">
            <a:off x="1926529" y="3066012"/>
            <a:ext cx="3902003" cy="231875"/>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rot="20316073">
            <a:off x="2721031" y="4953615"/>
            <a:ext cx="2866348" cy="316823"/>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p:cNvSpPr/>
          <p:nvPr/>
        </p:nvSpPr>
        <p:spPr>
          <a:xfrm rot="18427274">
            <a:off x="1994945" y="4413440"/>
            <a:ext cx="4575755" cy="258224"/>
          </a:xfrm>
          <a:prstGeom prst="rightArrow">
            <a:avLst/>
          </a:prstGeom>
          <a:solidFill>
            <a:srgbClr val="FF0000"/>
          </a:solidFill>
          <a:ln w="476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8997154"/>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up)">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down)">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down)">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down)">
                                      <p:cBhvr>
                                        <p:cTn id="3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2" grpId="0" animBg="1"/>
      <p:bldP spid="33" grpId="0" animBg="1"/>
      <p:bldP spid="3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rot="13187183">
            <a:off x="1082624" y="3935590"/>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8338407">
            <a:off x="1269277" y="4939139"/>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2436832">
            <a:off x="2340615" y="4917226"/>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rot="19402540">
            <a:off x="2439859" y="3980083"/>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0"/>
            <a:ext cx="9144000" cy="887575"/>
          </a:xfrm>
          <a:solidFill>
            <a:schemeClr val="tx2">
              <a:lumMod val="20000"/>
              <a:lumOff val="80000"/>
            </a:schemeClr>
          </a:solidFill>
          <a:ln w="66675">
            <a:solidFill>
              <a:schemeClr val="tx1"/>
            </a:solidFill>
          </a:ln>
        </p:spPr>
        <p:txBody>
          <a:bodyPr>
            <a:normAutofit/>
          </a:bodyPr>
          <a:lstStyle/>
          <a:p>
            <a:r>
              <a:rPr lang="en-US" dirty="0">
                <a:latin typeface="Arial Black" panose="020B0A04020102020204" pitchFamily="34" charset="0"/>
              </a:rPr>
              <a:t>Review: Synonyms</a:t>
            </a:r>
          </a:p>
        </p:txBody>
      </p:sp>
      <p:sp>
        <p:nvSpPr>
          <p:cNvPr id="3" name="TextBox 2"/>
          <p:cNvSpPr txBox="1"/>
          <p:nvPr/>
        </p:nvSpPr>
        <p:spPr>
          <a:xfrm>
            <a:off x="1558344" y="1174225"/>
            <a:ext cx="6632620" cy="707886"/>
          </a:xfrm>
          <a:prstGeom prst="rect">
            <a:avLst/>
          </a:prstGeom>
          <a:noFill/>
        </p:spPr>
        <p:txBody>
          <a:bodyPr wrap="square" rtlCol="0">
            <a:spAutoFit/>
          </a:bodyPr>
          <a:lstStyle/>
          <a:p>
            <a:r>
              <a:rPr lang="en-US" sz="4000" dirty="0">
                <a:latin typeface="Arial Black" panose="020B0A04020102020204" pitchFamily="34" charset="0"/>
              </a:rPr>
              <a:t>What are </a:t>
            </a:r>
            <a:r>
              <a:rPr lang="en-US" sz="4000" dirty="0">
                <a:solidFill>
                  <a:srgbClr val="FF0000"/>
                </a:solidFill>
                <a:latin typeface="Arial Black" panose="020B0A04020102020204" pitchFamily="34" charset="0"/>
              </a:rPr>
              <a:t>synonyms</a:t>
            </a:r>
            <a:r>
              <a:rPr lang="en-US" sz="4000" dirty="0">
                <a:latin typeface="Arial Black" panose="020B0A04020102020204" pitchFamily="34" charset="0"/>
              </a:rPr>
              <a:t>?</a:t>
            </a:r>
          </a:p>
        </p:txBody>
      </p:sp>
      <p:sp>
        <p:nvSpPr>
          <p:cNvPr id="5" name="TextBox 4"/>
          <p:cNvSpPr txBox="1"/>
          <p:nvPr/>
        </p:nvSpPr>
        <p:spPr>
          <a:xfrm>
            <a:off x="293435" y="1862962"/>
            <a:ext cx="8976575" cy="646331"/>
          </a:xfrm>
          <a:prstGeom prst="rect">
            <a:avLst/>
          </a:prstGeom>
          <a:noFill/>
        </p:spPr>
        <p:txBody>
          <a:bodyPr wrap="square" rtlCol="0">
            <a:spAutoFit/>
          </a:bodyPr>
          <a:lstStyle/>
          <a:p>
            <a:r>
              <a:rPr lang="en-US" sz="3600" dirty="0">
                <a:latin typeface="Arial Black" panose="020B0A04020102020204" pitchFamily="34" charset="0"/>
              </a:rPr>
              <a:t>Words that mean the </a:t>
            </a:r>
            <a:r>
              <a:rPr lang="en-US" sz="3600" dirty="0">
                <a:solidFill>
                  <a:srgbClr val="FF0000"/>
                </a:solidFill>
                <a:latin typeface="Arial Black" panose="020B0A04020102020204" pitchFamily="34" charset="0"/>
              </a:rPr>
              <a:t>same</a:t>
            </a:r>
            <a:r>
              <a:rPr lang="en-US" sz="3600" dirty="0">
                <a:latin typeface="Arial Black" panose="020B0A04020102020204" pitchFamily="34" charset="0"/>
              </a:rPr>
              <a:t> thing.</a:t>
            </a:r>
          </a:p>
        </p:txBody>
      </p:sp>
      <p:sp>
        <p:nvSpPr>
          <p:cNvPr id="4" name="TextBox 3"/>
          <p:cNvSpPr txBox="1"/>
          <p:nvPr/>
        </p:nvSpPr>
        <p:spPr>
          <a:xfrm>
            <a:off x="1558344" y="3997408"/>
            <a:ext cx="1099931" cy="923330"/>
          </a:xfrm>
          <a:prstGeom prst="rect">
            <a:avLst/>
          </a:prstGeom>
          <a:solidFill>
            <a:schemeClr val="bg1">
              <a:lumMod val="95000"/>
            </a:schemeClr>
          </a:solidFill>
          <a:ln w="63500">
            <a:solidFill>
              <a:schemeClr val="tx1"/>
            </a:solidFill>
          </a:ln>
        </p:spPr>
        <p:txBody>
          <a:bodyPr wrap="square" rtlCol="0">
            <a:spAutoFit/>
          </a:bodyPr>
          <a:lstStyle/>
          <a:p>
            <a:r>
              <a:rPr lang="en-US" sz="5400" b="1" dirty="0"/>
              <a:t>Big</a:t>
            </a:r>
          </a:p>
        </p:txBody>
      </p:sp>
      <p:sp>
        <p:nvSpPr>
          <p:cNvPr id="8" name="TextBox 7"/>
          <p:cNvSpPr txBox="1"/>
          <p:nvPr/>
        </p:nvSpPr>
        <p:spPr>
          <a:xfrm>
            <a:off x="2996206" y="3302707"/>
            <a:ext cx="1099931" cy="584775"/>
          </a:xfrm>
          <a:prstGeom prst="rect">
            <a:avLst/>
          </a:prstGeom>
          <a:solidFill>
            <a:srgbClr val="FFFF00"/>
          </a:solidFill>
          <a:ln w="63500">
            <a:solidFill>
              <a:schemeClr val="tx1"/>
            </a:solidFill>
          </a:ln>
        </p:spPr>
        <p:txBody>
          <a:bodyPr wrap="square" rtlCol="0">
            <a:spAutoFit/>
          </a:bodyPr>
          <a:lstStyle/>
          <a:p>
            <a:r>
              <a:rPr lang="en-US" sz="3200" b="1" dirty="0"/>
              <a:t>Huge</a:t>
            </a:r>
          </a:p>
        </p:txBody>
      </p:sp>
      <p:sp>
        <p:nvSpPr>
          <p:cNvPr id="10" name="TextBox 9"/>
          <p:cNvSpPr txBox="1"/>
          <p:nvPr/>
        </p:nvSpPr>
        <p:spPr>
          <a:xfrm>
            <a:off x="2996206" y="5299206"/>
            <a:ext cx="1099931" cy="584775"/>
          </a:xfrm>
          <a:prstGeom prst="rect">
            <a:avLst/>
          </a:prstGeom>
          <a:solidFill>
            <a:srgbClr val="FFFF00"/>
          </a:solidFill>
          <a:ln w="63500">
            <a:solidFill>
              <a:schemeClr val="tx1"/>
            </a:solidFill>
          </a:ln>
        </p:spPr>
        <p:txBody>
          <a:bodyPr wrap="square" rtlCol="0">
            <a:spAutoFit/>
          </a:bodyPr>
          <a:lstStyle/>
          <a:p>
            <a:r>
              <a:rPr lang="en-US" sz="3200" b="1" dirty="0"/>
              <a:t>Large</a:t>
            </a:r>
          </a:p>
        </p:txBody>
      </p:sp>
      <p:sp>
        <p:nvSpPr>
          <p:cNvPr id="12" name="TextBox 11"/>
          <p:cNvSpPr txBox="1"/>
          <p:nvPr/>
        </p:nvSpPr>
        <p:spPr>
          <a:xfrm>
            <a:off x="178268" y="5294419"/>
            <a:ext cx="1099931" cy="584775"/>
          </a:xfrm>
          <a:prstGeom prst="rect">
            <a:avLst/>
          </a:prstGeom>
          <a:solidFill>
            <a:srgbClr val="FFFF00"/>
          </a:solidFill>
          <a:ln w="63500">
            <a:solidFill>
              <a:schemeClr val="tx1"/>
            </a:solidFill>
          </a:ln>
        </p:spPr>
        <p:txBody>
          <a:bodyPr wrap="square" rtlCol="0">
            <a:spAutoFit/>
          </a:bodyPr>
          <a:lstStyle/>
          <a:p>
            <a:r>
              <a:rPr lang="en-US" sz="3200" b="1" dirty="0"/>
              <a:t>Giant</a:t>
            </a:r>
          </a:p>
        </p:txBody>
      </p:sp>
      <p:sp>
        <p:nvSpPr>
          <p:cNvPr id="14" name="TextBox 13"/>
          <p:cNvSpPr txBox="1"/>
          <p:nvPr/>
        </p:nvSpPr>
        <p:spPr>
          <a:xfrm>
            <a:off x="167425" y="3227942"/>
            <a:ext cx="1979427" cy="584775"/>
          </a:xfrm>
          <a:prstGeom prst="rect">
            <a:avLst/>
          </a:prstGeom>
          <a:solidFill>
            <a:srgbClr val="FFFF00"/>
          </a:solidFill>
          <a:ln w="63500">
            <a:solidFill>
              <a:schemeClr val="tx1"/>
            </a:solidFill>
          </a:ln>
        </p:spPr>
        <p:txBody>
          <a:bodyPr wrap="square" rtlCol="0">
            <a:spAutoFit/>
          </a:bodyPr>
          <a:lstStyle/>
          <a:p>
            <a:r>
              <a:rPr lang="en-US" sz="3200" b="1" dirty="0"/>
              <a:t>Enormous</a:t>
            </a:r>
          </a:p>
        </p:txBody>
      </p:sp>
      <p:sp>
        <p:nvSpPr>
          <p:cNvPr id="15" name="Right Arrow 14"/>
          <p:cNvSpPr/>
          <p:nvPr/>
        </p:nvSpPr>
        <p:spPr>
          <a:xfrm rot="13187183">
            <a:off x="5476379" y="3718284"/>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8338407">
            <a:off x="5823370" y="4986886"/>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2436832">
            <a:off x="7129717" y="4925773"/>
            <a:ext cx="635320"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rot="19402540">
            <a:off x="7422983" y="3764610"/>
            <a:ext cx="595479" cy="351321"/>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691569" y="4083876"/>
            <a:ext cx="2029153" cy="923330"/>
          </a:xfrm>
          <a:prstGeom prst="rect">
            <a:avLst/>
          </a:prstGeom>
          <a:solidFill>
            <a:schemeClr val="bg1">
              <a:lumMod val="95000"/>
            </a:schemeClr>
          </a:solidFill>
          <a:ln w="63500">
            <a:solidFill>
              <a:schemeClr val="tx1"/>
            </a:solidFill>
          </a:ln>
        </p:spPr>
        <p:txBody>
          <a:bodyPr wrap="square" rtlCol="0">
            <a:spAutoFit/>
          </a:bodyPr>
          <a:lstStyle/>
          <a:p>
            <a:r>
              <a:rPr lang="en-US" sz="5400" b="1" dirty="0"/>
              <a:t>Happy</a:t>
            </a:r>
          </a:p>
        </p:txBody>
      </p:sp>
      <p:sp>
        <p:nvSpPr>
          <p:cNvPr id="20" name="TextBox 19"/>
          <p:cNvSpPr txBox="1"/>
          <p:nvPr/>
        </p:nvSpPr>
        <p:spPr>
          <a:xfrm>
            <a:off x="7720722" y="3119237"/>
            <a:ext cx="1099931" cy="584775"/>
          </a:xfrm>
          <a:prstGeom prst="rect">
            <a:avLst/>
          </a:prstGeom>
          <a:solidFill>
            <a:srgbClr val="FFFF00"/>
          </a:solidFill>
          <a:ln w="63500">
            <a:solidFill>
              <a:schemeClr val="tx1"/>
            </a:solidFill>
          </a:ln>
        </p:spPr>
        <p:txBody>
          <a:bodyPr wrap="square" rtlCol="0">
            <a:spAutoFit/>
          </a:bodyPr>
          <a:lstStyle/>
          <a:p>
            <a:r>
              <a:rPr lang="en-US" sz="3200" b="1" dirty="0"/>
              <a:t>Glad</a:t>
            </a:r>
          </a:p>
        </p:txBody>
      </p:sp>
      <p:sp>
        <p:nvSpPr>
          <p:cNvPr id="21" name="TextBox 20"/>
          <p:cNvSpPr txBox="1"/>
          <p:nvPr/>
        </p:nvSpPr>
        <p:spPr>
          <a:xfrm>
            <a:off x="7618078" y="5287968"/>
            <a:ext cx="1243426" cy="584775"/>
          </a:xfrm>
          <a:prstGeom prst="rect">
            <a:avLst/>
          </a:prstGeom>
          <a:solidFill>
            <a:srgbClr val="FFFF00"/>
          </a:solidFill>
          <a:ln w="63500">
            <a:solidFill>
              <a:schemeClr val="tx1"/>
            </a:solidFill>
          </a:ln>
        </p:spPr>
        <p:txBody>
          <a:bodyPr wrap="square" rtlCol="0">
            <a:spAutoFit/>
          </a:bodyPr>
          <a:lstStyle/>
          <a:p>
            <a:r>
              <a:rPr lang="en-US" sz="3200" b="1" dirty="0"/>
              <a:t>Joyful</a:t>
            </a:r>
          </a:p>
        </p:txBody>
      </p:sp>
      <p:sp>
        <p:nvSpPr>
          <p:cNvPr id="22" name="TextBox 21"/>
          <p:cNvSpPr txBox="1"/>
          <p:nvPr/>
        </p:nvSpPr>
        <p:spPr>
          <a:xfrm>
            <a:off x="4800139" y="5331457"/>
            <a:ext cx="1233111" cy="584775"/>
          </a:xfrm>
          <a:prstGeom prst="rect">
            <a:avLst/>
          </a:prstGeom>
          <a:solidFill>
            <a:srgbClr val="FFFF00"/>
          </a:solidFill>
          <a:ln w="63500">
            <a:solidFill>
              <a:schemeClr val="tx1"/>
            </a:solidFill>
          </a:ln>
        </p:spPr>
        <p:txBody>
          <a:bodyPr wrap="square" rtlCol="0">
            <a:spAutoFit/>
          </a:bodyPr>
          <a:lstStyle/>
          <a:p>
            <a:r>
              <a:rPr lang="en-US" sz="3200" b="1" dirty="0"/>
              <a:t>Merry</a:t>
            </a:r>
          </a:p>
        </p:txBody>
      </p:sp>
      <p:sp>
        <p:nvSpPr>
          <p:cNvPr id="23" name="TextBox 22"/>
          <p:cNvSpPr txBox="1"/>
          <p:nvPr/>
        </p:nvSpPr>
        <p:spPr>
          <a:xfrm>
            <a:off x="4781723" y="3036895"/>
            <a:ext cx="1714257" cy="584775"/>
          </a:xfrm>
          <a:prstGeom prst="rect">
            <a:avLst/>
          </a:prstGeom>
          <a:solidFill>
            <a:srgbClr val="FFFF00"/>
          </a:solidFill>
          <a:ln w="63500">
            <a:solidFill>
              <a:schemeClr val="tx1"/>
            </a:solidFill>
          </a:ln>
        </p:spPr>
        <p:txBody>
          <a:bodyPr wrap="square" rtlCol="0">
            <a:spAutoFit/>
          </a:bodyPr>
          <a:lstStyle/>
          <a:p>
            <a:r>
              <a:rPr lang="en-US" sz="3200" b="1" dirty="0"/>
              <a:t>Cheerful</a:t>
            </a:r>
          </a:p>
        </p:txBody>
      </p:sp>
    </p:spTree>
    <p:extLst>
      <p:ext uri="{BB962C8B-B14F-4D97-AF65-F5344CB8AC3E}">
        <p14:creationId xmlns:p14="http://schemas.microsoft.com/office/powerpoint/2010/main" val="2423074265"/>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9" grpId="0" animBg="1"/>
      <p:bldP spid="6" grpId="0" animBg="1"/>
      <p:bldP spid="5" grpId="0"/>
      <p:bldP spid="4" grpId="0" animBg="1"/>
      <p:bldP spid="8" grpId="0" animBg="1"/>
      <p:bldP spid="10"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a:extLst>
              <a:ext uri="{FF2B5EF4-FFF2-40B4-BE49-F238E27FC236}">
                <a16:creationId xmlns:a16="http://schemas.microsoft.com/office/drawing/2014/main" id="{A9F2397D-4219-4BCA-B653-F44BF01B43C1}"/>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1410430E-204D-43CD-8C31-8CFEDD43E62A}" type="slidenum">
              <a:rPr lang="en-US" altLang="zh-TW"/>
              <a:pPr/>
              <a:t>2</a:t>
            </a:fld>
            <a:endParaRPr lang="en-US" altLang="zh-TW"/>
          </a:p>
        </p:txBody>
      </p:sp>
      <p:sp>
        <p:nvSpPr>
          <p:cNvPr id="7171" name="Rectangle 2">
            <a:extLst>
              <a:ext uri="{FF2B5EF4-FFF2-40B4-BE49-F238E27FC236}">
                <a16:creationId xmlns:a16="http://schemas.microsoft.com/office/drawing/2014/main" id="{C8974321-FF4D-4CAD-B473-81DAEBD252D6}"/>
              </a:ext>
            </a:extLst>
          </p:cNvPr>
          <p:cNvSpPr>
            <a:spLocks noGrp="1" noChangeArrowheads="1"/>
          </p:cNvSpPr>
          <p:nvPr>
            <p:ph type="title"/>
          </p:nvPr>
        </p:nvSpPr>
        <p:spPr/>
        <p:txBody>
          <a:bodyPr/>
          <a:lstStyle/>
          <a:p>
            <a:pPr eaLnBrk="1" hangingPunct="1"/>
            <a:r>
              <a:rPr lang="en-US" altLang="zh-HK" sz="4800"/>
              <a:t>Odd One Out!</a:t>
            </a:r>
            <a:endParaRPr lang="en-US" altLang="zh-TW" sz="4800"/>
          </a:p>
        </p:txBody>
      </p:sp>
      <p:sp>
        <p:nvSpPr>
          <p:cNvPr id="95235" name="Text Box 3">
            <a:extLst>
              <a:ext uri="{FF2B5EF4-FFF2-40B4-BE49-F238E27FC236}">
                <a16:creationId xmlns:a16="http://schemas.microsoft.com/office/drawing/2014/main" id="{BB06692D-49ED-4C39-AC39-FC1346CFF93A}"/>
              </a:ext>
            </a:extLst>
          </p:cNvPr>
          <p:cNvSpPr txBox="1">
            <a:spLocks noChangeArrowheads="1"/>
          </p:cNvSpPr>
          <p:nvPr/>
        </p:nvSpPr>
        <p:spPr bwMode="auto">
          <a:xfrm>
            <a:off x="395288" y="5011738"/>
            <a:ext cx="2592387" cy="862012"/>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pretty</a:t>
            </a:r>
            <a:endParaRPr lang="en-US" altLang="zh-TW" sz="4800">
              <a:latin typeface="Kristen ITC" panose="03050502040202030202" pitchFamily="66" charset="0"/>
            </a:endParaRPr>
          </a:p>
        </p:txBody>
      </p:sp>
      <p:sp>
        <p:nvSpPr>
          <p:cNvPr id="95236" name="Text Box 4">
            <a:extLst>
              <a:ext uri="{FF2B5EF4-FFF2-40B4-BE49-F238E27FC236}">
                <a16:creationId xmlns:a16="http://schemas.microsoft.com/office/drawing/2014/main" id="{88466167-2323-48FE-BA1C-DD4F5393FAB6}"/>
              </a:ext>
            </a:extLst>
          </p:cNvPr>
          <p:cNvSpPr txBox="1">
            <a:spLocks noChangeArrowheads="1"/>
          </p:cNvSpPr>
          <p:nvPr/>
        </p:nvSpPr>
        <p:spPr bwMode="auto">
          <a:xfrm>
            <a:off x="2195513" y="4006850"/>
            <a:ext cx="2592387" cy="862013"/>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ct val="120000"/>
              </a:lnSpc>
              <a:spcBef>
                <a:spcPct val="50000"/>
              </a:spcBef>
            </a:pPr>
            <a:r>
              <a:rPr lang="en-US" altLang="zh-HK" sz="4000">
                <a:latin typeface="Kristen ITC" panose="03050502040202030202" pitchFamily="66" charset="0"/>
              </a:rPr>
              <a:t>beautiful</a:t>
            </a:r>
            <a:endParaRPr lang="en-US" altLang="zh-TW" sz="4000">
              <a:latin typeface="Kristen ITC" panose="03050502040202030202" pitchFamily="66" charset="0"/>
            </a:endParaRPr>
          </a:p>
        </p:txBody>
      </p:sp>
      <p:sp>
        <p:nvSpPr>
          <p:cNvPr id="95237" name="Text Box 5">
            <a:extLst>
              <a:ext uri="{FF2B5EF4-FFF2-40B4-BE49-F238E27FC236}">
                <a16:creationId xmlns:a16="http://schemas.microsoft.com/office/drawing/2014/main" id="{119DB499-CAB8-4E5D-B90D-3E71DAA38C49}"/>
              </a:ext>
            </a:extLst>
          </p:cNvPr>
          <p:cNvSpPr txBox="1">
            <a:spLocks noChangeArrowheads="1"/>
          </p:cNvSpPr>
          <p:nvPr/>
        </p:nvSpPr>
        <p:spPr bwMode="auto">
          <a:xfrm>
            <a:off x="4211638" y="5014913"/>
            <a:ext cx="2592387" cy="844550"/>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ct val="130000"/>
              </a:lnSpc>
              <a:spcBef>
                <a:spcPct val="50000"/>
              </a:spcBef>
            </a:pPr>
            <a:r>
              <a:rPr lang="en-US" altLang="zh-HK" sz="3600">
                <a:latin typeface="Kristen ITC" panose="03050502040202030202" pitchFamily="66" charset="0"/>
              </a:rPr>
              <a:t>handsome</a:t>
            </a:r>
            <a:endParaRPr lang="en-US" altLang="zh-TW" sz="3600">
              <a:latin typeface="Kristen ITC" panose="03050502040202030202" pitchFamily="66" charset="0"/>
            </a:endParaRPr>
          </a:p>
        </p:txBody>
      </p:sp>
      <p:sp>
        <p:nvSpPr>
          <p:cNvPr id="95238" name="Text Box 6">
            <a:extLst>
              <a:ext uri="{FF2B5EF4-FFF2-40B4-BE49-F238E27FC236}">
                <a16:creationId xmlns:a16="http://schemas.microsoft.com/office/drawing/2014/main" id="{D20C3A4D-BC62-4C0C-BE5D-1B387742572A}"/>
              </a:ext>
            </a:extLst>
          </p:cNvPr>
          <p:cNvSpPr txBox="1">
            <a:spLocks noChangeArrowheads="1"/>
          </p:cNvSpPr>
          <p:nvPr/>
        </p:nvSpPr>
        <p:spPr bwMode="auto">
          <a:xfrm>
            <a:off x="5940425" y="4005263"/>
            <a:ext cx="2592388" cy="862012"/>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ugly</a:t>
            </a:r>
            <a:endParaRPr lang="en-US" altLang="zh-TW" sz="4800">
              <a:latin typeface="Kristen ITC" panose="03050502040202030202" pitchFamily="66" charset="0"/>
            </a:endParaRPr>
          </a:p>
        </p:txBody>
      </p:sp>
      <p:sp>
        <p:nvSpPr>
          <p:cNvPr id="95239" name="Text Box 7">
            <a:extLst>
              <a:ext uri="{FF2B5EF4-FFF2-40B4-BE49-F238E27FC236}">
                <a16:creationId xmlns:a16="http://schemas.microsoft.com/office/drawing/2014/main" id="{3FA84D09-96A0-4083-843E-146165290F16}"/>
              </a:ext>
            </a:extLst>
          </p:cNvPr>
          <p:cNvSpPr txBox="1">
            <a:spLocks noChangeArrowheads="1"/>
          </p:cNvSpPr>
          <p:nvPr/>
        </p:nvSpPr>
        <p:spPr bwMode="auto">
          <a:xfrm>
            <a:off x="611188" y="1770063"/>
            <a:ext cx="8137525" cy="5794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Which word is different from the others?</a:t>
            </a:r>
          </a:p>
        </p:txBody>
      </p:sp>
      <p:sp>
        <p:nvSpPr>
          <p:cNvPr id="95240" name="Text Box 8">
            <a:extLst>
              <a:ext uri="{FF2B5EF4-FFF2-40B4-BE49-F238E27FC236}">
                <a16:creationId xmlns:a16="http://schemas.microsoft.com/office/drawing/2014/main" id="{81570FEA-5389-4DCE-B899-D13BBA3459D9}"/>
              </a:ext>
            </a:extLst>
          </p:cNvPr>
          <p:cNvSpPr txBox="1">
            <a:spLocks noChangeArrowheads="1"/>
          </p:cNvSpPr>
          <p:nvPr/>
        </p:nvSpPr>
        <p:spPr bwMode="auto">
          <a:xfrm>
            <a:off x="611188" y="2371725"/>
            <a:ext cx="8064500" cy="641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How about the rest? What is in common?</a:t>
            </a:r>
            <a:r>
              <a:rPr lang="en-US" altLang="zh-HK" sz="3600">
                <a:latin typeface="Comic Sans MS" panose="030F0702030302020204" pitchFamily="66" charset="0"/>
              </a:rPr>
              <a:t>  </a:t>
            </a:r>
            <a:endParaRPr lang="en-US" altLang="zh-TW" sz="3600">
              <a:latin typeface="Comic Sans MS" panose="030F0702030302020204" pitchFamily="66" charset="0"/>
            </a:endParaRPr>
          </a:p>
        </p:txBody>
      </p:sp>
      <p:sp>
        <p:nvSpPr>
          <p:cNvPr id="95241" name="Text Box 9">
            <a:extLst>
              <a:ext uri="{FF2B5EF4-FFF2-40B4-BE49-F238E27FC236}">
                <a16:creationId xmlns:a16="http://schemas.microsoft.com/office/drawing/2014/main" id="{6698C6A0-BDD3-4E20-AA86-C9B68CC8BECA}"/>
              </a:ext>
            </a:extLst>
          </p:cNvPr>
          <p:cNvSpPr txBox="1">
            <a:spLocks noChangeArrowheads="1"/>
          </p:cNvSpPr>
          <p:nvPr/>
        </p:nvSpPr>
        <p:spPr bwMode="auto">
          <a:xfrm>
            <a:off x="4211638" y="5013325"/>
            <a:ext cx="2592387" cy="844550"/>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ct val="130000"/>
              </a:lnSpc>
              <a:spcBef>
                <a:spcPct val="50000"/>
              </a:spcBef>
            </a:pPr>
            <a:r>
              <a:rPr lang="en-US" altLang="zh-HK" sz="3600">
                <a:latin typeface="Kristen ITC" panose="03050502040202030202" pitchFamily="66" charset="0"/>
              </a:rPr>
              <a:t>handsome</a:t>
            </a:r>
            <a:endParaRPr lang="en-US" altLang="zh-TW" sz="3600">
              <a:latin typeface="Kristen ITC" panose="03050502040202030202" pitchFamily="66" charset="0"/>
            </a:endParaRPr>
          </a:p>
        </p:txBody>
      </p:sp>
      <p:sp>
        <p:nvSpPr>
          <p:cNvPr id="95242" name="Text Box 10">
            <a:extLst>
              <a:ext uri="{FF2B5EF4-FFF2-40B4-BE49-F238E27FC236}">
                <a16:creationId xmlns:a16="http://schemas.microsoft.com/office/drawing/2014/main" id="{18AF0C80-BCBF-4A7F-A439-2F2DCF5FD917}"/>
              </a:ext>
            </a:extLst>
          </p:cNvPr>
          <p:cNvSpPr txBox="1">
            <a:spLocks noChangeArrowheads="1"/>
          </p:cNvSpPr>
          <p:nvPr/>
        </p:nvSpPr>
        <p:spPr bwMode="auto">
          <a:xfrm>
            <a:off x="2195513" y="4006850"/>
            <a:ext cx="2592387" cy="862013"/>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ct val="120000"/>
              </a:lnSpc>
              <a:spcBef>
                <a:spcPct val="50000"/>
              </a:spcBef>
            </a:pPr>
            <a:r>
              <a:rPr lang="en-US" altLang="zh-HK" sz="4000">
                <a:latin typeface="Kristen ITC" panose="03050502040202030202" pitchFamily="66" charset="0"/>
              </a:rPr>
              <a:t>beautiful</a:t>
            </a:r>
            <a:endParaRPr lang="en-US" altLang="zh-TW" sz="4000">
              <a:latin typeface="Kristen ITC" panose="03050502040202030202" pitchFamily="66" charset="0"/>
            </a:endParaRPr>
          </a:p>
        </p:txBody>
      </p:sp>
      <p:sp>
        <p:nvSpPr>
          <p:cNvPr id="95243" name="Text Box 11">
            <a:extLst>
              <a:ext uri="{FF2B5EF4-FFF2-40B4-BE49-F238E27FC236}">
                <a16:creationId xmlns:a16="http://schemas.microsoft.com/office/drawing/2014/main" id="{8889B34B-F493-4102-855D-99A00162C182}"/>
              </a:ext>
            </a:extLst>
          </p:cNvPr>
          <p:cNvSpPr txBox="1">
            <a:spLocks noChangeArrowheads="1"/>
          </p:cNvSpPr>
          <p:nvPr/>
        </p:nvSpPr>
        <p:spPr bwMode="auto">
          <a:xfrm>
            <a:off x="5940425" y="4005263"/>
            <a:ext cx="2592388" cy="862012"/>
          </a:xfrm>
          <a:prstGeom prst="rect">
            <a:avLst/>
          </a:prstGeom>
          <a:solidFill>
            <a:srgbClr val="FFCC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ugly</a:t>
            </a:r>
            <a:endParaRPr lang="en-US" altLang="zh-TW" sz="4800">
              <a:latin typeface="Kristen ITC" panose="03050502040202030202" pitchFamily="66" charset="0"/>
            </a:endParaRPr>
          </a:p>
        </p:txBody>
      </p:sp>
      <p:sp>
        <p:nvSpPr>
          <p:cNvPr id="95244" name="Text Box 12">
            <a:extLst>
              <a:ext uri="{FF2B5EF4-FFF2-40B4-BE49-F238E27FC236}">
                <a16:creationId xmlns:a16="http://schemas.microsoft.com/office/drawing/2014/main" id="{4D27515A-C818-432C-97CB-B8898554FF02}"/>
              </a:ext>
            </a:extLst>
          </p:cNvPr>
          <p:cNvSpPr txBox="1">
            <a:spLocks noChangeArrowheads="1"/>
          </p:cNvSpPr>
          <p:nvPr/>
        </p:nvSpPr>
        <p:spPr bwMode="auto">
          <a:xfrm>
            <a:off x="395288" y="5014913"/>
            <a:ext cx="2592387" cy="862012"/>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pretty</a:t>
            </a:r>
            <a:endParaRPr lang="en-US" altLang="zh-TW" sz="4800">
              <a:latin typeface="Kristen ITC" panose="03050502040202030202" pitchFamily="66"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5235"/>
                                        </p:tgtEl>
                                        <p:attrNameLst>
                                          <p:attrName>style.visibility</p:attrName>
                                        </p:attrNameLst>
                                      </p:cBhvr>
                                      <p:to>
                                        <p:strVal val="visible"/>
                                      </p:to>
                                    </p:set>
                                    <p:animEffect transition="in" filter="diamond(in)">
                                      <p:cBhvr>
                                        <p:cTn id="7" dur="500"/>
                                        <p:tgtEl>
                                          <p:spTgt spid="95235"/>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95236"/>
                                        </p:tgtEl>
                                        <p:attrNameLst>
                                          <p:attrName>style.visibility</p:attrName>
                                        </p:attrNameLst>
                                      </p:cBhvr>
                                      <p:to>
                                        <p:strVal val="visible"/>
                                      </p:to>
                                    </p:set>
                                    <p:animEffect transition="in" filter="diamond(in)">
                                      <p:cBhvr>
                                        <p:cTn id="10" dur="500"/>
                                        <p:tgtEl>
                                          <p:spTgt spid="95236"/>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95237"/>
                                        </p:tgtEl>
                                        <p:attrNameLst>
                                          <p:attrName>style.visibility</p:attrName>
                                        </p:attrNameLst>
                                      </p:cBhvr>
                                      <p:to>
                                        <p:strVal val="visible"/>
                                      </p:to>
                                    </p:set>
                                    <p:animEffect transition="in" filter="diamond(in)">
                                      <p:cBhvr>
                                        <p:cTn id="13" dur="500"/>
                                        <p:tgtEl>
                                          <p:spTgt spid="95237"/>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95238"/>
                                        </p:tgtEl>
                                        <p:attrNameLst>
                                          <p:attrName>style.visibility</p:attrName>
                                        </p:attrNameLst>
                                      </p:cBhvr>
                                      <p:to>
                                        <p:strVal val="visible"/>
                                      </p:to>
                                    </p:set>
                                    <p:animEffect transition="in" filter="diamond(in)">
                                      <p:cBhvr>
                                        <p:cTn id="16" dur="500"/>
                                        <p:tgtEl>
                                          <p:spTgt spid="9523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95239">
                                            <p:txEl>
                                              <p:pRg st="0" end="0"/>
                                            </p:txEl>
                                          </p:spTgt>
                                        </p:tgtEl>
                                        <p:attrNameLst>
                                          <p:attrName>style.visibility</p:attrName>
                                        </p:attrNameLst>
                                      </p:cBhvr>
                                      <p:to>
                                        <p:strVal val="visible"/>
                                      </p:to>
                                    </p:set>
                                    <p:animEffect transition="in" filter="diamond(in)">
                                      <p:cBhvr>
                                        <p:cTn id="21" dur="500"/>
                                        <p:tgtEl>
                                          <p:spTgt spid="95239">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95243"/>
                                        </p:tgtEl>
                                        <p:attrNameLst>
                                          <p:attrName>style.visibility</p:attrName>
                                        </p:attrNameLst>
                                      </p:cBhvr>
                                      <p:to>
                                        <p:strVal val="visible"/>
                                      </p:to>
                                    </p:set>
                                    <p:animEffect transition="in" filter="diamond(in)">
                                      <p:cBhvr>
                                        <p:cTn id="26" dur="500"/>
                                        <p:tgtEl>
                                          <p:spTgt spid="9524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95240">
                                            <p:txEl>
                                              <p:pRg st="0" end="0"/>
                                            </p:txEl>
                                          </p:spTgt>
                                        </p:tgtEl>
                                        <p:attrNameLst>
                                          <p:attrName>style.visibility</p:attrName>
                                        </p:attrNameLst>
                                      </p:cBhvr>
                                      <p:to>
                                        <p:strVal val="visible"/>
                                      </p:to>
                                    </p:set>
                                    <p:animEffect transition="in" filter="diamond(in)">
                                      <p:cBhvr>
                                        <p:cTn id="31" dur="500"/>
                                        <p:tgtEl>
                                          <p:spTgt spid="95240">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5242"/>
                                        </p:tgtEl>
                                        <p:attrNameLst>
                                          <p:attrName>style.visibility</p:attrName>
                                        </p:attrNameLst>
                                      </p:cBhvr>
                                      <p:to>
                                        <p:strVal val="visible"/>
                                      </p:to>
                                    </p:set>
                                    <p:animEffect transition="in" filter="fade">
                                      <p:cBhvr>
                                        <p:cTn id="36" dur="500"/>
                                        <p:tgtEl>
                                          <p:spTgt spid="9524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5241"/>
                                        </p:tgtEl>
                                        <p:attrNameLst>
                                          <p:attrName>style.visibility</p:attrName>
                                        </p:attrNameLst>
                                      </p:cBhvr>
                                      <p:to>
                                        <p:strVal val="visible"/>
                                      </p:to>
                                    </p:set>
                                    <p:animEffect transition="in" filter="fade">
                                      <p:cBhvr>
                                        <p:cTn id="39" dur="500"/>
                                        <p:tgtEl>
                                          <p:spTgt spid="95241"/>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95244"/>
                                        </p:tgtEl>
                                        <p:attrNameLst>
                                          <p:attrName>style.visibility</p:attrName>
                                        </p:attrNameLst>
                                      </p:cBhvr>
                                      <p:to>
                                        <p:strVal val="visible"/>
                                      </p:to>
                                    </p:set>
                                    <p:animEffect transition="in" filter="diamond(in)">
                                      <p:cBhvr>
                                        <p:cTn id="42" dur="500"/>
                                        <p:tgtEl>
                                          <p:spTgt spid="95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animBg="1"/>
      <p:bldP spid="95236" grpId="0" animBg="1"/>
      <p:bldP spid="95237" grpId="0" animBg="1"/>
      <p:bldP spid="95238" grpId="0" animBg="1"/>
      <p:bldP spid="95239" grpId="0" build="p"/>
      <p:bldP spid="95240" grpId="0" build="p"/>
      <p:bldP spid="95241" grpId="0" animBg="1"/>
      <p:bldP spid="95242" grpId="0" animBg="1"/>
      <p:bldP spid="95243" grpId="0" animBg="1"/>
      <p:bldP spid="9524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a:extLst>
              <a:ext uri="{FF2B5EF4-FFF2-40B4-BE49-F238E27FC236}">
                <a16:creationId xmlns:a16="http://schemas.microsoft.com/office/drawing/2014/main" id="{C88D0318-7969-44E4-B99C-8EF5B1FF6B5B}"/>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A4116240-2665-4F10-97BF-BA72CD2059D6}" type="slidenum">
              <a:rPr lang="en-US" altLang="zh-TW"/>
              <a:pPr/>
              <a:t>3</a:t>
            </a:fld>
            <a:endParaRPr lang="en-US" altLang="zh-TW"/>
          </a:p>
        </p:txBody>
      </p:sp>
      <p:sp>
        <p:nvSpPr>
          <p:cNvPr id="10243" name="Rectangle 2">
            <a:extLst>
              <a:ext uri="{FF2B5EF4-FFF2-40B4-BE49-F238E27FC236}">
                <a16:creationId xmlns:a16="http://schemas.microsoft.com/office/drawing/2014/main" id="{DBC7007F-A9D7-4F11-853B-3D6F8C9BF1BD}"/>
              </a:ext>
            </a:extLst>
          </p:cNvPr>
          <p:cNvSpPr>
            <a:spLocks noGrp="1" noChangeArrowheads="1"/>
          </p:cNvSpPr>
          <p:nvPr>
            <p:ph type="title"/>
          </p:nvPr>
        </p:nvSpPr>
        <p:spPr/>
        <p:txBody>
          <a:bodyPr/>
          <a:lstStyle/>
          <a:p>
            <a:pPr eaLnBrk="1" hangingPunct="1"/>
            <a:r>
              <a:rPr lang="en-US" altLang="zh-HK" sz="4800"/>
              <a:t>Odd One Out!</a:t>
            </a:r>
            <a:endParaRPr lang="en-US" altLang="zh-TW" sz="4800"/>
          </a:p>
        </p:txBody>
      </p:sp>
      <p:sp>
        <p:nvSpPr>
          <p:cNvPr id="133123" name="Text Box 3">
            <a:extLst>
              <a:ext uri="{FF2B5EF4-FFF2-40B4-BE49-F238E27FC236}">
                <a16:creationId xmlns:a16="http://schemas.microsoft.com/office/drawing/2014/main" id="{B556DAFE-989E-429B-B6F8-D5B7C4395DF9}"/>
              </a:ext>
            </a:extLst>
          </p:cNvPr>
          <p:cNvSpPr txBox="1">
            <a:spLocks noChangeArrowheads="1"/>
          </p:cNvSpPr>
          <p:nvPr/>
        </p:nvSpPr>
        <p:spPr bwMode="auto">
          <a:xfrm>
            <a:off x="395288" y="5011738"/>
            <a:ext cx="2592387" cy="862012"/>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cry</a:t>
            </a:r>
            <a:endParaRPr lang="en-US" altLang="zh-TW" sz="4800">
              <a:latin typeface="Kristen ITC" panose="03050502040202030202" pitchFamily="66" charset="0"/>
            </a:endParaRPr>
          </a:p>
        </p:txBody>
      </p:sp>
      <p:sp>
        <p:nvSpPr>
          <p:cNvPr id="133124" name="Text Box 4">
            <a:extLst>
              <a:ext uri="{FF2B5EF4-FFF2-40B4-BE49-F238E27FC236}">
                <a16:creationId xmlns:a16="http://schemas.microsoft.com/office/drawing/2014/main" id="{895EE521-41EC-4F9F-8085-B8F891722500}"/>
              </a:ext>
            </a:extLst>
          </p:cNvPr>
          <p:cNvSpPr txBox="1">
            <a:spLocks noChangeArrowheads="1"/>
          </p:cNvSpPr>
          <p:nvPr/>
        </p:nvSpPr>
        <p:spPr bwMode="auto">
          <a:xfrm>
            <a:off x="2195513" y="4006850"/>
            <a:ext cx="2592387" cy="862013"/>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weep</a:t>
            </a:r>
            <a:endParaRPr lang="en-US" altLang="zh-TW" sz="4800">
              <a:latin typeface="Kristen ITC" panose="03050502040202030202" pitchFamily="66" charset="0"/>
            </a:endParaRPr>
          </a:p>
        </p:txBody>
      </p:sp>
      <p:sp>
        <p:nvSpPr>
          <p:cNvPr id="133125" name="Text Box 5">
            <a:extLst>
              <a:ext uri="{FF2B5EF4-FFF2-40B4-BE49-F238E27FC236}">
                <a16:creationId xmlns:a16="http://schemas.microsoft.com/office/drawing/2014/main" id="{6A48ECCB-EF46-42EE-A30E-47A1647BF6EC}"/>
              </a:ext>
            </a:extLst>
          </p:cNvPr>
          <p:cNvSpPr txBox="1">
            <a:spLocks noChangeArrowheads="1"/>
          </p:cNvSpPr>
          <p:nvPr/>
        </p:nvSpPr>
        <p:spPr bwMode="auto">
          <a:xfrm>
            <a:off x="4211638" y="5014913"/>
            <a:ext cx="2592387" cy="800100"/>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400">
                <a:latin typeface="Kristen ITC" panose="03050502040202030202" pitchFamily="66" charset="0"/>
              </a:rPr>
              <a:t>unhappy</a:t>
            </a:r>
            <a:endParaRPr lang="en-US" altLang="zh-TW" sz="4400">
              <a:latin typeface="Kristen ITC" panose="03050502040202030202" pitchFamily="66" charset="0"/>
            </a:endParaRPr>
          </a:p>
        </p:txBody>
      </p:sp>
      <p:sp>
        <p:nvSpPr>
          <p:cNvPr id="133126" name="Text Box 6">
            <a:extLst>
              <a:ext uri="{FF2B5EF4-FFF2-40B4-BE49-F238E27FC236}">
                <a16:creationId xmlns:a16="http://schemas.microsoft.com/office/drawing/2014/main" id="{4C581F45-9882-4856-AE2B-0FF325EF3471}"/>
              </a:ext>
            </a:extLst>
          </p:cNvPr>
          <p:cNvSpPr txBox="1">
            <a:spLocks noChangeArrowheads="1"/>
          </p:cNvSpPr>
          <p:nvPr/>
        </p:nvSpPr>
        <p:spPr bwMode="auto">
          <a:xfrm>
            <a:off x="5940425" y="4076700"/>
            <a:ext cx="2592388" cy="862013"/>
          </a:xfrm>
          <a:prstGeom prst="rect">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sob</a:t>
            </a:r>
            <a:endParaRPr lang="en-US" altLang="zh-TW" sz="4800">
              <a:latin typeface="Kristen ITC" panose="03050502040202030202" pitchFamily="66" charset="0"/>
            </a:endParaRPr>
          </a:p>
        </p:txBody>
      </p:sp>
      <p:sp>
        <p:nvSpPr>
          <p:cNvPr id="133127" name="Text Box 7">
            <a:extLst>
              <a:ext uri="{FF2B5EF4-FFF2-40B4-BE49-F238E27FC236}">
                <a16:creationId xmlns:a16="http://schemas.microsoft.com/office/drawing/2014/main" id="{6561EB06-3EC3-4EBF-988F-3E271982BFFA}"/>
              </a:ext>
            </a:extLst>
          </p:cNvPr>
          <p:cNvSpPr txBox="1">
            <a:spLocks noChangeArrowheads="1"/>
          </p:cNvSpPr>
          <p:nvPr/>
        </p:nvSpPr>
        <p:spPr bwMode="auto">
          <a:xfrm>
            <a:off x="611188" y="1841500"/>
            <a:ext cx="8064500" cy="57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Which word is different from the others?</a:t>
            </a:r>
          </a:p>
        </p:txBody>
      </p:sp>
      <p:sp>
        <p:nvSpPr>
          <p:cNvPr id="133128" name="Text Box 8">
            <a:extLst>
              <a:ext uri="{FF2B5EF4-FFF2-40B4-BE49-F238E27FC236}">
                <a16:creationId xmlns:a16="http://schemas.microsoft.com/office/drawing/2014/main" id="{361AE992-E20C-4B2C-8EFE-76471D465E1E}"/>
              </a:ext>
            </a:extLst>
          </p:cNvPr>
          <p:cNvSpPr txBox="1">
            <a:spLocks noChangeArrowheads="1"/>
          </p:cNvSpPr>
          <p:nvPr/>
        </p:nvSpPr>
        <p:spPr bwMode="auto">
          <a:xfrm>
            <a:off x="611188" y="2427288"/>
            <a:ext cx="8137525" cy="6413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200">
                <a:latin typeface="Comic Sans MS" panose="030F0702030302020204" pitchFamily="66" charset="0"/>
              </a:rPr>
              <a:t>How about the rest? What is in common?</a:t>
            </a:r>
            <a:r>
              <a:rPr lang="en-US" altLang="zh-HK" sz="3600">
                <a:latin typeface="Comic Sans MS" panose="030F0702030302020204" pitchFamily="66" charset="0"/>
              </a:rPr>
              <a:t>  </a:t>
            </a:r>
            <a:endParaRPr lang="en-US" altLang="zh-TW" sz="3600">
              <a:latin typeface="Comic Sans MS" panose="030F0702030302020204" pitchFamily="66" charset="0"/>
            </a:endParaRPr>
          </a:p>
        </p:txBody>
      </p:sp>
      <p:sp>
        <p:nvSpPr>
          <p:cNvPr id="133129" name="Text Box 9">
            <a:extLst>
              <a:ext uri="{FF2B5EF4-FFF2-40B4-BE49-F238E27FC236}">
                <a16:creationId xmlns:a16="http://schemas.microsoft.com/office/drawing/2014/main" id="{C387E0B4-9FC6-4121-BAB1-4D099AE43AA7}"/>
              </a:ext>
            </a:extLst>
          </p:cNvPr>
          <p:cNvSpPr txBox="1">
            <a:spLocks noChangeArrowheads="1"/>
          </p:cNvSpPr>
          <p:nvPr/>
        </p:nvSpPr>
        <p:spPr bwMode="auto">
          <a:xfrm>
            <a:off x="4211638" y="5005388"/>
            <a:ext cx="2592387" cy="800100"/>
          </a:xfrm>
          <a:prstGeom prst="rect">
            <a:avLst/>
          </a:prstGeom>
          <a:solidFill>
            <a:srgbClr val="FFCC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400">
                <a:latin typeface="Kristen ITC" panose="03050502040202030202" pitchFamily="66" charset="0"/>
              </a:rPr>
              <a:t>unhappy</a:t>
            </a:r>
            <a:endParaRPr lang="en-US" altLang="zh-TW" sz="4400">
              <a:latin typeface="Kristen ITC" panose="03050502040202030202" pitchFamily="66" charset="0"/>
            </a:endParaRPr>
          </a:p>
        </p:txBody>
      </p:sp>
      <p:sp>
        <p:nvSpPr>
          <p:cNvPr id="133130" name="Text Box 10">
            <a:extLst>
              <a:ext uri="{FF2B5EF4-FFF2-40B4-BE49-F238E27FC236}">
                <a16:creationId xmlns:a16="http://schemas.microsoft.com/office/drawing/2014/main" id="{C204735F-97AE-44FC-A1D8-D2D89F4DB5EC}"/>
              </a:ext>
            </a:extLst>
          </p:cNvPr>
          <p:cNvSpPr txBox="1">
            <a:spLocks noChangeArrowheads="1"/>
          </p:cNvSpPr>
          <p:nvPr/>
        </p:nvSpPr>
        <p:spPr bwMode="auto">
          <a:xfrm>
            <a:off x="2195513" y="4006850"/>
            <a:ext cx="2592387" cy="862013"/>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weep</a:t>
            </a:r>
            <a:endParaRPr lang="en-US" altLang="zh-TW" sz="4800">
              <a:latin typeface="Kristen ITC" panose="03050502040202030202" pitchFamily="66" charset="0"/>
            </a:endParaRPr>
          </a:p>
        </p:txBody>
      </p:sp>
      <p:sp>
        <p:nvSpPr>
          <p:cNvPr id="133131" name="Text Box 11">
            <a:extLst>
              <a:ext uri="{FF2B5EF4-FFF2-40B4-BE49-F238E27FC236}">
                <a16:creationId xmlns:a16="http://schemas.microsoft.com/office/drawing/2014/main" id="{8B15B270-0600-4858-90AC-366E1913E9C9}"/>
              </a:ext>
            </a:extLst>
          </p:cNvPr>
          <p:cNvSpPr txBox="1">
            <a:spLocks noChangeArrowheads="1"/>
          </p:cNvSpPr>
          <p:nvPr/>
        </p:nvSpPr>
        <p:spPr bwMode="auto">
          <a:xfrm>
            <a:off x="5940425" y="4079875"/>
            <a:ext cx="2592388" cy="862013"/>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sob</a:t>
            </a:r>
            <a:endParaRPr lang="en-US" altLang="zh-TW" sz="4800">
              <a:latin typeface="Kristen ITC" panose="03050502040202030202" pitchFamily="66" charset="0"/>
            </a:endParaRPr>
          </a:p>
        </p:txBody>
      </p:sp>
      <p:sp>
        <p:nvSpPr>
          <p:cNvPr id="133132" name="Text Box 12">
            <a:extLst>
              <a:ext uri="{FF2B5EF4-FFF2-40B4-BE49-F238E27FC236}">
                <a16:creationId xmlns:a16="http://schemas.microsoft.com/office/drawing/2014/main" id="{C1C338EC-289C-4585-B6C1-499118D77BE1}"/>
              </a:ext>
            </a:extLst>
          </p:cNvPr>
          <p:cNvSpPr txBox="1">
            <a:spLocks noChangeArrowheads="1"/>
          </p:cNvSpPr>
          <p:nvPr/>
        </p:nvSpPr>
        <p:spPr bwMode="auto">
          <a:xfrm>
            <a:off x="395288" y="5014913"/>
            <a:ext cx="2592387" cy="862012"/>
          </a:xfrm>
          <a:prstGeom prst="rect">
            <a:avLst/>
          </a:prstGeom>
          <a:solidFill>
            <a:srgbClr val="CC99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spcBef>
                <a:spcPct val="50000"/>
              </a:spcBef>
            </a:pPr>
            <a:r>
              <a:rPr lang="en-US" altLang="zh-HK" sz="4800">
                <a:latin typeface="Kristen ITC" panose="03050502040202030202" pitchFamily="66" charset="0"/>
              </a:rPr>
              <a:t>cry</a:t>
            </a:r>
            <a:endParaRPr lang="en-US" altLang="zh-TW" sz="4800">
              <a:latin typeface="Kristen ITC" panose="03050502040202030202" pitchFamily="66" charset="0"/>
            </a:endParaRPr>
          </a:p>
        </p:txBody>
      </p:sp>
      <p:sp>
        <p:nvSpPr>
          <p:cNvPr id="133133" name="Text Box 13">
            <a:extLst>
              <a:ext uri="{FF2B5EF4-FFF2-40B4-BE49-F238E27FC236}">
                <a16:creationId xmlns:a16="http://schemas.microsoft.com/office/drawing/2014/main" id="{970765AF-8EAA-4EA0-A394-E403388896C6}"/>
              </a:ext>
            </a:extLst>
          </p:cNvPr>
          <p:cNvSpPr txBox="1">
            <a:spLocks noChangeArrowheads="1"/>
          </p:cNvSpPr>
          <p:nvPr/>
        </p:nvSpPr>
        <p:spPr bwMode="auto">
          <a:xfrm>
            <a:off x="4140200" y="4976813"/>
            <a:ext cx="2808288" cy="1044575"/>
          </a:xfrm>
          <a:prstGeom prst="rect">
            <a:avLst/>
          </a:prstGeom>
          <a:solidFill>
            <a:schemeClr val="bg1"/>
          </a:solidFill>
          <a:ln w="381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lnSpc>
                <a:spcPct val="125000"/>
              </a:lnSpc>
              <a:spcBef>
                <a:spcPct val="50000"/>
              </a:spcBef>
            </a:pPr>
            <a:endParaRPr lang="en-US" altLang="en-US" sz="4800">
              <a:latin typeface="Kristen ITC" panose="03050502040202030202" pitchFamily="66"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3123"/>
                                        </p:tgtEl>
                                        <p:attrNameLst>
                                          <p:attrName>style.visibility</p:attrName>
                                        </p:attrNameLst>
                                      </p:cBhvr>
                                      <p:to>
                                        <p:strVal val="visible"/>
                                      </p:to>
                                    </p:set>
                                    <p:animEffect transition="in" filter="diamond(in)">
                                      <p:cBhvr>
                                        <p:cTn id="7" dur="500"/>
                                        <p:tgtEl>
                                          <p:spTgt spid="133123"/>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133124"/>
                                        </p:tgtEl>
                                        <p:attrNameLst>
                                          <p:attrName>style.visibility</p:attrName>
                                        </p:attrNameLst>
                                      </p:cBhvr>
                                      <p:to>
                                        <p:strVal val="visible"/>
                                      </p:to>
                                    </p:set>
                                    <p:animEffect transition="in" filter="diamond(in)">
                                      <p:cBhvr>
                                        <p:cTn id="10" dur="500"/>
                                        <p:tgtEl>
                                          <p:spTgt spid="133124"/>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133125"/>
                                        </p:tgtEl>
                                        <p:attrNameLst>
                                          <p:attrName>style.visibility</p:attrName>
                                        </p:attrNameLst>
                                      </p:cBhvr>
                                      <p:to>
                                        <p:strVal val="visible"/>
                                      </p:to>
                                    </p:set>
                                    <p:animEffect transition="in" filter="diamond(in)">
                                      <p:cBhvr>
                                        <p:cTn id="13" dur="500"/>
                                        <p:tgtEl>
                                          <p:spTgt spid="133125"/>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133126"/>
                                        </p:tgtEl>
                                        <p:attrNameLst>
                                          <p:attrName>style.visibility</p:attrName>
                                        </p:attrNameLst>
                                      </p:cBhvr>
                                      <p:to>
                                        <p:strVal val="visible"/>
                                      </p:to>
                                    </p:set>
                                    <p:animEffect transition="in" filter="diamond(in)">
                                      <p:cBhvr>
                                        <p:cTn id="16" dur="500"/>
                                        <p:tgtEl>
                                          <p:spTgt spid="1331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8" presetClass="entr" presetSubtype="16" fill="hold" grpId="0" nodeType="clickEffect">
                                  <p:stCondLst>
                                    <p:cond delay="0"/>
                                  </p:stCondLst>
                                  <p:childTnLst>
                                    <p:set>
                                      <p:cBhvr>
                                        <p:cTn id="20" dur="1" fill="hold">
                                          <p:stCondLst>
                                            <p:cond delay="0"/>
                                          </p:stCondLst>
                                        </p:cTn>
                                        <p:tgtEl>
                                          <p:spTgt spid="133127">
                                            <p:txEl>
                                              <p:pRg st="0" end="0"/>
                                            </p:txEl>
                                          </p:spTgt>
                                        </p:tgtEl>
                                        <p:attrNameLst>
                                          <p:attrName>style.visibility</p:attrName>
                                        </p:attrNameLst>
                                      </p:cBhvr>
                                      <p:to>
                                        <p:strVal val="visible"/>
                                      </p:to>
                                    </p:set>
                                    <p:animEffect transition="in" filter="diamond(in)">
                                      <p:cBhvr>
                                        <p:cTn id="21" dur="500"/>
                                        <p:tgtEl>
                                          <p:spTgt spid="133127">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3129"/>
                                        </p:tgtEl>
                                        <p:attrNameLst>
                                          <p:attrName>style.visibility</p:attrName>
                                        </p:attrNameLst>
                                      </p:cBhvr>
                                      <p:to>
                                        <p:strVal val="visible"/>
                                      </p:to>
                                    </p:set>
                                    <p:animEffect transition="in" filter="fade">
                                      <p:cBhvr>
                                        <p:cTn id="26" dur="500"/>
                                        <p:tgtEl>
                                          <p:spTgt spid="13312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133128">
                                            <p:txEl>
                                              <p:pRg st="0" end="0"/>
                                            </p:txEl>
                                          </p:spTgt>
                                        </p:tgtEl>
                                        <p:attrNameLst>
                                          <p:attrName>style.visibility</p:attrName>
                                        </p:attrNameLst>
                                      </p:cBhvr>
                                      <p:to>
                                        <p:strVal val="visible"/>
                                      </p:to>
                                    </p:set>
                                    <p:animEffect transition="in" filter="diamond(in)">
                                      <p:cBhvr>
                                        <p:cTn id="31" dur="500"/>
                                        <p:tgtEl>
                                          <p:spTgt spid="133128">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33130"/>
                                        </p:tgtEl>
                                        <p:attrNameLst>
                                          <p:attrName>style.visibility</p:attrName>
                                        </p:attrNameLst>
                                      </p:cBhvr>
                                      <p:to>
                                        <p:strVal val="visible"/>
                                      </p:to>
                                    </p:set>
                                    <p:animEffect transition="in" filter="fade">
                                      <p:cBhvr>
                                        <p:cTn id="36" dur="500"/>
                                        <p:tgtEl>
                                          <p:spTgt spid="133130"/>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133131"/>
                                        </p:tgtEl>
                                        <p:attrNameLst>
                                          <p:attrName>style.visibility</p:attrName>
                                        </p:attrNameLst>
                                      </p:cBhvr>
                                      <p:to>
                                        <p:strVal val="visible"/>
                                      </p:to>
                                    </p:set>
                                    <p:animEffect transition="in" filter="diamond(in)">
                                      <p:cBhvr>
                                        <p:cTn id="39" dur="500"/>
                                        <p:tgtEl>
                                          <p:spTgt spid="133131"/>
                                        </p:tgtEl>
                                      </p:cBhvr>
                                    </p:animEffect>
                                  </p:childTnLst>
                                </p:cTn>
                              </p:par>
                              <p:par>
                                <p:cTn id="40" presetID="8" presetClass="entr" presetSubtype="16" fill="hold" grpId="0" nodeType="withEffect">
                                  <p:stCondLst>
                                    <p:cond delay="0"/>
                                  </p:stCondLst>
                                  <p:childTnLst>
                                    <p:set>
                                      <p:cBhvr>
                                        <p:cTn id="41" dur="1" fill="hold">
                                          <p:stCondLst>
                                            <p:cond delay="0"/>
                                          </p:stCondLst>
                                        </p:cTn>
                                        <p:tgtEl>
                                          <p:spTgt spid="133132"/>
                                        </p:tgtEl>
                                        <p:attrNameLst>
                                          <p:attrName>style.visibility</p:attrName>
                                        </p:attrNameLst>
                                      </p:cBhvr>
                                      <p:to>
                                        <p:strVal val="visible"/>
                                      </p:to>
                                    </p:set>
                                    <p:animEffect transition="in" filter="diamond(in)">
                                      <p:cBhvr>
                                        <p:cTn id="42" dur="500"/>
                                        <p:tgtEl>
                                          <p:spTgt spid="13313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33133"/>
                                        </p:tgtEl>
                                        <p:attrNameLst>
                                          <p:attrName>style.visibility</p:attrName>
                                        </p:attrNameLst>
                                      </p:cBhvr>
                                      <p:to>
                                        <p:strVal val="visible"/>
                                      </p:to>
                                    </p:set>
                                    <p:animEffect transition="in" filter="fade">
                                      <p:cBhvr>
                                        <p:cTn id="45" dur="500"/>
                                        <p:tgtEl>
                                          <p:spTgt spid="133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animBg="1"/>
      <p:bldP spid="133124" grpId="0" animBg="1"/>
      <p:bldP spid="133125" grpId="0" animBg="1"/>
      <p:bldP spid="133126" grpId="0" animBg="1"/>
      <p:bldP spid="133127" grpId="0" build="p"/>
      <p:bldP spid="133128" grpId="0" build="p"/>
      <p:bldP spid="133129" grpId="0" animBg="1"/>
      <p:bldP spid="133130" grpId="0" animBg="1"/>
      <p:bldP spid="133131" grpId="0" animBg="1"/>
      <p:bldP spid="133132" grpId="0" animBg="1"/>
      <p:bldP spid="1331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a:extLst>
              <a:ext uri="{FF2B5EF4-FFF2-40B4-BE49-F238E27FC236}">
                <a16:creationId xmlns:a16="http://schemas.microsoft.com/office/drawing/2014/main" id="{969B8532-A678-4DE7-A9FC-723918270CD3}"/>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9DCDEC53-AD1C-48F2-AC40-0A0C67A4A74E}" type="slidenum">
              <a:rPr lang="en-US" altLang="zh-TW"/>
              <a:pPr/>
              <a:t>4</a:t>
            </a:fld>
            <a:endParaRPr lang="en-US" altLang="zh-TW"/>
          </a:p>
        </p:txBody>
      </p:sp>
      <p:sp>
        <p:nvSpPr>
          <p:cNvPr id="11267" name="Rectangle 2">
            <a:extLst>
              <a:ext uri="{FF2B5EF4-FFF2-40B4-BE49-F238E27FC236}">
                <a16:creationId xmlns:a16="http://schemas.microsoft.com/office/drawing/2014/main" id="{7C88CE7E-1FDE-4742-BD1F-3BF537613BF5}"/>
              </a:ext>
            </a:extLst>
          </p:cNvPr>
          <p:cNvSpPr>
            <a:spLocks noGrp="1" noChangeArrowheads="1"/>
          </p:cNvSpPr>
          <p:nvPr>
            <p:ph type="title"/>
          </p:nvPr>
        </p:nvSpPr>
        <p:spPr>
          <a:xfrm>
            <a:off x="446088" y="549275"/>
            <a:ext cx="8229600" cy="647700"/>
          </a:xfrm>
          <a:noFill/>
        </p:spPr>
        <p:txBody>
          <a:bodyPr/>
          <a:lstStyle/>
          <a:p>
            <a:pPr eaLnBrk="1" hangingPunct="1"/>
            <a:r>
              <a:rPr lang="en-US" altLang="zh-HK" sz="4000"/>
              <a:t>Who is he?</a:t>
            </a:r>
            <a:br>
              <a:rPr lang="en-US" altLang="zh-HK" sz="4000"/>
            </a:br>
            <a:r>
              <a:rPr lang="en-US" altLang="zh-HK" sz="4000"/>
              <a:t>Let’s read about him!</a:t>
            </a:r>
            <a:endParaRPr lang="en-US" altLang="zh-TW" sz="4000"/>
          </a:p>
        </p:txBody>
      </p:sp>
      <p:pic>
        <p:nvPicPr>
          <p:cNvPr id="11268" name="Picture 3" descr="Superman">
            <a:extLst>
              <a:ext uri="{FF2B5EF4-FFF2-40B4-BE49-F238E27FC236}">
                <a16:creationId xmlns:a16="http://schemas.microsoft.com/office/drawing/2014/main" id="{80E47710-C3CC-4F50-8CBD-7EBA839D4E0A}"/>
              </a:ext>
            </a:extLst>
          </p:cNvPr>
          <p:cNvPicPr>
            <a:picLocks noChangeAspect="1" noChangeArrowheads="1"/>
          </p:cNvPicPr>
          <p:nvPr/>
        </p:nvPicPr>
        <p:blipFill>
          <a:blip r:embed="rId2">
            <a:lum bright="-100000"/>
            <a:grayscl/>
            <a:biLevel thresh="50000"/>
            <a:extLst>
              <a:ext uri="{28A0092B-C50C-407E-A947-70E740481C1C}">
                <a14:useLocalDpi xmlns:a14="http://schemas.microsoft.com/office/drawing/2010/main" val="0"/>
              </a:ext>
            </a:extLst>
          </a:blip>
          <a:srcRect/>
          <a:stretch>
            <a:fillRect/>
          </a:stretch>
        </p:blipFill>
        <p:spPr bwMode="auto">
          <a:xfrm>
            <a:off x="2771775" y="1989138"/>
            <a:ext cx="3502025" cy="415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556" name="Picture 4" descr="Superman">
            <a:extLst>
              <a:ext uri="{FF2B5EF4-FFF2-40B4-BE49-F238E27FC236}">
                <a16:creationId xmlns:a16="http://schemas.microsoft.com/office/drawing/2014/main" id="{0493C0C3-60F5-4DA7-8C00-D01778D223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1989138"/>
            <a:ext cx="3502025" cy="415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1556"/>
                                        </p:tgtEl>
                                        <p:attrNameLst>
                                          <p:attrName>style.visibility</p:attrName>
                                        </p:attrNameLst>
                                      </p:cBhvr>
                                      <p:to>
                                        <p:strVal val="visible"/>
                                      </p:to>
                                    </p:set>
                                    <p:animEffect transition="in" filter="fade">
                                      <p:cBhvr>
                                        <p:cTn id="7" dur="1000"/>
                                        <p:tgtEl>
                                          <p:spTgt spid="151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a:extLst>
              <a:ext uri="{FF2B5EF4-FFF2-40B4-BE49-F238E27FC236}">
                <a16:creationId xmlns:a16="http://schemas.microsoft.com/office/drawing/2014/main" id="{38A73A85-EBDE-47F5-AA43-FF2427FF6D36}"/>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34678F14-6E82-43AA-8743-42D7F0E51160}" type="slidenum">
              <a:rPr lang="en-US" altLang="zh-TW"/>
              <a:pPr/>
              <a:t>5</a:t>
            </a:fld>
            <a:endParaRPr lang="en-US" altLang="zh-TW"/>
          </a:p>
        </p:txBody>
      </p:sp>
      <p:pic>
        <p:nvPicPr>
          <p:cNvPr id="12291" name="Picture 37" descr="newspaperpage">
            <a:extLst>
              <a:ext uri="{FF2B5EF4-FFF2-40B4-BE49-F238E27FC236}">
                <a16:creationId xmlns:a16="http://schemas.microsoft.com/office/drawing/2014/main" id="{4804219F-4560-4815-BA20-E2B90F5AB5C7}"/>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b="-241"/>
          <a:stretch>
            <a:fillRect/>
          </a:stretch>
        </p:blipFill>
        <p:spPr bwMode="auto">
          <a:xfrm>
            <a:off x="34925"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15">
            <a:extLst>
              <a:ext uri="{FF2B5EF4-FFF2-40B4-BE49-F238E27FC236}">
                <a16:creationId xmlns:a16="http://schemas.microsoft.com/office/drawing/2014/main" id="{A196EDB8-89D3-4EA7-A9F5-00E2A651F709}"/>
              </a:ext>
            </a:extLst>
          </p:cNvPr>
          <p:cNvSpPr txBox="1">
            <a:spLocks noChangeArrowheads="1"/>
          </p:cNvSpPr>
          <p:nvPr/>
        </p:nvSpPr>
        <p:spPr bwMode="auto">
          <a:xfrm>
            <a:off x="6262688" y="476250"/>
            <a:ext cx="24193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r>
              <a:rPr kumimoji="0" lang="en-US" altLang="zh-HK" sz="2400">
                <a:solidFill>
                  <a:srgbClr val="4C4C4C"/>
                </a:solidFill>
                <a:latin typeface="Arial Black" panose="020B0A04020102020204" pitchFamily="34" charset="0"/>
                <a:ea typeface="ＭＳ Ｐゴシック" panose="020B0600070205080204" pitchFamily="34" charset="-128"/>
              </a:rPr>
              <a:t>LOCAL </a:t>
            </a:r>
            <a:r>
              <a:rPr kumimoji="0" lang="en-US" altLang="zh-TW" sz="2400">
                <a:solidFill>
                  <a:srgbClr val="4C4C4C"/>
                </a:solidFill>
                <a:latin typeface="Arial Black" panose="020B0A04020102020204" pitchFamily="34" charset="0"/>
                <a:ea typeface="ＭＳ Ｐゴシック" panose="020B0600070205080204" pitchFamily="34" charset="-128"/>
              </a:rPr>
              <a:t>NEWS</a:t>
            </a:r>
            <a:endParaRPr kumimoji="0" lang="en-US" altLang="zh-TW" sz="2400">
              <a:latin typeface="Times" panose="02020603050405020304" pitchFamily="18" charset="0"/>
              <a:ea typeface="ＭＳ Ｐゴシック" panose="020B0600070205080204" pitchFamily="34" charset="-128"/>
            </a:endParaRPr>
          </a:p>
        </p:txBody>
      </p:sp>
      <p:sp>
        <p:nvSpPr>
          <p:cNvPr id="12293" name="Text Box 19">
            <a:extLst>
              <a:ext uri="{FF2B5EF4-FFF2-40B4-BE49-F238E27FC236}">
                <a16:creationId xmlns:a16="http://schemas.microsoft.com/office/drawing/2014/main" id="{693EB13F-AC9A-4493-947C-0044DF2FEF75}"/>
              </a:ext>
            </a:extLst>
          </p:cNvPr>
          <p:cNvSpPr txBox="1">
            <a:spLocks noChangeArrowheads="1"/>
          </p:cNvSpPr>
          <p:nvPr/>
        </p:nvSpPr>
        <p:spPr bwMode="auto">
          <a:xfrm>
            <a:off x="3851275" y="981075"/>
            <a:ext cx="4968875" cy="5332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ct val="110000"/>
              </a:lnSpc>
              <a:spcBef>
                <a:spcPct val="50000"/>
              </a:spcBef>
            </a:pPr>
            <a:r>
              <a:rPr kumimoji="0" lang="en-US" altLang="zh-HK">
                <a:ea typeface="ＭＳ Ｐゴシック" panose="020B0600070205080204" pitchFamily="34" charset="-128"/>
              </a:rPr>
              <a:t>     </a:t>
            </a:r>
            <a:r>
              <a:rPr kumimoji="0" lang="en-US" altLang="zh-HK"/>
              <a:t>Super Word Kid is actually a Primary 6 student in disguise! </a:t>
            </a:r>
            <a:r>
              <a:rPr kumimoji="0" lang="en-US" altLang="zh-TW"/>
              <a:t>His real name is Jack White.</a:t>
            </a:r>
            <a:endParaRPr kumimoji="0" lang="en-US" altLang="zh-HK"/>
          </a:p>
          <a:p>
            <a:pPr eaLnBrk="1" hangingPunct="1">
              <a:lnSpc>
                <a:spcPct val="110000"/>
              </a:lnSpc>
              <a:spcBef>
                <a:spcPct val="50000"/>
              </a:spcBef>
            </a:pPr>
            <a:r>
              <a:rPr kumimoji="0" lang="en-US" altLang="zh-HK"/>
              <a:t>     Born on </a:t>
            </a:r>
            <a:r>
              <a:rPr kumimoji="0" lang="en-US" altLang="zh-HK" i="1"/>
              <a:t>Planet Word</a:t>
            </a:r>
            <a:r>
              <a:rPr kumimoji="0" lang="en-US" altLang="zh-HK"/>
              <a:t>, Jack left his home planet when he was a baby. He was raised by Mr. and Mrs. White on Earth since then.</a:t>
            </a:r>
          </a:p>
          <a:p>
            <a:pPr eaLnBrk="1" hangingPunct="1">
              <a:lnSpc>
                <a:spcPct val="110000"/>
              </a:lnSpc>
              <a:spcBef>
                <a:spcPct val="50000"/>
              </a:spcBef>
            </a:pPr>
            <a:r>
              <a:rPr kumimoji="0" lang="en-US" altLang="zh-HK"/>
              <a:t>     Jack is a great kid. His parent discovered his great power and great love of words when he was young. He read all the great books in the house at the age of one. When he was four, he already knew every word in the dictionary.</a:t>
            </a:r>
          </a:p>
          <a:p>
            <a:pPr eaLnBrk="1" hangingPunct="1">
              <a:lnSpc>
                <a:spcPct val="110000"/>
              </a:lnSpc>
              <a:spcBef>
                <a:spcPct val="50000"/>
              </a:spcBef>
            </a:pPr>
            <a:r>
              <a:rPr kumimoji="0" lang="en-US" altLang="zh-HK"/>
              <a:t>     Having the power to </a:t>
            </a:r>
            <a:r>
              <a:rPr lang="en-US" altLang="zh-TW"/>
              <a:t>fly faster than light, to lift things as heavy as a building, to bend steel with his strong arms and</a:t>
            </a:r>
            <a:r>
              <a:rPr kumimoji="0" lang="en-US" altLang="zh-HK"/>
              <a:t> to travel in time, Super Word Kid fights bad guys for world peace and for the right use of words. </a:t>
            </a:r>
            <a:endParaRPr kumimoji="0" lang="en-US" altLang="zh-TW"/>
          </a:p>
        </p:txBody>
      </p:sp>
      <p:sp>
        <p:nvSpPr>
          <p:cNvPr id="12294" name="Text Box 23">
            <a:extLst>
              <a:ext uri="{FF2B5EF4-FFF2-40B4-BE49-F238E27FC236}">
                <a16:creationId xmlns:a16="http://schemas.microsoft.com/office/drawing/2014/main" id="{3ECB0035-906D-4D22-8BAA-087572EF76BC}"/>
              </a:ext>
            </a:extLst>
          </p:cNvPr>
          <p:cNvSpPr txBox="1">
            <a:spLocks noChangeArrowheads="1"/>
          </p:cNvSpPr>
          <p:nvPr/>
        </p:nvSpPr>
        <p:spPr bwMode="auto">
          <a:xfrm>
            <a:off x="503238" y="571500"/>
            <a:ext cx="2754312" cy="33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spcBef>
                <a:spcPct val="50000"/>
              </a:spcBef>
            </a:pPr>
            <a:r>
              <a:rPr kumimoji="0" lang="en-US" altLang="zh-TW" sz="1600">
                <a:solidFill>
                  <a:srgbClr val="4C4C4C"/>
                </a:solidFill>
                <a:ea typeface="ＭＳ Ｐゴシック" panose="020B0600070205080204" pitchFamily="34" charset="-128"/>
              </a:rPr>
              <a:t>Date today </a:t>
            </a:r>
            <a:r>
              <a:rPr kumimoji="0" lang="en-US" altLang="zh-HK" sz="1600">
                <a:solidFill>
                  <a:srgbClr val="4C4C4C"/>
                </a:solidFill>
                <a:ea typeface="ＭＳ Ｐゴシック" panose="020B0600070205080204" pitchFamily="34" charset="-128"/>
              </a:rPr>
              <a:t>26</a:t>
            </a:r>
            <a:r>
              <a:rPr kumimoji="0" lang="en-US" altLang="zh-TW" sz="1600">
                <a:solidFill>
                  <a:srgbClr val="4C4C4C"/>
                </a:solidFill>
                <a:ea typeface="ＭＳ Ｐゴシック" panose="020B0600070205080204" pitchFamily="34" charset="-128"/>
              </a:rPr>
              <a:t>/</a:t>
            </a:r>
            <a:r>
              <a:rPr kumimoji="0" lang="en-US" altLang="zh-HK" sz="1600">
                <a:solidFill>
                  <a:srgbClr val="4C4C4C"/>
                </a:solidFill>
                <a:ea typeface="ＭＳ Ｐゴシック" panose="020B0600070205080204" pitchFamily="34" charset="-128"/>
              </a:rPr>
              <a:t>03</a:t>
            </a:r>
            <a:r>
              <a:rPr kumimoji="0" lang="en-US" altLang="zh-TW" sz="1600">
                <a:solidFill>
                  <a:srgbClr val="4C4C4C"/>
                </a:solidFill>
                <a:ea typeface="ＭＳ Ｐゴシック" panose="020B0600070205080204" pitchFamily="34" charset="-128"/>
              </a:rPr>
              <a:t>/</a:t>
            </a:r>
            <a:r>
              <a:rPr kumimoji="0" lang="en-US" altLang="zh-HK" sz="1600">
                <a:solidFill>
                  <a:srgbClr val="4C4C4C"/>
                </a:solidFill>
                <a:ea typeface="ＭＳ Ｐゴシック" panose="020B0600070205080204" pitchFamily="34" charset="-128"/>
              </a:rPr>
              <a:t>2046</a:t>
            </a:r>
            <a:endParaRPr kumimoji="0" lang="en-US" altLang="zh-TW" sz="1600">
              <a:latin typeface="Times" panose="02020603050405020304" pitchFamily="18" charset="0"/>
              <a:ea typeface="ＭＳ Ｐゴシック" panose="020B0600070205080204" pitchFamily="34" charset="-128"/>
            </a:endParaRPr>
          </a:p>
        </p:txBody>
      </p:sp>
      <p:sp>
        <p:nvSpPr>
          <p:cNvPr id="12295" name="Line 25">
            <a:extLst>
              <a:ext uri="{FF2B5EF4-FFF2-40B4-BE49-F238E27FC236}">
                <a16:creationId xmlns:a16="http://schemas.microsoft.com/office/drawing/2014/main" id="{E672383A-C3C3-43DB-BDEB-3D64FA1B9632}"/>
              </a:ext>
            </a:extLst>
          </p:cNvPr>
          <p:cNvSpPr>
            <a:spLocks noChangeShapeType="1"/>
          </p:cNvSpPr>
          <p:nvPr/>
        </p:nvSpPr>
        <p:spPr bwMode="auto">
          <a:xfrm>
            <a:off x="574675" y="908050"/>
            <a:ext cx="82089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296" name="Line 26">
            <a:extLst>
              <a:ext uri="{FF2B5EF4-FFF2-40B4-BE49-F238E27FC236}">
                <a16:creationId xmlns:a16="http://schemas.microsoft.com/office/drawing/2014/main" id="{6D23D8F5-C5EA-4781-9C5A-485E55C7EF54}"/>
              </a:ext>
            </a:extLst>
          </p:cNvPr>
          <p:cNvSpPr>
            <a:spLocks noChangeShapeType="1"/>
          </p:cNvSpPr>
          <p:nvPr/>
        </p:nvSpPr>
        <p:spPr bwMode="auto">
          <a:xfrm>
            <a:off x="3779838" y="1052513"/>
            <a:ext cx="0" cy="568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297" name="Text Box 27">
            <a:extLst>
              <a:ext uri="{FF2B5EF4-FFF2-40B4-BE49-F238E27FC236}">
                <a16:creationId xmlns:a16="http://schemas.microsoft.com/office/drawing/2014/main" id="{103EC1C9-EDB6-48BE-8062-0E37C6FB0585}"/>
              </a:ext>
            </a:extLst>
          </p:cNvPr>
          <p:cNvSpPr txBox="1">
            <a:spLocks noChangeArrowheads="1"/>
          </p:cNvSpPr>
          <p:nvPr/>
        </p:nvSpPr>
        <p:spPr bwMode="auto">
          <a:xfrm>
            <a:off x="285750" y="908050"/>
            <a:ext cx="4537075" cy="86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spcBef>
                <a:spcPct val="50000"/>
              </a:spcBef>
            </a:pPr>
            <a:r>
              <a:rPr lang="en-US" altLang="zh-HK" sz="2400" b="1">
                <a:solidFill>
                  <a:srgbClr val="4C4C4C"/>
                </a:solidFill>
                <a:latin typeface="Times New Roman" panose="02020603050405020304" pitchFamily="18" charset="0"/>
              </a:rPr>
              <a:t>Who is Super Word Kid?</a:t>
            </a:r>
            <a:endParaRPr lang="en-US" altLang="zh-TW" b="1">
              <a:solidFill>
                <a:srgbClr val="4C4C4C"/>
              </a:solidFill>
              <a:latin typeface="Times New Roman" panose="02020603050405020304" pitchFamily="18" charset="0"/>
            </a:endParaRPr>
          </a:p>
        </p:txBody>
      </p:sp>
      <p:pic>
        <p:nvPicPr>
          <p:cNvPr id="12298" name="Picture 55" descr="Superman">
            <a:extLst>
              <a:ext uri="{FF2B5EF4-FFF2-40B4-BE49-F238E27FC236}">
                <a16:creationId xmlns:a16="http://schemas.microsoft.com/office/drawing/2014/main" id="{F174FBA2-738E-49FF-BB48-11700E9727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113" y="2133600"/>
            <a:ext cx="301625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8347" name="Oval 43">
            <a:extLst>
              <a:ext uri="{FF2B5EF4-FFF2-40B4-BE49-F238E27FC236}">
                <a16:creationId xmlns:a16="http://schemas.microsoft.com/office/drawing/2014/main" id="{BA4678FA-A25B-48AE-971B-FAF6B4B4892F}"/>
              </a:ext>
            </a:extLst>
          </p:cNvPr>
          <p:cNvSpPr>
            <a:spLocks noChangeArrowheads="1"/>
          </p:cNvSpPr>
          <p:nvPr/>
        </p:nvSpPr>
        <p:spPr bwMode="auto">
          <a:xfrm>
            <a:off x="5867400" y="260350"/>
            <a:ext cx="3132138" cy="792163"/>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endParaRPr lang="en-GB" altLang="en-US"/>
          </a:p>
        </p:txBody>
      </p:sp>
      <p:sp>
        <p:nvSpPr>
          <p:cNvPr id="98348" name="Oval 44">
            <a:extLst>
              <a:ext uri="{FF2B5EF4-FFF2-40B4-BE49-F238E27FC236}">
                <a16:creationId xmlns:a16="http://schemas.microsoft.com/office/drawing/2014/main" id="{ABCE78DF-728D-4773-A77D-4252D8269BC5}"/>
              </a:ext>
            </a:extLst>
          </p:cNvPr>
          <p:cNvSpPr>
            <a:spLocks noChangeArrowheads="1"/>
          </p:cNvSpPr>
          <p:nvPr/>
        </p:nvSpPr>
        <p:spPr bwMode="auto">
          <a:xfrm>
            <a:off x="250825" y="404813"/>
            <a:ext cx="2665413" cy="720725"/>
          </a:xfrm>
          <a:prstGeom prst="ellipse">
            <a:avLst/>
          </a:pr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endParaRPr lang="en-GB" altLang="en-US"/>
          </a:p>
        </p:txBody>
      </p:sp>
      <p:grpSp>
        <p:nvGrpSpPr>
          <p:cNvPr id="98362" name="Group 58">
            <a:extLst>
              <a:ext uri="{FF2B5EF4-FFF2-40B4-BE49-F238E27FC236}">
                <a16:creationId xmlns:a16="http://schemas.microsoft.com/office/drawing/2014/main" id="{B0441855-15CA-40B3-88A6-14B2457E6F30}"/>
              </a:ext>
            </a:extLst>
          </p:cNvPr>
          <p:cNvGrpSpPr>
            <a:grpSpLocks/>
          </p:cNvGrpSpPr>
          <p:nvPr/>
        </p:nvGrpSpPr>
        <p:grpSpPr bwMode="auto">
          <a:xfrm>
            <a:off x="250825" y="908050"/>
            <a:ext cx="8713788" cy="5876925"/>
            <a:chOff x="158" y="572"/>
            <a:chExt cx="5489" cy="3702"/>
          </a:xfrm>
        </p:grpSpPr>
        <p:sp>
          <p:nvSpPr>
            <p:cNvPr id="12302" name="Rectangle 50">
              <a:extLst>
                <a:ext uri="{FF2B5EF4-FFF2-40B4-BE49-F238E27FC236}">
                  <a16:creationId xmlns:a16="http://schemas.microsoft.com/office/drawing/2014/main" id="{D37A8762-44F5-4680-B4C7-F5212285C533}"/>
                </a:ext>
              </a:extLst>
            </p:cNvPr>
            <p:cNvSpPr>
              <a:spLocks noChangeArrowheads="1"/>
            </p:cNvSpPr>
            <p:nvPr/>
          </p:nvSpPr>
          <p:spPr bwMode="auto">
            <a:xfrm>
              <a:off x="2381" y="572"/>
              <a:ext cx="3266" cy="3702"/>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endParaRPr lang="en-GB" altLang="en-US"/>
            </a:p>
          </p:txBody>
        </p:sp>
        <p:grpSp>
          <p:nvGrpSpPr>
            <p:cNvPr id="12303" name="Group 53">
              <a:extLst>
                <a:ext uri="{FF2B5EF4-FFF2-40B4-BE49-F238E27FC236}">
                  <a16:creationId xmlns:a16="http://schemas.microsoft.com/office/drawing/2014/main" id="{A7C355E5-3ABA-4C16-BD91-607E13F9F47C}"/>
                </a:ext>
              </a:extLst>
            </p:cNvPr>
            <p:cNvGrpSpPr>
              <a:grpSpLocks/>
            </p:cNvGrpSpPr>
            <p:nvPr/>
          </p:nvGrpSpPr>
          <p:grpSpPr bwMode="auto">
            <a:xfrm>
              <a:off x="158" y="1615"/>
              <a:ext cx="2445" cy="786"/>
              <a:chOff x="249" y="1661"/>
              <a:chExt cx="2404" cy="786"/>
            </a:xfrm>
          </p:grpSpPr>
          <p:sp>
            <p:nvSpPr>
              <p:cNvPr id="12304" name="Text Box 51">
                <a:extLst>
                  <a:ext uri="{FF2B5EF4-FFF2-40B4-BE49-F238E27FC236}">
                    <a16:creationId xmlns:a16="http://schemas.microsoft.com/office/drawing/2014/main" id="{4920784E-A21C-40D7-BF6A-56158637A6C7}"/>
                  </a:ext>
                </a:extLst>
              </p:cNvPr>
              <p:cNvSpPr txBox="1">
                <a:spLocks noChangeArrowheads="1"/>
              </p:cNvSpPr>
              <p:nvPr/>
            </p:nvSpPr>
            <p:spPr bwMode="auto">
              <a:xfrm>
                <a:off x="249" y="1661"/>
                <a:ext cx="1996" cy="786"/>
              </a:xfrm>
              <a:prstGeom prst="rect">
                <a:avLst/>
              </a:prstGeom>
              <a:solidFill>
                <a:schemeClr val="bg1"/>
              </a:solidFill>
              <a:ln w="571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600"/>
                  <a:t>A story about a person’s life.</a:t>
                </a:r>
                <a:endParaRPr lang="en-US" altLang="zh-TW" sz="3600"/>
              </a:p>
            </p:txBody>
          </p:sp>
          <p:sp>
            <p:nvSpPr>
              <p:cNvPr id="12305" name="Line 52">
                <a:extLst>
                  <a:ext uri="{FF2B5EF4-FFF2-40B4-BE49-F238E27FC236}">
                    <a16:creationId xmlns:a16="http://schemas.microsoft.com/office/drawing/2014/main" id="{24520938-6DA9-4537-B1B9-4EF254021D09}"/>
                  </a:ext>
                </a:extLst>
              </p:cNvPr>
              <p:cNvSpPr>
                <a:spLocks noChangeShapeType="1"/>
              </p:cNvSpPr>
              <p:nvPr/>
            </p:nvSpPr>
            <p:spPr bwMode="auto">
              <a:xfrm>
                <a:off x="2245" y="2115"/>
                <a:ext cx="408" cy="0"/>
              </a:xfrm>
              <a:prstGeom prst="line">
                <a:avLst/>
              </a:prstGeom>
              <a:noFill/>
              <a:ln w="1619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98348"/>
                                        </p:tgtEl>
                                        <p:attrNameLst>
                                          <p:attrName>style.visibility</p:attrName>
                                        </p:attrNameLst>
                                      </p:cBhvr>
                                      <p:to>
                                        <p:strVal val="visible"/>
                                      </p:to>
                                    </p:set>
                                    <p:animEffect transition="in" filter="box(in)">
                                      <p:cBhvr>
                                        <p:cTn id="7" dur="500"/>
                                        <p:tgtEl>
                                          <p:spTgt spid="98348"/>
                                        </p:tgtEl>
                                      </p:cBhvr>
                                    </p:animEffect>
                                  </p:childTnLst>
                                  <p:subTnLst>
                                    <p:set>
                                      <p:cBhvr override="childStyle">
                                        <p:cTn dur="1" fill="hold" display="0" masterRel="nextClick" afterEffect="1"/>
                                        <p:tgtEl>
                                          <p:spTgt spid="98348"/>
                                        </p:tgtEl>
                                        <p:attrNameLst>
                                          <p:attrName>style.visibility</p:attrName>
                                        </p:attrNameLst>
                                      </p:cBhvr>
                                      <p:to>
                                        <p:strVal val="hidden"/>
                                      </p:to>
                                    </p:set>
                                  </p:subTnLst>
                                </p:cTn>
                              </p:par>
                              <p:par>
                                <p:cTn id="8" presetID="4" presetClass="entr" presetSubtype="16" fill="hold" nodeType="withEffect">
                                  <p:stCondLst>
                                    <p:cond delay="0"/>
                                  </p:stCondLst>
                                  <p:childTnLst>
                                    <p:set>
                                      <p:cBhvr>
                                        <p:cTn id="9" dur="1" fill="hold">
                                          <p:stCondLst>
                                            <p:cond delay="0"/>
                                          </p:stCondLst>
                                        </p:cTn>
                                        <p:tgtEl>
                                          <p:spTgt spid="98347"/>
                                        </p:tgtEl>
                                        <p:attrNameLst>
                                          <p:attrName>style.visibility</p:attrName>
                                        </p:attrNameLst>
                                      </p:cBhvr>
                                      <p:to>
                                        <p:strVal val="visible"/>
                                      </p:to>
                                    </p:set>
                                    <p:animEffect transition="in" filter="box(in)">
                                      <p:cBhvr>
                                        <p:cTn id="10" dur="500"/>
                                        <p:tgtEl>
                                          <p:spTgt spid="98347"/>
                                        </p:tgtEl>
                                      </p:cBhvr>
                                    </p:animEffect>
                                  </p:childTnLst>
                                  <p:subTnLst>
                                    <p:set>
                                      <p:cBhvr override="childStyle">
                                        <p:cTn dur="1" fill="hold" display="0" masterRel="nextClick" afterEffect="1"/>
                                        <p:tgtEl>
                                          <p:spTgt spid="98347"/>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nodeType="clickEffect">
                                  <p:stCondLst>
                                    <p:cond delay="0"/>
                                  </p:stCondLst>
                                  <p:childTnLst>
                                    <p:set>
                                      <p:cBhvr>
                                        <p:cTn id="14" dur="1" fill="hold">
                                          <p:stCondLst>
                                            <p:cond delay="0"/>
                                          </p:stCondLst>
                                        </p:cTn>
                                        <p:tgtEl>
                                          <p:spTgt spid="98362"/>
                                        </p:tgtEl>
                                        <p:attrNameLst>
                                          <p:attrName>style.visibility</p:attrName>
                                        </p:attrNameLst>
                                      </p:cBhvr>
                                      <p:to>
                                        <p:strVal val="visible"/>
                                      </p:to>
                                    </p:set>
                                    <p:animEffect transition="in" filter="blinds(horizontal)">
                                      <p:cBhvr>
                                        <p:cTn id="15" dur="500"/>
                                        <p:tgtEl>
                                          <p:spTgt spid="98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a:extLst>
              <a:ext uri="{FF2B5EF4-FFF2-40B4-BE49-F238E27FC236}">
                <a16:creationId xmlns:a16="http://schemas.microsoft.com/office/drawing/2014/main" id="{B958B82A-97CE-4DA8-A47F-8BB7C8F0A3EB}"/>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9671C012-009C-4A76-9876-8B48D014BB46}" type="slidenum">
              <a:rPr lang="en-US" altLang="zh-TW"/>
              <a:pPr/>
              <a:t>6</a:t>
            </a:fld>
            <a:endParaRPr lang="en-US" altLang="zh-TW"/>
          </a:p>
        </p:txBody>
      </p:sp>
      <p:pic>
        <p:nvPicPr>
          <p:cNvPr id="15363" name="Picture 11" descr="newspaperpage">
            <a:extLst>
              <a:ext uri="{FF2B5EF4-FFF2-40B4-BE49-F238E27FC236}">
                <a16:creationId xmlns:a16="http://schemas.microsoft.com/office/drawing/2014/main" id="{A428BC8E-6372-4552-9CA8-6712DA39B91F}"/>
              </a:ext>
            </a:extLst>
          </p:cNvPr>
          <p:cNvPicPr>
            <a:picLocks noChangeAspect="1" noChangeArrowheads="1"/>
          </p:cNvPicPr>
          <p:nvPr/>
        </p:nvPicPr>
        <p:blipFill>
          <a:blip r:embed="rId2">
            <a:lum bright="-40000" contrast="60000"/>
            <a:extLst>
              <a:ext uri="{28A0092B-C50C-407E-A947-70E740481C1C}">
                <a14:useLocalDpi xmlns:a14="http://schemas.microsoft.com/office/drawing/2010/main" val="0"/>
              </a:ext>
            </a:extLst>
          </a:blip>
          <a:srcRect b="-241"/>
          <a:stretch>
            <a:fillRect/>
          </a:stretch>
        </p:blipFill>
        <p:spPr bwMode="auto">
          <a:xfrm>
            <a:off x="179388" y="1484313"/>
            <a:ext cx="8964612"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2">
            <a:extLst>
              <a:ext uri="{FF2B5EF4-FFF2-40B4-BE49-F238E27FC236}">
                <a16:creationId xmlns:a16="http://schemas.microsoft.com/office/drawing/2014/main" id="{8313F942-FC10-4BE1-9F21-7AA83AB682EA}"/>
              </a:ext>
            </a:extLst>
          </p:cNvPr>
          <p:cNvSpPr>
            <a:spLocks noGrp="1" noChangeArrowheads="1"/>
          </p:cNvSpPr>
          <p:nvPr>
            <p:ph type="title"/>
          </p:nvPr>
        </p:nvSpPr>
        <p:spPr>
          <a:xfrm>
            <a:off x="457200" y="333375"/>
            <a:ext cx="8229600" cy="1143000"/>
          </a:xfrm>
        </p:spPr>
        <p:txBody>
          <a:bodyPr/>
          <a:lstStyle/>
          <a:p>
            <a:pPr eaLnBrk="1" hangingPunct="1"/>
            <a:r>
              <a:rPr lang="en-US" altLang="zh-HK" sz="3600"/>
              <a:t>Look at the paragraph again.</a:t>
            </a:r>
            <a:br>
              <a:rPr lang="en-US" altLang="zh-HK" sz="3600"/>
            </a:br>
            <a:r>
              <a:rPr lang="en-US" altLang="zh-HK" sz="3600"/>
              <a:t>What can you see?</a:t>
            </a:r>
            <a:endParaRPr lang="en-US" altLang="zh-TW" sz="3600"/>
          </a:p>
        </p:txBody>
      </p:sp>
      <p:sp>
        <p:nvSpPr>
          <p:cNvPr id="15365" name="Rectangle 3">
            <a:extLst>
              <a:ext uri="{FF2B5EF4-FFF2-40B4-BE49-F238E27FC236}">
                <a16:creationId xmlns:a16="http://schemas.microsoft.com/office/drawing/2014/main" id="{2AF20FE6-79C7-4210-9371-7FD1A58C53BB}"/>
              </a:ext>
            </a:extLst>
          </p:cNvPr>
          <p:cNvSpPr>
            <a:spLocks noGrp="1" noChangeArrowheads="1"/>
          </p:cNvSpPr>
          <p:nvPr>
            <p:ph type="body" idx="1"/>
          </p:nvPr>
        </p:nvSpPr>
        <p:spPr>
          <a:xfrm>
            <a:off x="250825" y="1628775"/>
            <a:ext cx="8229600" cy="4525963"/>
          </a:xfrm>
        </p:spPr>
        <p:txBody>
          <a:bodyPr/>
          <a:lstStyle/>
          <a:p>
            <a:pPr>
              <a:spcBef>
                <a:spcPct val="50000"/>
              </a:spcBef>
            </a:pPr>
            <a:r>
              <a:rPr kumimoji="0" lang="en-US" altLang="zh-HK" sz="3600"/>
              <a:t>Jack is a great kid. His parent discovered his great power and great love of words when he was young. He read all the great books in the house at the age of one. </a:t>
            </a:r>
            <a:endParaRPr lang="en-US" altLang="zh-TW" sz="3600"/>
          </a:p>
        </p:txBody>
      </p:sp>
      <p:sp>
        <p:nvSpPr>
          <p:cNvPr id="102404" name="Text Box 4">
            <a:extLst>
              <a:ext uri="{FF2B5EF4-FFF2-40B4-BE49-F238E27FC236}">
                <a16:creationId xmlns:a16="http://schemas.microsoft.com/office/drawing/2014/main" id="{061954B4-4ACB-4C0A-90D3-8D050F5C25A6}"/>
              </a:ext>
            </a:extLst>
          </p:cNvPr>
          <p:cNvSpPr txBox="1">
            <a:spLocks noChangeArrowheads="1"/>
          </p:cNvSpPr>
          <p:nvPr/>
        </p:nvSpPr>
        <p:spPr bwMode="auto">
          <a:xfrm>
            <a:off x="2627313" y="1725613"/>
            <a:ext cx="1944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600">
                <a:solidFill>
                  <a:srgbClr val="FF0066"/>
                </a:solidFill>
                <a:latin typeface="Comic Sans MS" panose="030F0702030302020204" pitchFamily="66" charset="0"/>
              </a:rPr>
              <a:t>great</a:t>
            </a:r>
            <a:endParaRPr lang="en-US" altLang="zh-TW" sz="3600">
              <a:solidFill>
                <a:srgbClr val="FF0066"/>
              </a:solidFill>
              <a:latin typeface="Comic Sans MS" panose="030F0702030302020204" pitchFamily="66" charset="0"/>
            </a:endParaRPr>
          </a:p>
        </p:txBody>
      </p:sp>
      <p:sp>
        <p:nvSpPr>
          <p:cNvPr id="102405" name="Text Box 5">
            <a:extLst>
              <a:ext uri="{FF2B5EF4-FFF2-40B4-BE49-F238E27FC236}">
                <a16:creationId xmlns:a16="http://schemas.microsoft.com/office/drawing/2014/main" id="{1A9DDE6E-AD19-450D-B822-9C2E1B1C06B5}"/>
              </a:ext>
            </a:extLst>
          </p:cNvPr>
          <p:cNvSpPr txBox="1">
            <a:spLocks noChangeArrowheads="1"/>
          </p:cNvSpPr>
          <p:nvPr/>
        </p:nvSpPr>
        <p:spPr bwMode="auto">
          <a:xfrm>
            <a:off x="3779838" y="2349500"/>
            <a:ext cx="1944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600">
                <a:solidFill>
                  <a:srgbClr val="FF0066"/>
                </a:solidFill>
                <a:latin typeface="Comic Sans MS" panose="030F0702030302020204" pitchFamily="66" charset="0"/>
              </a:rPr>
              <a:t>great</a:t>
            </a:r>
            <a:endParaRPr lang="en-US" altLang="zh-TW" sz="3600">
              <a:solidFill>
                <a:srgbClr val="FF0066"/>
              </a:solidFill>
              <a:latin typeface="Comic Sans MS" panose="030F0702030302020204" pitchFamily="66" charset="0"/>
            </a:endParaRPr>
          </a:p>
        </p:txBody>
      </p:sp>
      <p:sp>
        <p:nvSpPr>
          <p:cNvPr id="102406" name="Text Box 6">
            <a:extLst>
              <a:ext uri="{FF2B5EF4-FFF2-40B4-BE49-F238E27FC236}">
                <a16:creationId xmlns:a16="http://schemas.microsoft.com/office/drawing/2014/main" id="{AFE8AE36-2A71-4EC4-812E-9B07296BBFA5}"/>
              </a:ext>
            </a:extLst>
          </p:cNvPr>
          <p:cNvSpPr txBox="1">
            <a:spLocks noChangeArrowheads="1"/>
          </p:cNvSpPr>
          <p:nvPr/>
        </p:nvSpPr>
        <p:spPr bwMode="auto">
          <a:xfrm>
            <a:off x="611188" y="2997200"/>
            <a:ext cx="1944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600">
                <a:solidFill>
                  <a:srgbClr val="FF0066"/>
                </a:solidFill>
                <a:latin typeface="Comic Sans MS" panose="030F0702030302020204" pitchFamily="66" charset="0"/>
              </a:rPr>
              <a:t>great</a:t>
            </a:r>
            <a:endParaRPr lang="en-US" altLang="zh-TW" sz="3600">
              <a:solidFill>
                <a:srgbClr val="FF0066"/>
              </a:solidFill>
              <a:latin typeface="Comic Sans MS" panose="030F0702030302020204" pitchFamily="66" charset="0"/>
            </a:endParaRPr>
          </a:p>
        </p:txBody>
      </p:sp>
      <p:sp>
        <p:nvSpPr>
          <p:cNvPr id="102407" name="Text Box 7">
            <a:extLst>
              <a:ext uri="{FF2B5EF4-FFF2-40B4-BE49-F238E27FC236}">
                <a16:creationId xmlns:a16="http://schemas.microsoft.com/office/drawing/2014/main" id="{6770CD6A-EBA2-4455-A5AE-344235FBF536}"/>
              </a:ext>
            </a:extLst>
          </p:cNvPr>
          <p:cNvSpPr txBox="1">
            <a:spLocks noChangeArrowheads="1"/>
          </p:cNvSpPr>
          <p:nvPr/>
        </p:nvSpPr>
        <p:spPr bwMode="auto">
          <a:xfrm>
            <a:off x="5364163" y="3716338"/>
            <a:ext cx="1944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r>
              <a:rPr lang="en-US" altLang="zh-HK" sz="3600">
                <a:solidFill>
                  <a:srgbClr val="FF0066"/>
                </a:solidFill>
                <a:latin typeface="Comic Sans MS" panose="030F0702030302020204" pitchFamily="66" charset="0"/>
              </a:rPr>
              <a:t>great</a:t>
            </a:r>
            <a:endParaRPr lang="en-US" altLang="zh-TW" sz="3600">
              <a:solidFill>
                <a:srgbClr val="FF0066"/>
              </a:solidFill>
              <a:latin typeface="Comic Sans MS" panose="030F0702030302020204" pitchFamily="66" charset="0"/>
            </a:endParaRPr>
          </a:p>
        </p:txBody>
      </p:sp>
      <p:grpSp>
        <p:nvGrpSpPr>
          <p:cNvPr id="102417" name="Group 17">
            <a:extLst>
              <a:ext uri="{FF2B5EF4-FFF2-40B4-BE49-F238E27FC236}">
                <a16:creationId xmlns:a16="http://schemas.microsoft.com/office/drawing/2014/main" id="{D5404C86-215E-417D-B0C4-B021219A5984}"/>
              </a:ext>
            </a:extLst>
          </p:cNvPr>
          <p:cNvGrpSpPr>
            <a:grpSpLocks/>
          </p:cNvGrpSpPr>
          <p:nvPr/>
        </p:nvGrpSpPr>
        <p:grpSpPr bwMode="auto">
          <a:xfrm>
            <a:off x="971550" y="4286250"/>
            <a:ext cx="7591425" cy="2455863"/>
            <a:chOff x="612" y="2700"/>
            <a:chExt cx="4782" cy="1547"/>
          </a:xfrm>
        </p:grpSpPr>
        <p:sp>
          <p:nvSpPr>
            <p:cNvPr id="15371" name="AutoShape 10">
              <a:extLst>
                <a:ext uri="{FF2B5EF4-FFF2-40B4-BE49-F238E27FC236}">
                  <a16:creationId xmlns:a16="http://schemas.microsoft.com/office/drawing/2014/main" id="{D814874A-96BD-41B5-91E9-F770CE7F1033}"/>
                </a:ext>
              </a:extLst>
            </p:cNvPr>
            <p:cNvSpPr>
              <a:spLocks noChangeArrowheads="1"/>
            </p:cNvSpPr>
            <p:nvPr/>
          </p:nvSpPr>
          <p:spPr bwMode="auto">
            <a:xfrm>
              <a:off x="612" y="3158"/>
              <a:ext cx="3448" cy="907"/>
            </a:xfrm>
            <a:prstGeom prst="wedgeRoundRectCallout">
              <a:avLst>
                <a:gd name="adj1" fmla="val 61139"/>
                <a:gd name="adj2" fmla="val -1486"/>
                <a:gd name="adj3" fmla="val 16667"/>
              </a:avLst>
            </a:prstGeom>
            <a:solidFill>
              <a:schemeClr val="bg1"/>
            </a:solidFill>
            <a:ln w="381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algn="ctr" eaLnBrk="1" hangingPunct="1"/>
              <a:r>
                <a:rPr lang="en-US" altLang="zh-HK" sz="3200">
                  <a:solidFill>
                    <a:schemeClr val="accent2"/>
                  </a:solidFill>
                </a:rPr>
                <a:t>There are too many ‘great’! </a:t>
              </a:r>
            </a:p>
            <a:p>
              <a:pPr algn="ctr" eaLnBrk="1" hangingPunct="1"/>
              <a:r>
                <a:rPr lang="en-US" altLang="zh-HK" sz="3200">
                  <a:solidFill>
                    <a:schemeClr val="accent2"/>
                  </a:solidFill>
                </a:rPr>
                <a:t>The writing is boring. </a:t>
              </a:r>
              <a:endParaRPr lang="en-US" altLang="zh-TW" sz="3200">
                <a:solidFill>
                  <a:schemeClr val="accent2"/>
                </a:solidFill>
              </a:endParaRPr>
            </a:p>
          </p:txBody>
        </p:sp>
        <p:pic>
          <p:nvPicPr>
            <p:cNvPr id="15372" name="Picture 16" descr="00419122">
              <a:extLst>
                <a:ext uri="{FF2B5EF4-FFF2-40B4-BE49-F238E27FC236}">
                  <a16:creationId xmlns:a16="http://schemas.microsoft.com/office/drawing/2014/main" id="{6F03A051-73EA-4F32-B8E3-14BD800CE3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2" y="2700"/>
              <a:ext cx="1062" cy="1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4"/>
                                        </p:tgtEl>
                                        <p:attrNameLst>
                                          <p:attrName>style.visibility</p:attrName>
                                        </p:attrNameLst>
                                      </p:cBhvr>
                                      <p:to>
                                        <p:strVal val="visible"/>
                                      </p:to>
                                    </p:set>
                                    <p:animEffect transition="in" filter="fade">
                                      <p:cBhvr>
                                        <p:cTn id="7" dur="500"/>
                                        <p:tgtEl>
                                          <p:spTgt spid="102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05"/>
                                        </p:tgtEl>
                                        <p:attrNameLst>
                                          <p:attrName>style.visibility</p:attrName>
                                        </p:attrNameLst>
                                      </p:cBhvr>
                                      <p:to>
                                        <p:strVal val="visible"/>
                                      </p:to>
                                    </p:set>
                                    <p:animEffect transition="in" filter="fade">
                                      <p:cBhvr>
                                        <p:cTn id="12" dur="500"/>
                                        <p:tgtEl>
                                          <p:spTgt spid="10240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06"/>
                                        </p:tgtEl>
                                        <p:attrNameLst>
                                          <p:attrName>style.visibility</p:attrName>
                                        </p:attrNameLst>
                                      </p:cBhvr>
                                      <p:to>
                                        <p:strVal val="visible"/>
                                      </p:to>
                                    </p:set>
                                    <p:animEffect transition="in" filter="fade">
                                      <p:cBhvr>
                                        <p:cTn id="17" dur="500"/>
                                        <p:tgtEl>
                                          <p:spTgt spid="10240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07"/>
                                        </p:tgtEl>
                                        <p:attrNameLst>
                                          <p:attrName>style.visibility</p:attrName>
                                        </p:attrNameLst>
                                      </p:cBhvr>
                                      <p:to>
                                        <p:strVal val="visible"/>
                                      </p:to>
                                    </p:set>
                                    <p:animEffect transition="in" filter="fade">
                                      <p:cBhvr>
                                        <p:cTn id="22" dur="500"/>
                                        <p:tgtEl>
                                          <p:spTgt spid="1024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02417"/>
                                        </p:tgtEl>
                                        <p:attrNameLst>
                                          <p:attrName>style.visibility</p:attrName>
                                        </p:attrNameLst>
                                      </p:cBhvr>
                                      <p:to>
                                        <p:strVal val="visible"/>
                                      </p:to>
                                    </p:set>
                                    <p:animEffect transition="in" filter="box(in)">
                                      <p:cBhvr>
                                        <p:cTn id="27" dur="500"/>
                                        <p:tgtEl>
                                          <p:spTgt spid="102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4" grpId="0"/>
      <p:bldP spid="102405" grpId="0"/>
      <p:bldP spid="102406" grpId="0"/>
      <p:bldP spid="1024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a:extLst>
              <a:ext uri="{FF2B5EF4-FFF2-40B4-BE49-F238E27FC236}">
                <a16:creationId xmlns:a16="http://schemas.microsoft.com/office/drawing/2014/main" id="{25F2F814-15E9-4750-A864-9C3E75012221}"/>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6538E6E2-688E-47EF-8868-167A02BDD106}" type="slidenum">
              <a:rPr lang="en-US" altLang="zh-TW"/>
              <a:pPr/>
              <a:t>7</a:t>
            </a:fld>
            <a:endParaRPr lang="en-US" altLang="zh-TW"/>
          </a:p>
        </p:txBody>
      </p:sp>
      <p:pic>
        <p:nvPicPr>
          <p:cNvPr id="16387" name="Picture 4" descr="j0445118">
            <a:extLst>
              <a:ext uri="{FF2B5EF4-FFF2-40B4-BE49-F238E27FC236}">
                <a16:creationId xmlns:a16="http://schemas.microsoft.com/office/drawing/2014/main" id="{D52DFEAB-743E-4114-8189-66EF44AD5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475" y="2924175"/>
            <a:ext cx="1471613"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7">
            <a:extLst>
              <a:ext uri="{FF2B5EF4-FFF2-40B4-BE49-F238E27FC236}">
                <a16:creationId xmlns:a16="http://schemas.microsoft.com/office/drawing/2014/main" id="{1C82A044-8B49-43F8-B260-144646E071D9}"/>
              </a:ext>
            </a:extLst>
          </p:cNvPr>
          <p:cNvSpPr>
            <a:spLocks noChangeArrowheads="1"/>
          </p:cNvSpPr>
          <p:nvPr/>
        </p:nvSpPr>
        <p:spPr bwMode="auto">
          <a:xfrm>
            <a:off x="519113" y="1989138"/>
            <a:ext cx="8078787" cy="169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ct val="110000"/>
              </a:lnSpc>
              <a:spcBef>
                <a:spcPct val="20000"/>
              </a:spcBef>
              <a:buFont typeface="Arial" panose="020B0604020202020204" pitchFamily="34" charset="0"/>
              <a:buChar char="‪"/>
            </a:pPr>
            <a:r>
              <a:rPr lang="en-US" altLang="zh-HK" sz="4400">
                <a:latin typeface="Comic Sans MS" panose="030F0702030302020204" pitchFamily="66" charset="0"/>
              </a:rPr>
              <a:t>What should we do to make it </a:t>
            </a:r>
          </a:p>
          <a:p>
            <a:pPr eaLnBrk="1" hangingPunct="1">
              <a:lnSpc>
                <a:spcPct val="110000"/>
              </a:lnSpc>
              <a:spcBef>
                <a:spcPct val="20000"/>
              </a:spcBef>
              <a:buFont typeface="Arial" panose="020B0604020202020204" pitchFamily="34" charset="0"/>
              <a:buChar char="‪"/>
            </a:pPr>
            <a:r>
              <a:rPr lang="en-US" altLang="zh-HK" sz="4400">
                <a:latin typeface="Comic Sans MS" panose="030F0702030302020204" pitchFamily="66" charset="0"/>
              </a:rPr>
              <a:t>more interesting ?</a:t>
            </a:r>
            <a:endParaRPr lang="en-US" altLang="zh-TW" sz="4400">
              <a:latin typeface="Comic Sans MS" panose="030F0702030302020204" pitchFamily="66" charset="0"/>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6">
            <a:extLst>
              <a:ext uri="{FF2B5EF4-FFF2-40B4-BE49-F238E27FC236}">
                <a16:creationId xmlns:a16="http://schemas.microsoft.com/office/drawing/2014/main" id="{8705FEF2-F3CC-4876-9550-D1694F914C9B}"/>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12876606-AE88-46BB-9DCB-E8E79FE4A496}" type="slidenum">
              <a:rPr lang="en-US" altLang="zh-TW"/>
              <a:pPr/>
              <a:t>8</a:t>
            </a:fld>
            <a:endParaRPr lang="en-US" altLang="zh-TW"/>
          </a:p>
        </p:txBody>
      </p:sp>
      <p:sp>
        <p:nvSpPr>
          <p:cNvPr id="17411" name="Rectangle 2">
            <a:extLst>
              <a:ext uri="{FF2B5EF4-FFF2-40B4-BE49-F238E27FC236}">
                <a16:creationId xmlns:a16="http://schemas.microsoft.com/office/drawing/2014/main" id="{8DD220B7-DCEF-413A-A36B-E5450BED8C75}"/>
              </a:ext>
            </a:extLst>
          </p:cNvPr>
          <p:cNvSpPr>
            <a:spLocks noGrp="1" noChangeArrowheads="1"/>
          </p:cNvSpPr>
          <p:nvPr>
            <p:ph type="title"/>
          </p:nvPr>
        </p:nvSpPr>
        <p:spPr/>
        <p:txBody>
          <a:bodyPr/>
          <a:lstStyle/>
          <a:p>
            <a:pPr eaLnBrk="1" hangingPunct="1"/>
            <a:r>
              <a:rPr lang="en-US" altLang="zh-HK"/>
              <a:t>What are synonyms?</a:t>
            </a:r>
            <a:endParaRPr lang="en-US" altLang="zh-TW"/>
          </a:p>
        </p:txBody>
      </p:sp>
      <p:sp>
        <p:nvSpPr>
          <p:cNvPr id="17412" name="Rectangle 3">
            <a:extLst>
              <a:ext uri="{FF2B5EF4-FFF2-40B4-BE49-F238E27FC236}">
                <a16:creationId xmlns:a16="http://schemas.microsoft.com/office/drawing/2014/main" id="{7BC5A0EF-509B-4349-9610-C510A2E2785E}"/>
              </a:ext>
            </a:extLst>
          </p:cNvPr>
          <p:cNvSpPr>
            <a:spLocks noGrp="1" noChangeArrowheads="1"/>
          </p:cNvSpPr>
          <p:nvPr>
            <p:ph type="body" sz="half" idx="1"/>
          </p:nvPr>
        </p:nvSpPr>
        <p:spPr>
          <a:xfrm>
            <a:off x="457200" y="1557338"/>
            <a:ext cx="8147050" cy="1800225"/>
          </a:xfrm>
        </p:spPr>
        <p:txBody>
          <a:bodyPr/>
          <a:lstStyle/>
          <a:p>
            <a:pPr eaLnBrk="1" hangingPunct="1"/>
            <a:r>
              <a:rPr lang="en-US" altLang="zh-TW" sz="2800"/>
              <a:t>Synonyms are words that have the same, or very </a:t>
            </a:r>
            <a:r>
              <a:rPr lang="en-US" altLang="zh-HK" sz="2800"/>
              <a:t>similar</a:t>
            </a:r>
            <a:r>
              <a:rPr lang="en-US" altLang="zh-TW" sz="2800"/>
              <a:t> meaning. </a:t>
            </a:r>
            <a:endParaRPr lang="en-US" altLang="zh-HK" sz="2800"/>
          </a:p>
          <a:p>
            <a:pPr eaLnBrk="1" hangingPunct="1"/>
            <a:r>
              <a:rPr lang="en-US" altLang="zh-HK" sz="2800"/>
              <a:t>They need to be the same </a:t>
            </a:r>
            <a:r>
              <a:rPr lang="en-US" altLang="zh-HK" sz="2800">
                <a:solidFill>
                  <a:srgbClr val="FF0000"/>
                </a:solidFill>
              </a:rPr>
              <a:t>part of speech</a:t>
            </a:r>
            <a:r>
              <a:rPr lang="en-US" altLang="zh-HK" sz="2800"/>
              <a:t>.</a:t>
            </a:r>
            <a:endParaRPr lang="en-US" altLang="zh-TW" sz="2800"/>
          </a:p>
        </p:txBody>
      </p:sp>
      <p:sp>
        <p:nvSpPr>
          <p:cNvPr id="103476" name="Rectangle 52">
            <a:extLst>
              <a:ext uri="{FF2B5EF4-FFF2-40B4-BE49-F238E27FC236}">
                <a16:creationId xmlns:a16="http://schemas.microsoft.com/office/drawing/2014/main" id="{43296A5D-1F51-4550-8863-397EFD6F829E}"/>
              </a:ext>
            </a:extLst>
          </p:cNvPr>
          <p:cNvSpPr>
            <a:spLocks noChangeArrowheads="1"/>
          </p:cNvSpPr>
          <p:nvPr/>
        </p:nvSpPr>
        <p:spPr bwMode="auto">
          <a:xfrm>
            <a:off x="5994400" y="5130800"/>
            <a:ext cx="26924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kid</a:t>
            </a:r>
            <a:endParaRPr lang="en-US" altLang="zh-TW" sz="2800"/>
          </a:p>
        </p:txBody>
      </p:sp>
      <p:sp>
        <p:nvSpPr>
          <p:cNvPr id="103474" name="Rectangle 50">
            <a:extLst>
              <a:ext uri="{FF2B5EF4-FFF2-40B4-BE49-F238E27FC236}">
                <a16:creationId xmlns:a16="http://schemas.microsoft.com/office/drawing/2014/main" id="{7196808B-0CCB-429B-A19B-9ADD4D2FBC3C}"/>
              </a:ext>
            </a:extLst>
          </p:cNvPr>
          <p:cNvSpPr>
            <a:spLocks noChangeArrowheads="1"/>
          </p:cNvSpPr>
          <p:nvPr/>
        </p:nvSpPr>
        <p:spPr bwMode="auto">
          <a:xfrm>
            <a:off x="3132138" y="5130800"/>
            <a:ext cx="2862262"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child</a:t>
            </a:r>
            <a:endParaRPr lang="en-US" altLang="zh-TW" sz="2800"/>
          </a:p>
        </p:txBody>
      </p:sp>
      <p:sp>
        <p:nvSpPr>
          <p:cNvPr id="103472" name="Rectangle 48">
            <a:extLst>
              <a:ext uri="{FF2B5EF4-FFF2-40B4-BE49-F238E27FC236}">
                <a16:creationId xmlns:a16="http://schemas.microsoft.com/office/drawing/2014/main" id="{FAC773D3-D1C2-4E1B-9D77-A93C36ED7BDA}"/>
              </a:ext>
            </a:extLst>
          </p:cNvPr>
          <p:cNvSpPr>
            <a:spLocks noChangeArrowheads="1"/>
          </p:cNvSpPr>
          <p:nvPr/>
        </p:nvSpPr>
        <p:spPr bwMode="auto">
          <a:xfrm>
            <a:off x="611188" y="5130800"/>
            <a:ext cx="2520950" cy="603250"/>
          </a:xfrm>
          <a:prstGeom prst="rect">
            <a:avLst/>
          </a:prstGeom>
          <a:solidFill>
            <a:srgbClr val="D3A0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noun</a:t>
            </a:r>
          </a:p>
        </p:txBody>
      </p:sp>
      <p:sp>
        <p:nvSpPr>
          <p:cNvPr id="103455" name="Rectangle 31">
            <a:extLst>
              <a:ext uri="{FF2B5EF4-FFF2-40B4-BE49-F238E27FC236}">
                <a16:creationId xmlns:a16="http://schemas.microsoft.com/office/drawing/2014/main" id="{2273AAA9-CB1F-4BE6-B841-2489951799EF}"/>
              </a:ext>
            </a:extLst>
          </p:cNvPr>
          <p:cNvSpPr>
            <a:spLocks noChangeArrowheads="1"/>
          </p:cNvSpPr>
          <p:nvPr/>
        </p:nvSpPr>
        <p:spPr bwMode="auto">
          <a:xfrm>
            <a:off x="5994400" y="5734050"/>
            <a:ext cx="26924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unhappily</a:t>
            </a:r>
            <a:endParaRPr lang="en-US" altLang="zh-TW" sz="2800"/>
          </a:p>
        </p:txBody>
      </p:sp>
      <p:sp>
        <p:nvSpPr>
          <p:cNvPr id="103453" name="Rectangle 29">
            <a:extLst>
              <a:ext uri="{FF2B5EF4-FFF2-40B4-BE49-F238E27FC236}">
                <a16:creationId xmlns:a16="http://schemas.microsoft.com/office/drawing/2014/main" id="{90702A41-FF10-459E-994A-7C31019EB85D}"/>
              </a:ext>
            </a:extLst>
          </p:cNvPr>
          <p:cNvSpPr>
            <a:spLocks noChangeArrowheads="1"/>
          </p:cNvSpPr>
          <p:nvPr/>
        </p:nvSpPr>
        <p:spPr bwMode="auto">
          <a:xfrm>
            <a:off x="3132138" y="5734050"/>
            <a:ext cx="2862262"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sadly</a:t>
            </a:r>
            <a:endParaRPr lang="en-US" altLang="zh-TW" sz="2800"/>
          </a:p>
        </p:txBody>
      </p:sp>
      <p:sp>
        <p:nvSpPr>
          <p:cNvPr id="103451" name="Rectangle 27">
            <a:extLst>
              <a:ext uri="{FF2B5EF4-FFF2-40B4-BE49-F238E27FC236}">
                <a16:creationId xmlns:a16="http://schemas.microsoft.com/office/drawing/2014/main" id="{E07101AB-97DD-4BB5-94ED-88809DFF7D31}"/>
              </a:ext>
            </a:extLst>
          </p:cNvPr>
          <p:cNvSpPr>
            <a:spLocks noChangeArrowheads="1"/>
          </p:cNvSpPr>
          <p:nvPr/>
        </p:nvSpPr>
        <p:spPr bwMode="auto">
          <a:xfrm>
            <a:off x="611188" y="5734050"/>
            <a:ext cx="2520950" cy="603250"/>
          </a:xfrm>
          <a:prstGeom prst="rect">
            <a:avLst/>
          </a:prstGeom>
          <a:solidFill>
            <a:srgbClr val="D3A0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adverb</a:t>
            </a:r>
          </a:p>
        </p:txBody>
      </p:sp>
      <p:sp>
        <p:nvSpPr>
          <p:cNvPr id="103448" name="Rectangle 24">
            <a:extLst>
              <a:ext uri="{FF2B5EF4-FFF2-40B4-BE49-F238E27FC236}">
                <a16:creationId xmlns:a16="http://schemas.microsoft.com/office/drawing/2014/main" id="{8F9E9A99-3F99-49B2-8934-F74B4608A7AF}"/>
              </a:ext>
            </a:extLst>
          </p:cNvPr>
          <p:cNvSpPr>
            <a:spLocks noChangeArrowheads="1"/>
          </p:cNvSpPr>
          <p:nvPr/>
        </p:nvSpPr>
        <p:spPr bwMode="auto">
          <a:xfrm>
            <a:off x="5994400" y="3924300"/>
            <a:ext cx="26924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unhappy</a:t>
            </a:r>
            <a:endParaRPr lang="en-US" altLang="zh-TW" sz="2800"/>
          </a:p>
        </p:txBody>
      </p:sp>
      <p:sp>
        <p:nvSpPr>
          <p:cNvPr id="103446" name="Rectangle 22">
            <a:extLst>
              <a:ext uri="{FF2B5EF4-FFF2-40B4-BE49-F238E27FC236}">
                <a16:creationId xmlns:a16="http://schemas.microsoft.com/office/drawing/2014/main" id="{8A9C9860-1020-4E98-AB00-549588A1F079}"/>
              </a:ext>
            </a:extLst>
          </p:cNvPr>
          <p:cNvSpPr>
            <a:spLocks noChangeArrowheads="1"/>
          </p:cNvSpPr>
          <p:nvPr/>
        </p:nvSpPr>
        <p:spPr bwMode="auto">
          <a:xfrm>
            <a:off x="3132138" y="3924300"/>
            <a:ext cx="2862262"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sad</a:t>
            </a:r>
            <a:endParaRPr lang="en-US" altLang="zh-TW" sz="2800"/>
          </a:p>
        </p:txBody>
      </p:sp>
      <p:sp>
        <p:nvSpPr>
          <p:cNvPr id="103444" name="Rectangle 20">
            <a:extLst>
              <a:ext uri="{FF2B5EF4-FFF2-40B4-BE49-F238E27FC236}">
                <a16:creationId xmlns:a16="http://schemas.microsoft.com/office/drawing/2014/main" id="{BDD5BF6B-7CD5-4BDF-9043-F53DCB9E28BE}"/>
              </a:ext>
            </a:extLst>
          </p:cNvPr>
          <p:cNvSpPr>
            <a:spLocks noChangeArrowheads="1"/>
          </p:cNvSpPr>
          <p:nvPr/>
        </p:nvSpPr>
        <p:spPr bwMode="auto">
          <a:xfrm>
            <a:off x="611188" y="3924300"/>
            <a:ext cx="2520950" cy="603250"/>
          </a:xfrm>
          <a:prstGeom prst="rect">
            <a:avLst/>
          </a:prstGeom>
          <a:solidFill>
            <a:srgbClr val="D3A0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adjective</a:t>
            </a:r>
            <a:endParaRPr lang="en-US" altLang="zh-TW" sz="2800"/>
          </a:p>
        </p:txBody>
      </p:sp>
      <p:sp>
        <p:nvSpPr>
          <p:cNvPr id="103434" name="Rectangle 10">
            <a:extLst>
              <a:ext uri="{FF2B5EF4-FFF2-40B4-BE49-F238E27FC236}">
                <a16:creationId xmlns:a16="http://schemas.microsoft.com/office/drawing/2014/main" id="{CFCB9A84-AB44-4D55-AC13-7A7D1C890C41}"/>
              </a:ext>
            </a:extLst>
          </p:cNvPr>
          <p:cNvSpPr>
            <a:spLocks noChangeArrowheads="1"/>
          </p:cNvSpPr>
          <p:nvPr/>
        </p:nvSpPr>
        <p:spPr bwMode="auto">
          <a:xfrm>
            <a:off x="5994400" y="4527550"/>
            <a:ext cx="2692400"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weep</a:t>
            </a:r>
            <a:endParaRPr lang="en-US" altLang="zh-TW" sz="2800"/>
          </a:p>
        </p:txBody>
      </p:sp>
      <p:sp>
        <p:nvSpPr>
          <p:cNvPr id="103433" name="Rectangle 9">
            <a:extLst>
              <a:ext uri="{FF2B5EF4-FFF2-40B4-BE49-F238E27FC236}">
                <a16:creationId xmlns:a16="http://schemas.microsoft.com/office/drawing/2014/main" id="{08ECE430-735C-4E1F-A69D-F4CACA3FE0DF}"/>
              </a:ext>
            </a:extLst>
          </p:cNvPr>
          <p:cNvSpPr>
            <a:spLocks noChangeArrowheads="1"/>
          </p:cNvSpPr>
          <p:nvPr/>
        </p:nvSpPr>
        <p:spPr bwMode="auto">
          <a:xfrm>
            <a:off x="3132138" y="4527550"/>
            <a:ext cx="2862262" cy="60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cry</a:t>
            </a:r>
            <a:endParaRPr lang="en-US" altLang="zh-TW" sz="2800"/>
          </a:p>
        </p:txBody>
      </p:sp>
      <p:sp>
        <p:nvSpPr>
          <p:cNvPr id="103432" name="Rectangle 8">
            <a:extLst>
              <a:ext uri="{FF2B5EF4-FFF2-40B4-BE49-F238E27FC236}">
                <a16:creationId xmlns:a16="http://schemas.microsoft.com/office/drawing/2014/main" id="{49818304-2C3D-4478-B971-B914FBD60B55}"/>
              </a:ext>
            </a:extLst>
          </p:cNvPr>
          <p:cNvSpPr>
            <a:spLocks noChangeArrowheads="1"/>
          </p:cNvSpPr>
          <p:nvPr/>
        </p:nvSpPr>
        <p:spPr bwMode="auto">
          <a:xfrm>
            <a:off x="611188" y="4527550"/>
            <a:ext cx="2520950" cy="603250"/>
          </a:xfrm>
          <a:prstGeom prst="rect">
            <a:avLst/>
          </a:prstGeom>
          <a:solidFill>
            <a:srgbClr val="D3A0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800"/>
              <a:t>verb </a:t>
            </a:r>
          </a:p>
        </p:txBody>
      </p:sp>
      <p:sp>
        <p:nvSpPr>
          <p:cNvPr id="103431" name="Rectangle 7">
            <a:extLst>
              <a:ext uri="{FF2B5EF4-FFF2-40B4-BE49-F238E27FC236}">
                <a16:creationId xmlns:a16="http://schemas.microsoft.com/office/drawing/2014/main" id="{6DBA3A02-B1D5-4613-8A41-BB68C2EE0CE1}"/>
              </a:ext>
            </a:extLst>
          </p:cNvPr>
          <p:cNvSpPr>
            <a:spLocks noChangeArrowheads="1"/>
          </p:cNvSpPr>
          <p:nvPr/>
        </p:nvSpPr>
        <p:spPr bwMode="auto">
          <a:xfrm>
            <a:off x="5994400" y="3357563"/>
            <a:ext cx="2692400" cy="566737"/>
          </a:xfrm>
          <a:prstGeom prst="rect">
            <a:avLst/>
          </a:prstGeom>
          <a:solidFill>
            <a:srgbClr val="F5FEA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600"/>
              <a:t>Synonym</a:t>
            </a:r>
            <a:endParaRPr lang="en-US" altLang="zh-TW" sz="2600"/>
          </a:p>
        </p:txBody>
      </p:sp>
      <p:sp>
        <p:nvSpPr>
          <p:cNvPr id="103430" name="Rectangle 6">
            <a:extLst>
              <a:ext uri="{FF2B5EF4-FFF2-40B4-BE49-F238E27FC236}">
                <a16:creationId xmlns:a16="http://schemas.microsoft.com/office/drawing/2014/main" id="{4F11FD74-5E56-4A89-9A5F-919617F9A36B}"/>
              </a:ext>
            </a:extLst>
          </p:cNvPr>
          <p:cNvSpPr>
            <a:spLocks noChangeArrowheads="1"/>
          </p:cNvSpPr>
          <p:nvPr/>
        </p:nvSpPr>
        <p:spPr bwMode="auto">
          <a:xfrm>
            <a:off x="3132138" y="3357563"/>
            <a:ext cx="2862262" cy="566737"/>
          </a:xfrm>
          <a:prstGeom prst="rect">
            <a:avLst/>
          </a:prstGeom>
          <a:solidFill>
            <a:srgbClr val="F5FEA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600"/>
              <a:t>Word</a:t>
            </a:r>
            <a:endParaRPr lang="en-US" altLang="zh-TW" sz="2600"/>
          </a:p>
        </p:txBody>
      </p:sp>
      <p:sp>
        <p:nvSpPr>
          <p:cNvPr id="103429" name="Rectangle 5">
            <a:extLst>
              <a:ext uri="{FF2B5EF4-FFF2-40B4-BE49-F238E27FC236}">
                <a16:creationId xmlns:a16="http://schemas.microsoft.com/office/drawing/2014/main" id="{6C58536D-45CF-4826-B4B5-D21F0C514B5D}"/>
              </a:ext>
            </a:extLst>
          </p:cNvPr>
          <p:cNvSpPr>
            <a:spLocks noChangeArrowheads="1"/>
          </p:cNvSpPr>
          <p:nvPr/>
        </p:nvSpPr>
        <p:spPr bwMode="auto">
          <a:xfrm>
            <a:off x="611188" y="3357563"/>
            <a:ext cx="2520950" cy="566737"/>
          </a:xfrm>
          <a:prstGeom prst="rect">
            <a:avLst/>
          </a:prstGeom>
          <a:solidFill>
            <a:srgbClr val="F5FEA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120000"/>
              </a:lnSpc>
              <a:spcBef>
                <a:spcPct val="20000"/>
              </a:spcBef>
              <a:buFont typeface="Arial" panose="020B0604020202020204" pitchFamily="34" charset="0"/>
              <a:buChar char="‪"/>
              <a:defRPr kumimoji="1" sz="4000">
                <a:solidFill>
                  <a:schemeClr val="tx1"/>
                </a:solidFill>
                <a:latin typeface="Comic Sans MS" panose="030F0702030302020204" pitchFamily="66" charset="0"/>
                <a:ea typeface="新細明體" panose="02020500000000000000" pitchFamily="18" charset="-120"/>
              </a:defRPr>
            </a:lvl1pPr>
            <a:lvl2pPr marL="742950" indent="-285750">
              <a:lnSpc>
                <a:spcPct val="120000"/>
              </a:lnSpc>
              <a:spcBef>
                <a:spcPct val="20000"/>
              </a:spcBef>
              <a:buFont typeface="Arial" panose="020B0604020202020204" pitchFamily="34" charset="0"/>
              <a:buChar char="‪"/>
              <a:defRPr kumimoji="1" sz="3600">
                <a:solidFill>
                  <a:schemeClr val="accent2"/>
                </a:solidFill>
                <a:latin typeface="Comic Sans MS" panose="030F0702030302020204" pitchFamily="66" charset="0"/>
                <a:ea typeface="新細明體" panose="02020500000000000000" pitchFamily="18" charset="-120"/>
              </a:defRPr>
            </a:lvl2pPr>
            <a:lvl3pPr marL="1143000" indent="-228600">
              <a:lnSpc>
                <a:spcPct val="120000"/>
              </a:lnSpc>
              <a:spcBef>
                <a:spcPct val="20000"/>
              </a:spcBef>
              <a:buFont typeface="Arial" panose="020B0604020202020204" pitchFamily="34" charset="0"/>
              <a:buChar char="‪"/>
              <a:defRPr kumimoji="1" sz="3200">
                <a:solidFill>
                  <a:schemeClr val="hlink"/>
                </a:solidFill>
                <a:latin typeface="Comic Sans MS" panose="030F0702030302020204" pitchFamily="66" charset="0"/>
                <a:ea typeface="新細明體" panose="02020500000000000000" pitchFamily="18" charset="-120"/>
              </a:defRPr>
            </a:lvl3pPr>
            <a:lvl4pPr marL="16002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4pPr>
            <a:lvl5pPr marL="2057400" indent="-228600">
              <a:lnSpc>
                <a:spcPct val="120000"/>
              </a:lnSpc>
              <a:spcBef>
                <a:spcPct val="20000"/>
              </a:spcBef>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5pPr>
            <a:lvl6pPr marL="25146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6pPr>
            <a:lvl7pPr marL="29718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7pPr>
            <a:lvl8pPr marL="34290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8pPr>
            <a:lvl9pPr marL="3886200" indent="-228600" eaLnBrk="0" fontAlgn="base" hangingPunct="0">
              <a:lnSpc>
                <a:spcPct val="120000"/>
              </a:lnSpc>
              <a:spcBef>
                <a:spcPct val="20000"/>
              </a:spcBef>
              <a:spcAft>
                <a:spcPct val="0"/>
              </a:spcAft>
              <a:buFont typeface="Arial" panose="020B0604020202020204" pitchFamily="34" charset="0"/>
              <a:buChar char="‪"/>
              <a:defRPr kumimoji="1" sz="2800">
                <a:solidFill>
                  <a:schemeClr val="tx1"/>
                </a:solidFill>
                <a:latin typeface="Comic Sans MS" panose="030F0702030302020204" pitchFamily="66" charset="0"/>
                <a:ea typeface="新細明體" panose="02020500000000000000" pitchFamily="18" charset="-120"/>
              </a:defRPr>
            </a:lvl9pPr>
          </a:lstStyle>
          <a:p>
            <a:pPr algn="ctr" eaLnBrk="1" hangingPunct="1">
              <a:buFont typeface="Arial" panose="020B0604020202020204" pitchFamily="34" charset="0"/>
              <a:buNone/>
            </a:pPr>
            <a:r>
              <a:rPr lang="en-US" altLang="zh-HK" sz="2600"/>
              <a:t>Part of speech</a:t>
            </a:r>
            <a:endParaRPr lang="en-US" altLang="zh-TW" sz="2600"/>
          </a:p>
        </p:txBody>
      </p:sp>
      <p:sp>
        <p:nvSpPr>
          <p:cNvPr id="103435" name="Line 11">
            <a:extLst>
              <a:ext uri="{FF2B5EF4-FFF2-40B4-BE49-F238E27FC236}">
                <a16:creationId xmlns:a16="http://schemas.microsoft.com/office/drawing/2014/main" id="{4BD04F98-EA15-492B-BB88-66B17BE091A6}"/>
              </a:ext>
            </a:extLst>
          </p:cNvPr>
          <p:cNvSpPr>
            <a:spLocks noChangeShapeType="1"/>
          </p:cNvSpPr>
          <p:nvPr/>
        </p:nvSpPr>
        <p:spPr bwMode="auto">
          <a:xfrm>
            <a:off x="611188" y="3357563"/>
            <a:ext cx="807561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36" name="Line 12">
            <a:extLst>
              <a:ext uri="{FF2B5EF4-FFF2-40B4-BE49-F238E27FC236}">
                <a16:creationId xmlns:a16="http://schemas.microsoft.com/office/drawing/2014/main" id="{A11D939F-7DFC-490C-BABC-0D32A265BE12}"/>
              </a:ext>
            </a:extLst>
          </p:cNvPr>
          <p:cNvSpPr>
            <a:spLocks noChangeShapeType="1"/>
          </p:cNvSpPr>
          <p:nvPr/>
        </p:nvSpPr>
        <p:spPr bwMode="auto">
          <a:xfrm>
            <a:off x="611188" y="4527550"/>
            <a:ext cx="80756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37" name="Line 13">
            <a:extLst>
              <a:ext uri="{FF2B5EF4-FFF2-40B4-BE49-F238E27FC236}">
                <a16:creationId xmlns:a16="http://schemas.microsoft.com/office/drawing/2014/main" id="{DDB79A54-DB40-4CC0-8666-8530F88539B1}"/>
              </a:ext>
            </a:extLst>
          </p:cNvPr>
          <p:cNvSpPr>
            <a:spLocks noChangeShapeType="1"/>
          </p:cNvSpPr>
          <p:nvPr/>
        </p:nvSpPr>
        <p:spPr bwMode="auto">
          <a:xfrm>
            <a:off x="611188" y="6337300"/>
            <a:ext cx="8075612" cy="0"/>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38" name="Line 14">
            <a:extLst>
              <a:ext uri="{FF2B5EF4-FFF2-40B4-BE49-F238E27FC236}">
                <a16:creationId xmlns:a16="http://schemas.microsoft.com/office/drawing/2014/main" id="{55833EA9-B439-4422-8437-BE3416CE2FC0}"/>
              </a:ext>
            </a:extLst>
          </p:cNvPr>
          <p:cNvSpPr>
            <a:spLocks noChangeShapeType="1"/>
          </p:cNvSpPr>
          <p:nvPr/>
        </p:nvSpPr>
        <p:spPr bwMode="auto">
          <a:xfrm>
            <a:off x="611188" y="3357563"/>
            <a:ext cx="0" cy="2979737"/>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39" name="Line 15">
            <a:extLst>
              <a:ext uri="{FF2B5EF4-FFF2-40B4-BE49-F238E27FC236}">
                <a16:creationId xmlns:a16="http://schemas.microsoft.com/office/drawing/2014/main" id="{689861BE-C340-4FD0-A22E-A1EF1289A52B}"/>
              </a:ext>
            </a:extLst>
          </p:cNvPr>
          <p:cNvSpPr>
            <a:spLocks noChangeShapeType="1"/>
          </p:cNvSpPr>
          <p:nvPr/>
        </p:nvSpPr>
        <p:spPr bwMode="auto">
          <a:xfrm>
            <a:off x="3132138" y="3357563"/>
            <a:ext cx="0" cy="29797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40" name="Line 16">
            <a:extLst>
              <a:ext uri="{FF2B5EF4-FFF2-40B4-BE49-F238E27FC236}">
                <a16:creationId xmlns:a16="http://schemas.microsoft.com/office/drawing/2014/main" id="{645A8E98-EBF7-4AAC-8E00-2D6D695F3BF2}"/>
              </a:ext>
            </a:extLst>
          </p:cNvPr>
          <p:cNvSpPr>
            <a:spLocks noChangeShapeType="1"/>
          </p:cNvSpPr>
          <p:nvPr/>
        </p:nvSpPr>
        <p:spPr bwMode="auto">
          <a:xfrm>
            <a:off x="5994400" y="3357563"/>
            <a:ext cx="0" cy="29797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41" name="Line 17">
            <a:extLst>
              <a:ext uri="{FF2B5EF4-FFF2-40B4-BE49-F238E27FC236}">
                <a16:creationId xmlns:a16="http://schemas.microsoft.com/office/drawing/2014/main" id="{70A2BF4F-CA11-4C36-9B23-8A22FAD5031A}"/>
              </a:ext>
            </a:extLst>
          </p:cNvPr>
          <p:cNvSpPr>
            <a:spLocks noChangeShapeType="1"/>
          </p:cNvSpPr>
          <p:nvPr/>
        </p:nvSpPr>
        <p:spPr bwMode="auto">
          <a:xfrm>
            <a:off x="8686800" y="3357563"/>
            <a:ext cx="0" cy="2979737"/>
          </a:xfrm>
          <a:prstGeom prst="line">
            <a:avLst/>
          </a:prstGeom>
          <a:noFill/>
          <a:ln w="28575" cap="sq">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45" name="Line 21">
            <a:extLst>
              <a:ext uri="{FF2B5EF4-FFF2-40B4-BE49-F238E27FC236}">
                <a16:creationId xmlns:a16="http://schemas.microsoft.com/office/drawing/2014/main" id="{FEDFA335-D6FF-4312-80B6-1EB1C19AC339}"/>
              </a:ext>
            </a:extLst>
          </p:cNvPr>
          <p:cNvSpPr>
            <a:spLocks noChangeShapeType="1"/>
          </p:cNvSpPr>
          <p:nvPr/>
        </p:nvSpPr>
        <p:spPr bwMode="auto">
          <a:xfrm>
            <a:off x="611188" y="3924300"/>
            <a:ext cx="80756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52" name="Line 28">
            <a:extLst>
              <a:ext uri="{FF2B5EF4-FFF2-40B4-BE49-F238E27FC236}">
                <a16:creationId xmlns:a16="http://schemas.microsoft.com/office/drawing/2014/main" id="{BE69D3E9-F200-4C99-B309-E7A08F0D11EE}"/>
              </a:ext>
            </a:extLst>
          </p:cNvPr>
          <p:cNvSpPr>
            <a:spLocks noChangeShapeType="1"/>
          </p:cNvSpPr>
          <p:nvPr/>
        </p:nvSpPr>
        <p:spPr bwMode="auto">
          <a:xfrm>
            <a:off x="611188" y="5734050"/>
            <a:ext cx="80756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73" name="Line 49">
            <a:extLst>
              <a:ext uri="{FF2B5EF4-FFF2-40B4-BE49-F238E27FC236}">
                <a16:creationId xmlns:a16="http://schemas.microsoft.com/office/drawing/2014/main" id="{FDF5F92E-3F9D-4403-97E5-C22C595037DD}"/>
              </a:ext>
            </a:extLst>
          </p:cNvPr>
          <p:cNvSpPr>
            <a:spLocks noChangeShapeType="1"/>
          </p:cNvSpPr>
          <p:nvPr/>
        </p:nvSpPr>
        <p:spPr bwMode="auto">
          <a:xfrm>
            <a:off x="611188" y="5130800"/>
            <a:ext cx="8075612"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3435"/>
                                        </p:tgtEl>
                                        <p:attrNameLst>
                                          <p:attrName>style.visibility</p:attrName>
                                        </p:attrNameLst>
                                      </p:cBhvr>
                                      <p:to>
                                        <p:strVal val="visible"/>
                                      </p:to>
                                    </p:set>
                                    <p:animEffect transition="in" filter="fade">
                                      <p:cBhvr>
                                        <p:cTn id="7" dur="500"/>
                                        <p:tgtEl>
                                          <p:spTgt spid="103435"/>
                                        </p:tgtEl>
                                      </p:cBhvr>
                                    </p:animEffect>
                                  </p:childTnLst>
                                </p:cTn>
                              </p:par>
                              <p:par>
                                <p:cTn id="8" presetID="10" presetClass="entr" presetSubtype="0" fill="hold" nodeType="withEffect">
                                  <p:stCondLst>
                                    <p:cond delay="0"/>
                                  </p:stCondLst>
                                  <p:childTnLst>
                                    <p:set>
                                      <p:cBhvr>
                                        <p:cTn id="9" dur="1" fill="hold">
                                          <p:stCondLst>
                                            <p:cond delay="0"/>
                                          </p:stCondLst>
                                        </p:cTn>
                                        <p:tgtEl>
                                          <p:spTgt spid="103436"/>
                                        </p:tgtEl>
                                        <p:attrNameLst>
                                          <p:attrName>style.visibility</p:attrName>
                                        </p:attrNameLst>
                                      </p:cBhvr>
                                      <p:to>
                                        <p:strVal val="visible"/>
                                      </p:to>
                                    </p:set>
                                    <p:animEffect transition="in" filter="fade">
                                      <p:cBhvr>
                                        <p:cTn id="10" dur="500"/>
                                        <p:tgtEl>
                                          <p:spTgt spid="103436"/>
                                        </p:tgtEl>
                                      </p:cBhvr>
                                    </p:animEffect>
                                  </p:childTnLst>
                                </p:cTn>
                              </p:par>
                              <p:par>
                                <p:cTn id="11" presetID="10" presetClass="entr" presetSubtype="0" fill="hold" nodeType="withEffect">
                                  <p:stCondLst>
                                    <p:cond delay="0"/>
                                  </p:stCondLst>
                                  <p:childTnLst>
                                    <p:set>
                                      <p:cBhvr>
                                        <p:cTn id="12" dur="1" fill="hold">
                                          <p:stCondLst>
                                            <p:cond delay="0"/>
                                          </p:stCondLst>
                                        </p:cTn>
                                        <p:tgtEl>
                                          <p:spTgt spid="103437"/>
                                        </p:tgtEl>
                                        <p:attrNameLst>
                                          <p:attrName>style.visibility</p:attrName>
                                        </p:attrNameLst>
                                      </p:cBhvr>
                                      <p:to>
                                        <p:strVal val="visible"/>
                                      </p:to>
                                    </p:set>
                                    <p:animEffect transition="in" filter="fade">
                                      <p:cBhvr>
                                        <p:cTn id="13" dur="500"/>
                                        <p:tgtEl>
                                          <p:spTgt spid="103437"/>
                                        </p:tgtEl>
                                      </p:cBhvr>
                                    </p:animEffect>
                                  </p:childTnLst>
                                </p:cTn>
                              </p:par>
                              <p:par>
                                <p:cTn id="14" presetID="10" presetClass="entr" presetSubtype="0" fill="hold" nodeType="withEffect">
                                  <p:stCondLst>
                                    <p:cond delay="0"/>
                                  </p:stCondLst>
                                  <p:childTnLst>
                                    <p:set>
                                      <p:cBhvr>
                                        <p:cTn id="15" dur="1" fill="hold">
                                          <p:stCondLst>
                                            <p:cond delay="0"/>
                                          </p:stCondLst>
                                        </p:cTn>
                                        <p:tgtEl>
                                          <p:spTgt spid="103438"/>
                                        </p:tgtEl>
                                        <p:attrNameLst>
                                          <p:attrName>style.visibility</p:attrName>
                                        </p:attrNameLst>
                                      </p:cBhvr>
                                      <p:to>
                                        <p:strVal val="visible"/>
                                      </p:to>
                                    </p:set>
                                    <p:animEffect transition="in" filter="fade">
                                      <p:cBhvr>
                                        <p:cTn id="16" dur="500"/>
                                        <p:tgtEl>
                                          <p:spTgt spid="103438"/>
                                        </p:tgtEl>
                                      </p:cBhvr>
                                    </p:animEffect>
                                  </p:childTnLst>
                                </p:cTn>
                              </p:par>
                              <p:par>
                                <p:cTn id="17" presetID="10" presetClass="entr" presetSubtype="0" fill="hold" nodeType="withEffect">
                                  <p:stCondLst>
                                    <p:cond delay="0"/>
                                  </p:stCondLst>
                                  <p:childTnLst>
                                    <p:set>
                                      <p:cBhvr>
                                        <p:cTn id="18" dur="1" fill="hold">
                                          <p:stCondLst>
                                            <p:cond delay="0"/>
                                          </p:stCondLst>
                                        </p:cTn>
                                        <p:tgtEl>
                                          <p:spTgt spid="103439"/>
                                        </p:tgtEl>
                                        <p:attrNameLst>
                                          <p:attrName>style.visibility</p:attrName>
                                        </p:attrNameLst>
                                      </p:cBhvr>
                                      <p:to>
                                        <p:strVal val="visible"/>
                                      </p:to>
                                    </p:set>
                                    <p:animEffect transition="in" filter="fade">
                                      <p:cBhvr>
                                        <p:cTn id="19" dur="500"/>
                                        <p:tgtEl>
                                          <p:spTgt spid="103439"/>
                                        </p:tgtEl>
                                      </p:cBhvr>
                                    </p:animEffect>
                                  </p:childTnLst>
                                </p:cTn>
                              </p:par>
                              <p:par>
                                <p:cTn id="20" presetID="10" presetClass="entr" presetSubtype="0" fill="hold" nodeType="withEffect">
                                  <p:stCondLst>
                                    <p:cond delay="0"/>
                                  </p:stCondLst>
                                  <p:childTnLst>
                                    <p:set>
                                      <p:cBhvr>
                                        <p:cTn id="21" dur="1" fill="hold">
                                          <p:stCondLst>
                                            <p:cond delay="0"/>
                                          </p:stCondLst>
                                        </p:cTn>
                                        <p:tgtEl>
                                          <p:spTgt spid="103440"/>
                                        </p:tgtEl>
                                        <p:attrNameLst>
                                          <p:attrName>style.visibility</p:attrName>
                                        </p:attrNameLst>
                                      </p:cBhvr>
                                      <p:to>
                                        <p:strVal val="visible"/>
                                      </p:to>
                                    </p:set>
                                    <p:animEffect transition="in" filter="fade">
                                      <p:cBhvr>
                                        <p:cTn id="22" dur="500"/>
                                        <p:tgtEl>
                                          <p:spTgt spid="103440"/>
                                        </p:tgtEl>
                                      </p:cBhvr>
                                    </p:animEffect>
                                  </p:childTnLst>
                                </p:cTn>
                              </p:par>
                              <p:par>
                                <p:cTn id="23" presetID="10" presetClass="entr" presetSubtype="0" fill="hold" nodeType="withEffect">
                                  <p:stCondLst>
                                    <p:cond delay="0"/>
                                  </p:stCondLst>
                                  <p:childTnLst>
                                    <p:set>
                                      <p:cBhvr>
                                        <p:cTn id="24" dur="1" fill="hold">
                                          <p:stCondLst>
                                            <p:cond delay="0"/>
                                          </p:stCondLst>
                                        </p:cTn>
                                        <p:tgtEl>
                                          <p:spTgt spid="103441"/>
                                        </p:tgtEl>
                                        <p:attrNameLst>
                                          <p:attrName>style.visibility</p:attrName>
                                        </p:attrNameLst>
                                      </p:cBhvr>
                                      <p:to>
                                        <p:strVal val="visible"/>
                                      </p:to>
                                    </p:set>
                                    <p:animEffect transition="in" filter="fade">
                                      <p:cBhvr>
                                        <p:cTn id="25" dur="500"/>
                                        <p:tgtEl>
                                          <p:spTgt spid="103441"/>
                                        </p:tgtEl>
                                      </p:cBhvr>
                                    </p:animEffect>
                                  </p:childTnLst>
                                </p:cTn>
                              </p:par>
                              <p:par>
                                <p:cTn id="26" presetID="10" presetClass="entr" presetSubtype="0" fill="hold" nodeType="withEffect">
                                  <p:stCondLst>
                                    <p:cond delay="0"/>
                                  </p:stCondLst>
                                  <p:childTnLst>
                                    <p:set>
                                      <p:cBhvr>
                                        <p:cTn id="27" dur="1" fill="hold">
                                          <p:stCondLst>
                                            <p:cond delay="0"/>
                                          </p:stCondLst>
                                        </p:cTn>
                                        <p:tgtEl>
                                          <p:spTgt spid="103445"/>
                                        </p:tgtEl>
                                        <p:attrNameLst>
                                          <p:attrName>style.visibility</p:attrName>
                                        </p:attrNameLst>
                                      </p:cBhvr>
                                      <p:to>
                                        <p:strVal val="visible"/>
                                      </p:to>
                                    </p:set>
                                    <p:animEffect transition="in" filter="fade">
                                      <p:cBhvr>
                                        <p:cTn id="28" dur="500"/>
                                        <p:tgtEl>
                                          <p:spTgt spid="103445"/>
                                        </p:tgtEl>
                                      </p:cBhvr>
                                    </p:animEffect>
                                  </p:childTnLst>
                                </p:cTn>
                              </p:par>
                              <p:par>
                                <p:cTn id="29" presetID="10" presetClass="entr" presetSubtype="0" fill="hold" nodeType="withEffect">
                                  <p:stCondLst>
                                    <p:cond delay="0"/>
                                  </p:stCondLst>
                                  <p:childTnLst>
                                    <p:set>
                                      <p:cBhvr>
                                        <p:cTn id="30" dur="1" fill="hold">
                                          <p:stCondLst>
                                            <p:cond delay="0"/>
                                          </p:stCondLst>
                                        </p:cTn>
                                        <p:tgtEl>
                                          <p:spTgt spid="103452"/>
                                        </p:tgtEl>
                                        <p:attrNameLst>
                                          <p:attrName>style.visibility</p:attrName>
                                        </p:attrNameLst>
                                      </p:cBhvr>
                                      <p:to>
                                        <p:strVal val="visible"/>
                                      </p:to>
                                    </p:set>
                                    <p:animEffect transition="in" filter="fade">
                                      <p:cBhvr>
                                        <p:cTn id="31" dur="500"/>
                                        <p:tgtEl>
                                          <p:spTgt spid="103452"/>
                                        </p:tgtEl>
                                      </p:cBhvr>
                                    </p:animEffect>
                                  </p:childTnLst>
                                </p:cTn>
                              </p:par>
                              <p:par>
                                <p:cTn id="32" presetID="10" presetClass="entr" presetSubtype="0" fill="hold" nodeType="withEffect">
                                  <p:stCondLst>
                                    <p:cond delay="0"/>
                                  </p:stCondLst>
                                  <p:childTnLst>
                                    <p:set>
                                      <p:cBhvr>
                                        <p:cTn id="33" dur="1" fill="hold">
                                          <p:stCondLst>
                                            <p:cond delay="0"/>
                                          </p:stCondLst>
                                        </p:cTn>
                                        <p:tgtEl>
                                          <p:spTgt spid="103473"/>
                                        </p:tgtEl>
                                        <p:attrNameLst>
                                          <p:attrName>style.visibility</p:attrName>
                                        </p:attrNameLst>
                                      </p:cBhvr>
                                      <p:to>
                                        <p:strVal val="visible"/>
                                      </p:to>
                                    </p:set>
                                    <p:animEffect transition="in" filter="fade">
                                      <p:cBhvr>
                                        <p:cTn id="34" dur="500"/>
                                        <p:tgtEl>
                                          <p:spTgt spid="10347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03431"/>
                                        </p:tgtEl>
                                        <p:attrNameLst>
                                          <p:attrName>style.visibility</p:attrName>
                                        </p:attrNameLst>
                                      </p:cBhvr>
                                      <p:to>
                                        <p:strVal val="visible"/>
                                      </p:to>
                                    </p:set>
                                    <p:animEffect transition="in" filter="fade">
                                      <p:cBhvr>
                                        <p:cTn id="37" dur="500"/>
                                        <p:tgtEl>
                                          <p:spTgt spid="103431"/>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03430"/>
                                        </p:tgtEl>
                                        <p:attrNameLst>
                                          <p:attrName>style.visibility</p:attrName>
                                        </p:attrNameLst>
                                      </p:cBhvr>
                                      <p:to>
                                        <p:strVal val="visible"/>
                                      </p:to>
                                    </p:set>
                                    <p:animEffect transition="in" filter="fade">
                                      <p:cBhvr>
                                        <p:cTn id="40" dur="500"/>
                                        <p:tgtEl>
                                          <p:spTgt spid="10343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03429"/>
                                        </p:tgtEl>
                                        <p:attrNameLst>
                                          <p:attrName>style.visibility</p:attrName>
                                        </p:attrNameLst>
                                      </p:cBhvr>
                                      <p:to>
                                        <p:strVal val="visible"/>
                                      </p:to>
                                    </p:set>
                                    <p:animEffect transition="in" filter="fade">
                                      <p:cBhvr>
                                        <p:cTn id="43" dur="500"/>
                                        <p:tgtEl>
                                          <p:spTgt spid="10342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03448"/>
                                        </p:tgtEl>
                                        <p:attrNameLst>
                                          <p:attrName>style.visibility</p:attrName>
                                        </p:attrNameLst>
                                      </p:cBhvr>
                                      <p:to>
                                        <p:strVal val="visible"/>
                                      </p:to>
                                    </p:set>
                                    <p:animEffect transition="in" filter="fade">
                                      <p:cBhvr>
                                        <p:cTn id="48" dur="500"/>
                                        <p:tgtEl>
                                          <p:spTgt spid="10344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3446"/>
                                        </p:tgtEl>
                                        <p:attrNameLst>
                                          <p:attrName>style.visibility</p:attrName>
                                        </p:attrNameLst>
                                      </p:cBhvr>
                                      <p:to>
                                        <p:strVal val="visible"/>
                                      </p:to>
                                    </p:set>
                                    <p:animEffect transition="in" filter="fade">
                                      <p:cBhvr>
                                        <p:cTn id="51" dur="500"/>
                                        <p:tgtEl>
                                          <p:spTgt spid="10344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03444"/>
                                        </p:tgtEl>
                                        <p:attrNameLst>
                                          <p:attrName>style.visibility</p:attrName>
                                        </p:attrNameLst>
                                      </p:cBhvr>
                                      <p:to>
                                        <p:strVal val="visible"/>
                                      </p:to>
                                    </p:set>
                                    <p:animEffect transition="in" filter="fade">
                                      <p:cBhvr>
                                        <p:cTn id="54" dur="500"/>
                                        <p:tgtEl>
                                          <p:spTgt spid="103444"/>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03434"/>
                                        </p:tgtEl>
                                        <p:attrNameLst>
                                          <p:attrName>style.visibility</p:attrName>
                                        </p:attrNameLst>
                                      </p:cBhvr>
                                      <p:to>
                                        <p:strVal val="visible"/>
                                      </p:to>
                                    </p:set>
                                    <p:animEffect transition="in" filter="fade">
                                      <p:cBhvr>
                                        <p:cTn id="59" dur="500"/>
                                        <p:tgtEl>
                                          <p:spTgt spid="103434"/>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103433"/>
                                        </p:tgtEl>
                                        <p:attrNameLst>
                                          <p:attrName>style.visibility</p:attrName>
                                        </p:attrNameLst>
                                      </p:cBhvr>
                                      <p:to>
                                        <p:strVal val="visible"/>
                                      </p:to>
                                    </p:set>
                                    <p:animEffect transition="in" filter="fade">
                                      <p:cBhvr>
                                        <p:cTn id="62" dur="500"/>
                                        <p:tgtEl>
                                          <p:spTgt spid="103433"/>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03432"/>
                                        </p:tgtEl>
                                        <p:attrNameLst>
                                          <p:attrName>style.visibility</p:attrName>
                                        </p:attrNameLst>
                                      </p:cBhvr>
                                      <p:to>
                                        <p:strVal val="visible"/>
                                      </p:to>
                                    </p:set>
                                    <p:animEffect transition="in" filter="fade">
                                      <p:cBhvr>
                                        <p:cTn id="65" dur="500"/>
                                        <p:tgtEl>
                                          <p:spTgt spid="10343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03476"/>
                                        </p:tgtEl>
                                        <p:attrNameLst>
                                          <p:attrName>style.visibility</p:attrName>
                                        </p:attrNameLst>
                                      </p:cBhvr>
                                      <p:to>
                                        <p:strVal val="visible"/>
                                      </p:to>
                                    </p:set>
                                    <p:animEffect transition="in" filter="fade">
                                      <p:cBhvr>
                                        <p:cTn id="70" dur="500"/>
                                        <p:tgtEl>
                                          <p:spTgt spid="103476"/>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03474"/>
                                        </p:tgtEl>
                                        <p:attrNameLst>
                                          <p:attrName>style.visibility</p:attrName>
                                        </p:attrNameLst>
                                      </p:cBhvr>
                                      <p:to>
                                        <p:strVal val="visible"/>
                                      </p:to>
                                    </p:set>
                                    <p:animEffect transition="in" filter="fade">
                                      <p:cBhvr>
                                        <p:cTn id="73" dur="500"/>
                                        <p:tgtEl>
                                          <p:spTgt spid="10347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03472"/>
                                        </p:tgtEl>
                                        <p:attrNameLst>
                                          <p:attrName>style.visibility</p:attrName>
                                        </p:attrNameLst>
                                      </p:cBhvr>
                                      <p:to>
                                        <p:strVal val="visible"/>
                                      </p:to>
                                    </p:set>
                                    <p:animEffect transition="in" filter="fade">
                                      <p:cBhvr>
                                        <p:cTn id="76" dur="500"/>
                                        <p:tgtEl>
                                          <p:spTgt spid="103472"/>
                                        </p:tgtEl>
                                      </p:cBhvr>
                                    </p:animEffect>
                                  </p:childTnLst>
                                </p:cTn>
                              </p:par>
                            </p:childTnLst>
                          </p:cTn>
                        </p:par>
                      </p:childTnLst>
                    </p:cTn>
                  </p:par>
                  <p:par>
                    <p:cTn id="77" fill="hold" nodeType="clickPar">
                      <p:stCondLst>
                        <p:cond delay="indefinite"/>
                      </p:stCondLst>
                      <p:childTnLst>
                        <p:par>
                          <p:cTn id="78" fill="hold" nodeType="withGroup">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103455"/>
                                        </p:tgtEl>
                                        <p:attrNameLst>
                                          <p:attrName>style.visibility</p:attrName>
                                        </p:attrNameLst>
                                      </p:cBhvr>
                                      <p:to>
                                        <p:strVal val="visible"/>
                                      </p:to>
                                    </p:set>
                                    <p:animEffect transition="in" filter="fade">
                                      <p:cBhvr>
                                        <p:cTn id="81" dur="500"/>
                                        <p:tgtEl>
                                          <p:spTgt spid="103455"/>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103453"/>
                                        </p:tgtEl>
                                        <p:attrNameLst>
                                          <p:attrName>style.visibility</p:attrName>
                                        </p:attrNameLst>
                                      </p:cBhvr>
                                      <p:to>
                                        <p:strVal val="visible"/>
                                      </p:to>
                                    </p:set>
                                    <p:animEffect transition="in" filter="fade">
                                      <p:cBhvr>
                                        <p:cTn id="84" dur="500"/>
                                        <p:tgtEl>
                                          <p:spTgt spid="103453"/>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03451"/>
                                        </p:tgtEl>
                                        <p:attrNameLst>
                                          <p:attrName>style.visibility</p:attrName>
                                        </p:attrNameLst>
                                      </p:cBhvr>
                                      <p:to>
                                        <p:strVal val="visible"/>
                                      </p:to>
                                    </p:set>
                                    <p:animEffect transition="in" filter="fade">
                                      <p:cBhvr>
                                        <p:cTn id="87" dur="500"/>
                                        <p:tgtEl>
                                          <p:spTgt spid="103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76" grpId="0"/>
      <p:bldP spid="103474" grpId="0"/>
      <p:bldP spid="103472" grpId="0" animBg="1"/>
      <p:bldP spid="103455" grpId="0"/>
      <p:bldP spid="103453" grpId="0"/>
      <p:bldP spid="103451" grpId="0" animBg="1"/>
      <p:bldP spid="103448" grpId="0"/>
      <p:bldP spid="103446" grpId="0"/>
      <p:bldP spid="103444" grpId="0" animBg="1"/>
      <p:bldP spid="103434" grpId="0"/>
      <p:bldP spid="103433" grpId="0"/>
      <p:bldP spid="103432" grpId="0" animBg="1"/>
      <p:bldP spid="103431" grpId="0" animBg="1"/>
      <p:bldP spid="103430" grpId="0" animBg="1"/>
      <p:bldP spid="10342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a:extLst>
              <a:ext uri="{FF2B5EF4-FFF2-40B4-BE49-F238E27FC236}">
                <a16:creationId xmlns:a16="http://schemas.microsoft.com/office/drawing/2014/main" id="{9FE36253-3479-4F2A-A3C5-0D9D0CED6590}"/>
              </a:ext>
            </a:extLst>
          </p:cNvPr>
          <p:cNvSpPr>
            <a:spLocks noGrp="1"/>
          </p:cNvSpPr>
          <p:nvPr>
            <p:ph type="sldNum" sz="quarter" idx="12"/>
          </p:nvPr>
        </p:nvSpPr>
        <p:spPr>
          <a:noFill/>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631BD1EA-C75A-4881-B38A-204B702481F4}" type="slidenum">
              <a:rPr lang="en-US" altLang="zh-TW"/>
              <a:pPr/>
              <a:t>9</a:t>
            </a:fld>
            <a:endParaRPr lang="en-US" altLang="zh-TW"/>
          </a:p>
        </p:txBody>
      </p:sp>
      <p:pic>
        <p:nvPicPr>
          <p:cNvPr id="18435" name="Picture 4" descr="j0445118">
            <a:extLst>
              <a:ext uri="{FF2B5EF4-FFF2-40B4-BE49-F238E27FC236}">
                <a16:creationId xmlns:a16="http://schemas.microsoft.com/office/drawing/2014/main" id="{337111BA-3B26-438C-BCC5-DC655384D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475" y="3573463"/>
            <a:ext cx="12001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Rectangle 5">
            <a:extLst>
              <a:ext uri="{FF2B5EF4-FFF2-40B4-BE49-F238E27FC236}">
                <a16:creationId xmlns:a16="http://schemas.microsoft.com/office/drawing/2014/main" id="{B5281263-EE7F-467F-B3BB-4244DEEA0470}"/>
              </a:ext>
            </a:extLst>
          </p:cNvPr>
          <p:cNvSpPr>
            <a:spLocks noChangeArrowheads="1"/>
          </p:cNvSpPr>
          <p:nvPr/>
        </p:nvSpPr>
        <p:spPr bwMode="auto">
          <a:xfrm>
            <a:off x="519113" y="1989138"/>
            <a:ext cx="7499350"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ct val="110000"/>
              </a:lnSpc>
              <a:spcBef>
                <a:spcPct val="20000"/>
              </a:spcBef>
              <a:buFont typeface="Arial" panose="020B0604020202020204" pitchFamily="34" charset="0"/>
              <a:buChar char="‪"/>
            </a:pPr>
            <a:r>
              <a:rPr lang="en-US" altLang="zh-HK" sz="4400">
                <a:latin typeface="Comic Sans MS" panose="030F0702030302020204" pitchFamily="66" charset="0"/>
              </a:rPr>
              <a:t>How to find a right synonym</a:t>
            </a:r>
            <a:br>
              <a:rPr lang="en-US" altLang="zh-HK" sz="4400">
                <a:latin typeface="Comic Sans MS" panose="030F0702030302020204" pitchFamily="66" charset="0"/>
              </a:rPr>
            </a:br>
            <a:r>
              <a:rPr lang="en-US" altLang="zh-HK" sz="4400">
                <a:latin typeface="Comic Sans MS" panose="030F0702030302020204" pitchFamily="66" charset="0"/>
              </a:rPr>
              <a:t>for the repeated words ?</a:t>
            </a:r>
            <a:endParaRPr lang="en-US" altLang="zh-TW" sz="4400">
              <a:latin typeface="Comic Sans MS" panose="030F0702030302020204" pitchFamily="66" charset="0"/>
            </a:endParaRPr>
          </a:p>
        </p:txBody>
      </p:sp>
    </p:spTree>
  </p:cSld>
  <p:clrMapOvr>
    <a:masterClrMapping/>
  </p:clrMapOvr>
  <p:transition>
    <p:fade thruBlk="1"/>
  </p:transition>
</p:sld>
</file>

<file path=ppt/theme/theme1.xml><?xml version="1.0" encoding="utf-8"?>
<a:theme xmlns:a="http://schemas.openxmlformats.org/drawingml/2006/main" name="bee">
  <a:themeElements>
    <a:clrScheme name="b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e">
      <a:majorFont>
        <a:latin typeface="Arial"/>
        <a:ea typeface="新細明體"/>
        <a:cs typeface=""/>
      </a:majorFont>
      <a:minorFont>
        <a:latin typeface="Comic Sans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B0604030504040204"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B0604030504040204" pitchFamily="18" charset="-120"/>
          </a:defRPr>
        </a:defPPr>
      </a:lstStyle>
    </a:lnDef>
  </a:objectDefaults>
  <a:extraClrSchemeLst>
    <a:extraClrScheme>
      <a:clrScheme name="b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訂設計">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Comic Sans MS"/>
        <a:ea typeface="新細明體"/>
        <a:cs typeface=""/>
      </a:majorFont>
      <a:minorFont>
        <a:latin typeface="Comic Sans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B0604030504040204"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panose="020B0604020202020204" pitchFamily="34" charset="0"/>
            <a:ea typeface="新細明體" panose="020B0604030504040204" pitchFamily="18" charset="-120"/>
          </a:defRPr>
        </a:defPPr>
      </a:lstStyle>
    </a:lnDef>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bee</Template>
  <TotalTime>4994</TotalTime>
  <Words>576</Words>
  <Application>Microsoft Macintosh PowerPoint</Application>
  <PresentationFormat>On-screen Show (4:3)</PresentationFormat>
  <Paragraphs>150</Paragraphs>
  <Slides>16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Arial Black</vt:lpstr>
      <vt:lpstr>Comic Sans MS</vt:lpstr>
      <vt:lpstr>Kristen ITC</vt:lpstr>
      <vt:lpstr>Times</vt:lpstr>
      <vt:lpstr>Times New Roman</vt:lpstr>
      <vt:lpstr>bee</vt:lpstr>
      <vt:lpstr>自訂設計</vt:lpstr>
      <vt:lpstr>Before the lesson… let’s play “Odd One Out”!</vt:lpstr>
      <vt:lpstr>Odd One Out!</vt:lpstr>
      <vt:lpstr>Odd One Out!</vt:lpstr>
      <vt:lpstr>Who is he? Let’s read about him!</vt:lpstr>
      <vt:lpstr>PowerPoint Presentation</vt:lpstr>
      <vt:lpstr>Look at the paragraph again. What can you see?</vt:lpstr>
      <vt:lpstr>PowerPoint Presentation</vt:lpstr>
      <vt:lpstr>What are synonyms?</vt:lpstr>
      <vt:lpstr>PowerPoint Presentation</vt:lpstr>
      <vt:lpstr>1. Look it up in a thesaurus</vt:lpstr>
      <vt:lpstr>Where can you find synonyms?</vt:lpstr>
      <vt:lpstr>PowerPoint Presentation</vt:lpstr>
      <vt:lpstr>All About Antonyms</vt:lpstr>
      <vt:lpstr>Antonyms</vt:lpstr>
      <vt:lpstr>Match the Antonyms </vt:lpstr>
      <vt:lpstr>Review: Synonyms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Synonyms and Antonyms</dc:title>
  <dc:creator>karenlaw</dc:creator>
  <cp:lastModifiedBy>Shuhail Ahamed</cp:lastModifiedBy>
  <cp:revision>111</cp:revision>
  <dcterms:created xsi:type="dcterms:W3CDTF">2009-12-24T02:52:29Z</dcterms:created>
  <dcterms:modified xsi:type="dcterms:W3CDTF">2023-11-18T08:52:02Z</dcterms:modified>
</cp:coreProperties>
</file>