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1" r:id="rId2"/>
  </p:sldMasterIdLst>
  <p:notesMasterIdLst>
    <p:notesMasterId r:id="rId19"/>
  </p:notesMasterIdLst>
  <p:sldIdLst>
    <p:sldId id="257" r:id="rId3"/>
    <p:sldId id="259" r:id="rId4"/>
    <p:sldId id="283" r:id="rId5"/>
    <p:sldId id="299" r:id="rId6"/>
    <p:sldId id="261" r:id="rId7"/>
    <p:sldId id="263" r:id="rId8"/>
    <p:sldId id="300" r:id="rId9"/>
    <p:sldId id="264" r:id="rId10"/>
    <p:sldId id="301" r:id="rId11"/>
    <p:sldId id="287" r:id="rId12"/>
    <p:sldId id="290" r:id="rId13"/>
    <p:sldId id="303" r:id="rId14"/>
    <p:sldId id="256" r:id="rId15"/>
    <p:sldId id="262" r:id="rId16"/>
    <p:sldId id="304" r:id="rId17"/>
    <p:sldId id="258" r:id="rId18"/>
  </p:sldIdLst>
  <p:sldSz cx="9144000" cy="6858000" type="screen4x3"/>
  <p:notesSz cx="6797675" cy="9928225"/>
  <p:defaultTex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3A7"/>
    <a:srgbClr val="FF0000"/>
    <a:srgbClr val="FF6600"/>
    <a:srgbClr val="D3A0FE"/>
    <a:srgbClr val="F5FEA0"/>
    <a:srgbClr val="00CC00"/>
    <a:srgbClr val="FFFF66"/>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02" autoAdjust="0"/>
    <p:restoredTop sz="94717" autoAdjust="0"/>
  </p:normalViewPr>
  <p:slideViewPr>
    <p:cSldViewPr>
      <p:cViewPr varScale="1">
        <p:scale>
          <a:sx n="107" d="100"/>
          <a:sy n="107" d="100"/>
        </p:scale>
        <p:origin x="1592" y="1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8EE0C0E1-44B7-4F86-AB62-4C7D6D84E10D}"/>
              </a:ext>
            </a:extLst>
          </p:cNvPr>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ea typeface="新細明體" panose="020B0604030504040204" pitchFamily="18" charset="-120"/>
              </a:defRPr>
            </a:lvl1pPr>
          </a:lstStyle>
          <a:p>
            <a:pPr>
              <a:defRPr/>
            </a:pPr>
            <a:endParaRPr lang="en-US" altLang="zh-TW"/>
          </a:p>
        </p:txBody>
      </p:sp>
      <p:sp>
        <p:nvSpPr>
          <p:cNvPr id="68611" name="Rectangle 3">
            <a:extLst>
              <a:ext uri="{FF2B5EF4-FFF2-40B4-BE49-F238E27FC236}">
                <a16:creationId xmlns:a16="http://schemas.microsoft.com/office/drawing/2014/main" id="{5DAACAC2-6ABA-45A1-B253-A8361AF17A38}"/>
              </a:ext>
            </a:extLst>
          </p:cNvPr>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ea typeface="新細明體" panose="020B0604030504040204" pitchFamily="18" charset="-120"/>
              </a:defRPr>
            </a:lvl1pPr>
          </a:lstStyle>
          <a:p>
            <a:pPr>
              <a:defRPr/>
            </a:pPr>
            <a:endParaRPr lang="en-US" altLang="zh-TW"/>
          </a:p>
        </p:txBody>
      </p:sp>
      <p:sp>
        <p:nvSpPr>
          <p:cNvPr id="4100" name="Rectangle 4">
            <a:extLst>
              <a:ext uri="{FF2B5EF4-FFF2-40B4-BE49-F238E27FC236}">
                <a16:creationId xmlns:a16="http://schemas.microsoft.com/office/drawing/2014/main" id="{464549AD-1212-4C5F-A354-4495880A156F}"/>
              </a:ext>
            </a:extLst>
          </p:cNvPr>
          <p:cNvSpPr>
            <a:spLocks noGrp="1" noRot="1" noChangeAspect="1" noChangeArrowheads="1" noTextEdit="1"/>
          </p:cNvSpPr>
          <p:nvPr>
            <p:ph type="sldImg" idx="2"/>
          </p:nvPr>
        </p:nvSpPr>
        <p:spPr bwMode="auto">
          <a:xfrm>
            <a:off x="919163" y="746125"/>
            <a:ext cx="4962525" cy="37211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8613" name="Rectangle 5">
            <a:extLst>
              <a:ext uri="{FF2B5EF4-FFF2-40B4-BE49-F238E27FC236}">
                <a16:creationId xmlns:a16="http://schemas.microsoft.com/office/drawing/2014/main" id="{6D5F9AA8-BFCF-4F52-ABD0-8D525750A439}"/>
              </a:ext>
            </a:extLst>
          </p:cNvPr>
          <p:cNvSpPr>
            <a:spLocks noGrp="1" noChangeArrowheads="1"/>
          </p:cNvSpPr>
          <p:nvPr>
            <p:ph type="body" sz="quarter" idx="3"/>
          </p:nvPr>
        </p:nvSpPr>
        <p:spPr bwMode="auto">
          <a:xfrm>
            <a:off x="679450" y="4716463"/>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68614" name="Rectangle 6">
            <a:extLst>
              <a:ext uri="{FF2B5EF4-FFF2-40B4-BE49-F238E27FC236}">
                <a16:creationId xmlns:a16="http://schemas.microsoft.com/office/drawing/2014/main" id="{7F629368-B41C-48C6-A5A6-1CC77D2FB5D0}"/>
              </a:ext>
            </a:extLst>
          </p:cNvPr>
          <p:cNvSpPr>
            <a:spLocks noGrp="1" noChangeArrowheads="1"/>
          </p:cNvSpPr>
          <p:nvPr>
            <p:ph type="ftr" sz="quarter" idx="4"/>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ea typeface="新細明體" panose="020B0604030504040204" pitchFamily="18" charset="-120"/>
              </a:defRPr>
            </a:lvl1pPr>
          </a:lstStyle>
          <a:p>
            <a:pPr>
              <a:defRPr/>
            </a:pPr>
            <a:endParaRPr lang="en-US" altLang="zh-TW"/>
          </a:p>
        </p:txBody>
      </p:sp>
      <p:sp>
        <p:nvSpPr>
          <p:cNvPr id="68615" name="Rectangle 7">
            <a:extLst>
              <a:ext uri="{FF2B5EF4-FFF2-40B4-BE49-F238E27FC236}">
                <a16:creationId xmlns:a16="http://schemas.microsoft.com/office/drawing/2014/main" id="{8903990E-58DE-4BDE-ACA9-B1C2A5C3BC99}"/>
              </a:ext>
            </a:extLst>
          </p:cNvPr>
          <p:cNvSpPr>
            <a:spLocks noGrp="1" noChangeArrowheads="1"/>
          </p:cNvSpPr>
          <p:nvPr>
            <p:ph type="sldNum" sz="quarter" idx="5"/>
          </p:nvPr>
        </p:nvSpPr>
        <p:spPr bwMode="auto">
          <a:xfrm>
            <a:off x="3849688"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ea typeface="新細明體" panose="020B0604030504040204" pitchFamily="18" charset="-120"/>
              </a:defRPr>
            </a:lvl1pPr>
          </a:lstStyle>
          <a:p>
            <a:pPr>
              <a:defRPr/>
            </a:pPr>
            <a:fld id="{36B31B62-AF17-405C-BB49-B69D29A8ED61}"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anose="020B0604020202020204" pitchFamily="34" charset="0"/>
        <a:ea typeface="新細明體" panose="020B0604030504040204"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panose="020B0604020202020204" pitchFamily="34" charset="0"/>
        <a:ea typeface="新細明體" panose="020B0604030504040204"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panose="020B0604020202020204" pitchFamily="34" charset="0"/>
        <a:ea typeface="新細明體" panose="020B0604030504040204"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panose="020B0604020202020204" pitchFamily="34" charset="0"/>
        <a:ea typeface="新細明體" panose="020B0604030504040204"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panose="020B0604020202020204" pitchFamily="34" charset="0"/>
        <a:ea typeface="新細明體" panose="020B0604030504040204"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pic>
        <p:nvPicPr>
          <p:cNvPr id="4" name="Picture 9" descr="01">
            <a:extLst>
              <a:ext uri="{FF2B5EF4-FFF2-40B4-BE49-F238E27FC236}">
                <a16:creationId xmlns:a16="http://schemas.microsoft.com/office/drawing/2014/main" id="{CCA7C8AA-0487-4F1D-BFF7-0C80DD12E3D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b="3407"/>
          <a:stretch>
            <a:fillRect/>
          </a:stretch>
        </p:blipFill>
        <p:spPr bwMode="auto">
          <a:xfrm>
            <a:off x="0" y="-26988"/>
            <a:ext cx="91440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0" descr="logo">
            <a:extLst>
              <a:ext uri="{FF2B5EF4-FFF2-40B4-BE49-F238E27FC236}">
                <a16:creationId xmlns:a16="http://schemas.microsoft.com/office/drawing/2014/main" id="{FA5D059C-D95E-4A73-B276-03A6E21DABC0}"/>
              </a:ext>
            </a:extLst>
          </p:cNvPr>
          <p:cNvPicPr>
            <a:picLocks noChangeAspect="1" noChangeArrowheads="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950" y="6413500"/>
            <a:ext cx="27765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a:extLst>
              <a:ext uri="{FF2B5EF4-FFF2-40B4-BE49-F238E27FC236}">
                <a16:creationId xmlns:a16="http://schemas.microsoft.com/office/drawing/2014/main" id="{B34B969E-125D-4890-8B6D-77F501A07104}"/>
              </a:ext>
            </a:extLst>
          </p:cNvPr>
          <p:cNvSpPr>
            <a:spLocks noGrp="1" noChangeArrowheads="1"/>
          </p:cNvSpPr>
          <p:nvPr>
            <p:ph type="ctrTitle"/>
          </p:nvPr>
        </p:nvSpPr>
        <p:spPr>
          <a:xfrm>
            <a:off x="685800" y="2130425"/>
            <a:ext cx="7772400" cy="1470025"/>
          </a:xfrm>
        </p:spPr>
        <p:txBody>
          <a:bodyPr/>
          <a:lstStyle>
            <a:lvl1pPr>
              <a:defRPr>
                <a:latin typeface="Comic Sans MS" panose="030F0702030302020204" pitchFamily="66" charset="0"/>
              </a:defRPr>
            </a:lvl1pPr>
          </a:lstStyle>
          <a:p>
            <a:pPr lvl="0"/>
            <a:r>
              <a:rPr lang="zh-TW" altLang="en-US" noProof="0"/>
              <a:t>按一下以編輯母片標題樣式</a:t>
            </a:r>
          </a:p>
        </p:txBody>
      </p:sp>
      <p:sp>
        <p:nvSpPr>
          <p:cNvPr id="5124" name="Rectangle 4">
            <a:extLst>
              <a:ext uri="{FF2B5EF4-FFF2-40B4-BE49-F238E27FC236}">
                <a16:creationId xmlns:a16="http://schemas.microsoft.com/office/drawing/2014/main" id="{295CFE56-468F-4704-8F33-59A21E6D322E}"/>
              </a:ext>
            </a:extLst>
          </p:cNvPr>
          <p:cNvSpPr>
            <a:spLocks noGrp="1" noChangeArrowheads="1"/>
          </p:cNvSpPr>
          <p:nvPr>
            <p:ph type="subTitle" idx="1"/>
          </p:nvPr>
        </p:nvSpPr>
        <p:spPr>
          <a:xfrm>
            <a:off x="1371600" y="3886200"/>
            <a:ext cx="6400800" cy="1752600"/>
          </a:xfrm>
        </p:spPr>
        <p:txBody>
          <a:bodyPr/>
          <a:lstStyle>
            <a:lvl1pPr marL="0" indent="0" algn="ctr">
              <a:buFont typeface="Arial" panose="020B0604020202020204" pitchFamily="34" charset="0"/>
              <a:buNone/>
              <a:defRPr/>
            </a:lvl1pPr>
          </a:lstStyle>
          <a:p>
            <a:pPr lvl="0"/>
            <a:r>
              <a:rPr lang="zh-TW" altLang="en-US" noProof="0"/>
              <a:t>按一下以編輯母片副標題樣式</a:t>
            </a:r>
          </a:p>
        </p:txBody>
      </p:sp>
      <p:sp>
        <p:nvSpPr>
          <p:cNvPr id="6" name="Date Placeholder 5">
            <a:extLst>
              <a:ext uri="{FF2B5EF4-FFF2-40B4-BE49-F238E27FC236}">
                <a16:creationId xmlns:a16="http://schemas.microsoft.com/office/drawing/2014/main" id="{CFE098CB-95D5-40AC-B4D2-F56BD695ADE2}"/>
              </a:ext>
            </a:extLst>
          </p:cNvPr>
          <p:cNvSpPr>
            <a:spLocks noGrp="1" noChangeArrowheads="1"/>
          </p:cNvSpPr>
          <p:nvPr>
            <p:ph type="dt" sz="half" idx="10"/>
          </p:nvPr>
        </p:nvSpPr>
        <p:spPr/>
        <p:txBody>
          <a:bodyPr/>
          <a:lstStyle>
            <a:lvl1pPr>
              <a:defRPr/>
            </a:lvl1pPr>
          </a:lstStyle>
          <a:p>
            <a:pPr>
              <a:defRPr/>
            </a:pPr>
            <a:endParaRPr lang="en-US" altLang="zh-TW"/>
          </a:p>
        </p:txBody>
      </p:sp>
      <p:sp>
        <p:nvSpPr>
          <p:cNvPr id="7" name="Footer Placeholder 6">
            <a:extLst>
              <a:ext uri="{FF2B5EF4-FFF2-40B4-BE49-F238E27FC236}">
                <a16:creationId xmlns:a16="http://schemas.microsoft.com/office/drawing/2014/main" id="{FA6AC79B-8F7E-47C7-A172-A49F3A6D3F20}"/>
              </a:ext>
            </a:extLst>
          </p:cNvPr>
          <p:cNvSpPr>
            <a:spLocks noGrp="1" noChangeArrowheads="1"/>
          </p:cNvSpPr>
          <p:nvPr>
            <p:ph type="ftr" sz="quarter" idx="11"/>
          </p:nvPr>
        </p:nvSpPr>
        <p:spPr/>
        <p:txBody>
          <a:bodyPr/>
          <a:lstStyle>
            <a:lvl1pPr>
              <a:defRPr/>
            </a:lvl1pPr>
          </a:lstStyle>
          <a:p>
            <a:pPr>
              <a:defRPr/>
            </a:pPr>
            <a:endParaRPr lang="en-US" altLang="zh-TW"/>
          </a:p>
        </p:txBody>
      </p:sp>
      <p:sp>
        <p:nvSpPr>
          <p:cNvPr id="8" name="Slide Number Placeholder 7">
            <a:extLst>
              <a:ext uri="{FF2B5EF4-FFF2-40B4-BE49-F238E27FC236}">
                <a16:creationId xmlns:a16="http://schemas.microsoft.com/office/drawing/2014/main" id="{A78CB179-352D-4507-9327-1B7F0E0C2762}"/>
              </a:ext>
            </a:extLst>
          </p:cNvPr>
          <p:cNvSpPr>
            <a:spLocks noGrp="1" noChangeArrowheads="1"/>
          </p:cNvSpPr>
          <p:nvPr>
            <p:ph type="sldNum" sz="quarter" idx="12"/>
          </p:nvPr>
        </p:nvSpPr>
        <p:spPr/>
        <p:txBody>
          <a:bodyPr/>
          <a:lstStyle>
            <a:lvl1pPr>
              <a:defRPr smtClean="0"/>
            </a:lvl1pPr>
          </a:lstStyle>
          <a:p>
            <a:pPr>
              <a:defRPr/>
            </a:pPr>
            <a:fld id="{C730BE98-FF9B-4388-8C31-F7CB8D8CA2A1}" type="slidenum">
              <a:rPr lang="en-US" altLang="zh-TW"/>
              <a:pPr>
                <a:defRPr/>
              </a:pPr>
              <a:t>‹#›</a:t>
            </a:fld>
            <a:endParaRPr lang="en-US" altLang="zh-TW"/>
          </a:p>
        </p:txBody>
      </p:sp>
    </p:spTree>
    <p:extLst>
      <p:ext uri="{BB962C8B-B14F-4D97-AF65-F5344CB8AC3E}">
        <p14:creationId xmlns:p14="http://schemas.microsoft.com/office/powerpoint/2010/main" val="1137280191"/>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AD238-62CD-4BED-AE69-5F2264778F1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39207A1-70F1-4F11-A5D1-F9D55339BC5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a:extLst>
              <a:ext uri="{FF2B5EF4-FFF2-40B4-BE49-F238E27FC236}">
                <a16:creationId xmlns:a16="http://schemas.microsoft.com/office/drawing/2014/main" id="{96A53359-55DD-4398-A825-2BEE8808E25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42E05565-99BF-45C9-9B52-7FBEF7BD44D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7">
            <a:extLst>
              <a:ext uri="{FF2B5EF4-FFF2-40B4-BE49-F238E27FC236}">
                <a16:creationId xmlns:a16="http://schemas.microsoft.com/office/drawing/2014/main" id="{E7380CD0-347C-4227-8740-F4D4E1A4F688}"/>
              </a:ext>
            </a:extLst>
          </p:cNvPr>
          <p:cNvSpPr>
            <a:spLocks noGrp="1" noChangeArrowheads="1"/>
          </p:cNvSpPr>
          <p:nvPr>
            <p:ph type="sldNum" sz="quarter" idx="12"/>
          </p:nvPr>
        </p:nvSpPr>
        <p:spPr>
          <a:ln/>
        </p:spPr>
        <p:txBody>
          <a:bodyPr/>
          <a:lstStyle>
            <a:lvl1pPr>
              <a:defRPr/>
            </a:lvl1pPr>
          </a:lstStyle>
          <a:p>
            <a:pPr>
              <a:defRPr/>
            </a:pPr>
            <a:fld id="{B37CDE34-A26B-4647-90A3-39A0D4FD1142}" type="slidenum">
              <a:rPr lang="en-US" altLang="zh-TW"/>
              <a:pPr>
                <a:defRPr/>
              </a:pPr>
              <a:t>‹#›</a:t>
            </a:fld>
            <a:endParaRPr lang="en-US" altLang="zh-TW"/>
          </a:p>
        </p:txBody>
      </p:sp>
    </p:spTree>
    <p:extLst>
      <p:ext uri="{BB962C8B-B14F-4D97-AF65-F5344CB8AC3E}">
        <p14:creationId xmlns:p14="http://schemas.microsoft.com/office/powerpoint/2010/main" val="1503443972"/>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AF1203B-784D-4131-A22E-2D220DF8B530}"/>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A22687C-9379-4D23-A38B-05B55A2F31B4}"/>
              </a:ext>
            </a:extLst>
          </p:cNvPr>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a:extLst>
              <a:ext uri="{FF2B5EF4-FFF2-40B4-BE49-F238E27FC236}">
                <a16:creationId xmlns:a16="http://schemas.microsoft.com/office/drawing/2014/main" id="{3A3668B7-EA74-481C-A7E7-91975D19233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2C90602D-1AB5-4FFE-ACF1-6C8D96E0E328}"/>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7">
            <a:extLst>
              <a:ext uri="{FF2B5EF4-FFF2-40B4-BE49-F238E27FC236}">
                <a16:creationId xmlns:a16="http://schemas.microsoft.com/office/drawing/2014/main" id="{32BD9610-F6C2-4246-B8D6-E8D5EF9EF734}"/>
              </a:ext>
            </a:extLst>
          </p:cNvPr>
          <p:cNvSpPr>
            <a:spLocks noGrp="1" noChangeArrowheads="1"/>
          </p:cNvSpPr>
          <p:nvPr>
            <p:ph type="sldNum" sz="quarter" idx="12"/>
          </p:nvPr>
        </p:nvSpPr>
        <p:spPr>
          <a:ln/>
        </p:spPr>
        <p:txBody>
          <a:bodyPr/>
          <a:lstStyle>
            <a:lvl1pPr>
              <a:defRPr/>
            </a:lvl1pPr>
          </a:lstStyle>
          <a:p>
            <a:pPr>
              <a:defRPr/>
            </a:pPr>
            <a:fld id="{6B9A66C0-CB03-4196-A9BF-E64CD781E5F8}" type="slidenum">
              <a:rPr lang="en-US" altLang="zh-TW"/>
              <a:pPr>
                <a:defRPr/>
              </a:pPr>
              <a:t>‹#›</a:t>
            </a:fld>
            <a:endParaRPr lang="en-US" altLang="zh-TW"/>
          </a:p>
        </p:txBody>
      </p:sp>
    </p:spTree>
    <p:extLst>
      <p:ext uri="{BB962C8B-B14F-4D97-AF65-F5344CB8AC3E}">
        <p14:creationId xmlns:p14="http://schemas.microsoft.com/office/powerpoint/2010/main" val="3442766233"/>
      </p:ext>
    </p:extLst>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ABDD2-4D8F-4669-B5C3-ABB95A706238}"/>
              </a:ext>
            </a:extLst>
          </p:cNvPr>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66729B6-817E-47F8-A688-53F478790925}"/>
              </a:ext>
            </a:extLst>
          </p:cNvPr>
          <p:cNvSpPr>
            <a:spLocks noGrp="1"/>
          </p:cNvSpPr>
          <p:nvPr>
            <p:ph type="body"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13AEDF8-CCFD-47FA-B0F5-C0F0500E6676}"/>
              </a:ext>
            </a:extLst>
          </p:cNvPr>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a:extLst>
              <a:ext uri="{FF2B5EF4-FFF2-40B4-BE49-F238E27FC236}">
                <a16:creationId xmlns:a16="http://schemas.microsoft.com/office/drawing/2014/main" id="{4838CFF3-8342-4F46-9BE4-B46CF3C6A3A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55404E65-0824-4FBD-B5BF-173F056409C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7">
            <a:extLst>
              <a:ext uri="{FF2B5EF4-FFF2-40B4-BE49-F238E27FC236}">
                <a16:creationId xmlns:a16="http://schemas.microsoft.com/office/drawing/2014/main" id="{D8494F8A-4A02-4E38-A794-E44290A233C6}"/>
              </a:ext>
            </a:extLst>
          </p:cNvPr>
          <p:cNvSpPr>
            <a:spLocks noGrp="1" noChangeArrowheads="1"/>
          </p:cNvSpPr>
          <p:nvPr>
            <p:ph type="sldNum" sz="quarter" idx="12"/>
          </p:nvPr>
        </p:nvSpPr>
        <p:spPr>
          <a:ln/>
        </p:spPr>
        <p:txBody>
          <a:bodyPr/>
          <a:lstStyle>
            <a:lvl1pPr>
              <a:defRPr/>
            </a:lvl1pPr>
          </a:lstStyle>
          <a:p>
            <a:pPr>
              <a:defRPr/>
            </a:pPr>
            <a:fld id="{4856C3B8-26ED-493E-83CF-DD5ED084EBA9}" type="slidenum">
              <a:rPr lang="en-US" altLang="zh-TW"/>
              <a:pPr>
                <a:defRPr/>
              </a:pPr>
              <a:t>‹#›</a:t>
            </a:fld>
            <a:endParaRPr lang="en-US" altLang="zh-TW"/>
          </a:p>
        </p:txBody>
      </p:sp>
    </p:spTree>
    <p:extLst>
      <p:ext uri="{BB962C8B-B14F-4D97-AF65-F5344CB8AC3E}">
        <p14:creationId xmlns:p14="http://schemas.microsoft.com/office/powerpoint/2010/main" val="2412646247"/>
      </p:ext>
    </p:extLst>
  </p:cSld>
  <p:clrMapOvr>
    <a:masterClrMapping/>
  </p:clrMapOvr>
  <p:transition>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146B5-9F1A-4DF7-8A89-315ECC500B1A}"/>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45C511A-2F18-45D3-B8CB-A82AAC52A6A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Rectangle 5">
            <a:extLst>
              <a:ext uri="{FF2B5EF4-FFF2-40B4-BE49-F238E27FC236}">
                <a16:creationId xmlns:a16="http://schemas.microsoft.com/office/drawing/2014/main" id="{C4973E1F-4B27-4CFD-A44D-A36F56346E2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0DE7CD07-AD5C-4F8B-ABD3-C22CCA00FC56}"/>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7">
            <a:extLst>
              <a:ext uri="{FF2B5EF4-FFF2-40B4-BE49-F238E27FC236}">
                <a16:creationId xmlns:a16="http://schemas.microsoft.com/office/drawing/2014/main" id="{080E484A-6539-479B-9604-025BF148FE95}"/>
              </a:ext>
            </a:extLst>
          </p:cNvPr>
          <p:cNvSpPr>
            <a:spLocks noGrp="1" noChangeArrowheads="1"/>
          </p:cNvSpPr>
          <p:nvPr>
            <p:ph type="sldNum" sz="quarter" idx="12"/>
          </p:nvPr>
        </p:nvSpPr>
        <p:spPr>
          <a:ln/>
        </p:spPr>
        <p:txBody>
          <a:bodyPr/>
          <a:lstStyle>
            <a:lvl1pPr>
              <a:defRPr/>
            </a:lvl1pPr>
          </a:lstStyle>
          <a:p>
            <a:pPr>
              <a:defRPr/>
            </a:pPr>
            <a:fld id="{A72D5DCF-31D9-432C-A9D8-7F78C9FB7E9E}" type="slidenum">
              <a:rPr lang="en-US" altLang="zh-TW"/>
              <a:pPr>
                <a:defRPr/>
              </a:pPr>
              <a:t>‹#›</a:t>
            </a:fld>
            <a:endParaRPr lang="en-US" altLang="zh-TW"/>
          </a:p>
        </p:txBody>
      </p:sp>
    </p:spTree>
    <p:extLst>
      <p:ext uri="{BB962C8B-B14F-4D97-AF65-F5344CB8AC3E}">
        <p14:creationId xmlns:p14="http://schemas.microsoft.com/office/powerpoint/2010/main" val="3843213538"/>
      </p:ext>
    </p:extLst>
  </p:cSld>
  <p:clrMapOvr>
    <a:masterClrMapping/>
  </p:clrMapOvr>
  <p:transition>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38AB7-153D-4F55-9DC2-D9656E5BCB1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08A421D-FD5A-434D-80FB-EAF9A1F3D3E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a:extLst>
              <a:ext uri="{FF2B5EF4-FFF2-40B4-BE49-F238E27FC236}">
                <a16:creationId xmlns:a16="http://schemas.microsoft.com/office/drawing/2014/main" id="{2BF8F9A0-641B-4E1C-AA91-CD349AC414C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010CF9B3-03E2-444D-B952-4A120C6B42D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7">
            <a:extLst>
              <a:ext uri="{FF2B5EF4-FFF2-40B4-BE49-F238E27FC236}">
                <a16:creationId xmlns:a16="http://schemas.microsoft.com/office/drawing/2014/main" id="{9B56F185-8DD5-4E68-94ED-EBD20C0E0144}"/>
              </a:ext>
            </a:extLst>
          </p:cNvPr>
          <p:cNvSpPr>
            <a:spLocks noGrp="1" noChangeArrowheads="1"/>
          </p:cNvSpPr>
          <p:nvPr>
            <p:ph type="sldNum" sz="quarter" idx="12"/>
          </p:nvPr>
        </p:nvSpPr>
        <p:spPr>
          <a:ln/>
        </p:spPr>
        <p:txBody>
          <a:bodyPr/>
          <a:lstStyle>
            <a:lvl1pPr>
              <a:defRPr/>
            </a:lvl1pPr>
          </a:lstStyle>
          <a:p>
            <a:pPr>
              <a:defRPr/>
            </a:pPr>
            <a:fld id="{40E13148-846D-4707-BD31-06D361B79A09}" type="slidenum">
              <a:rPr lang="en-US" altLang="zh-TW"/>
              <a:pPr>
                <a:defRPr/>
              </a:pPr>
              <a:t>‹#›</a:t>
            </a:fld>
            <a:endParaRPr lang="en-US" altLang="zh-TW"/>
          </a:p>
        </p:txBody>
      </p:sp>
    </p:spTree>
    <p:extLst>
      <p:ext uri="{BB962C8B-B14F-4D97-AF65-F5344CB8AC3E}">
        <p14:creationId xmlns:p14="http://schemas.microsoft.com/office/powerpoint/2010/main" val="1433617658"/>
      </p:ext>
    </p:extLst>
  </p:cSld>
  <p:clrMapOvr>
    <a:masterClrMapping/>
  </p:clrMapOvr>
  <p:transition>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DC1A2-683E-4C65-8694-C2FDFCF6D8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4F54778-9F98-4F77-93CF-0745BF9F5D93}"/>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5">
            <a:extLst>
              <a:ext uri="{FF2B5EF4-FFF2-40B4-BE49-F238E27FC236}">
                <a16:creationId xmlns:a16="http://schemas.microsoft.com/office/drawing/2014/main" id="{A04AFD69-B964-43B9-A915-4895A3624C9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894A1120-308C-4996-8A68-885D8A062BFB}"/>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7">
            <a:extLst>
              <a:ext uri="{FF2B5EF4-FFF2-40B4-BE49-F238E27FC236}">
                <a16:creationId xmlns:a16="http://schemas.microsoft.com/office/drawing/2014/main" id="{4DEC6DA1-55DE-4676-B5AE-0DE6D4CF836C}"/>
              </a:ext>
            </a:extLst>
          </p:cNvPr>
          <p:cNvSpPr>
            <a:spLocks noGrp="1" noChangeArrowheads="1"/>
          </p:cNvSpPr>
          <p:nvPr>
            <p:ph type="sldNum" sz="quarter" idx="12"/>
          </p:nvPr>
        </p:nvSpPr>
        <p:spPr>
          <a:ln/>
        </p:spPr>
        <p:txBody>
          <a:bodyPr/>
          <a:lstStyle>
            <a:lvl1pPr>
              <a:defRPr/>
            </a:lvl1pPr>
          </a:lstStyle>
          <a:p>
            <a:pPr>
              <a:defRPr/>
            </a:pPr>
            <a:fld id="{C79CCD5A-EBA3-43FB-9DA3-936AC005C29A}" type="slidenum">
              <a:rPr lang="en-US" altLang="zh-TW"/>
              <a:pPr>
                <a:defRPr/>
              </a:pPr>
              <a:t>‹#›</a:t>
            </a:fld>
            <a:endParaRPr lang="en-US" altLang="zh-TW"/>
          </a:p>
        </p:txBody>
      </p:sp>
    </p:spTree>
    <p:extLst>
      <p:ext uri="{BB962C8B-B14F-4D97-AF65-F5344CB8AC3E}">
        <p14:creationId xmlns:p14="http://schemas.microsoft.com/office/powerpoint/2010/main" val="673060779"/>
      </p:ext>
    </p:extLst>
  </p:cSld>
  <p:clrMapOvr>
    <a:masterClrMapping/>
  </p:clrMapOvr>
  <p:transition>
    <p:fade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22875-A65A-446C-8997-655C24C3547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00CA3E1-AF59-4DC2-95C0-36441009A7C9}"/>
              </a:ext>
            </a:extLst>
          </p:cNvPr>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F6927CD-C84F-4966-B551-01DEC4415019}"/>
              </a:ext>
            </a:extLst>
          </p:cNvPr>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a:extLst>
              <a:ext uri="{FF2B5EF4-FFF2-40B4-BE49-F238E27FC236}">
                <a16:creationId xmlns:a16="http://schemas.microsoft.com/office/drawing/2014/main" id="{F5D83A2E-6A0B-4AF4-B8E0-0BA83DF9605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51B53AEE-E9BD-4052-8675-1B0DB247FD1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7">
            <a:extLst>
              <a:ext uri="{FF2B5EF4-FFF2-40B4-BE49-F238E27FC236}">
                <a16:creationId xmlns:a16="http://schemas.microsoft.com/office/drawing/2014/main" id="{80342C17-55B6-41E5-AC11-E08F1ABA792C}"/>
              </a:ext>
            </a:extLst>
          </p:cNvPr>
          <p:cNvSpPr>
            <a:spLocks noGrp="1" noChangeArrowheads="1"/>
          </p:cNvSpPr>
          <p:nvPr>
            <p:ph type="sldNum" sz="quarter" idx="12"/>
          </p:nvPr>
        </p:nvSpPr>
        <p:spPr>
          <a:ln/>
        </p:spPr>
        <p:txBody>
          <a:bodyPr/>
          <a:lstStyle>
            <a:lvl1pPr>
              <a:defRPr/>
            </a:lvl1pPr>
          </a:lstStyle>
          <a:p>
            <a:pPr>
              <a:defRPr/>
            </a:pPr>
            <a:fld id="{D593D3A5-59FE-4380-8056-52C88E223FBA}" type="slidenum">
              <a:rPr lang="en-US" altLang="zh-TW"/>
              <a:pPr>
                <a:defRPr/>
              </a:pPr>
              <a:t>‹#›</a:t>
            </a:fld>
            <a:endParaRPr lang="en-US" altLang="zh-TW"/>
          </a:p>
        </p:txBody>
      </p:sp>
    </p:spTree>
    <p:extLst>
      <p:ext uri="{BB962C8B-B14F-4D97-AF65-F5344CB8AC3E}">
        <p14:creationId xmlns:p14="http://schemas.microsoft.com/office/powerpoint/2010/main" val="2754095444"/>
      </p:ext>
    </p:extLst>
  </p:cSld>
  <p:clrMapOvr>
    <a:masterClrMapping/>
  </p:clrMapOvr>
  <p:transition>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A434D-567C-497F-AD83-54CD77D4FF24}"/>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1E39B23-5972-444C-9EB0-C16D8308E2D3}"/>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1786D34-CF52-49A0-BE05-F0BFB9FF44C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A8D288B-C6D1-45FC-B383-1CDFDE6D2FE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597C06-3BF9-4D3E-ABCD-C5B870554108}"/>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a:extLst>
              <a:ext uri="{FF2B5EF4-FFF2-40B4-BE49-F238E27FC236}">
                <a16:creationId xmlns:a16="http://schemas.microsoft.com/office/drawing/2014/main" id="{1A2E9220-ED70-4618-BEAA-9797311E2D9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6">
            <a:extLst>
              <a:ext uri="{FF2B5EF4-FFF2-40B4-BE49-F238E27FC236}">
                <a16:creationId xmlns:a16="http://schemas.microsoft.com/office/drawing/2014/main" id="{57CB52FB-C1FC-4020-A6CF-1F78EC8E945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7">
            <a:extLst>
              <a:ext uri="{FF2B5EF4-FFF2-40B4-BE49-F238E27FC236}">
                <a16:creationId xmlns:a16="http://schemas.microsoft.com/office/drawing/2014/main" id="{19098C08-ACAC-4A1C-9D0A-EF3F72AE072C}"/>
              </a:ext>
            </a:extLst>
          </p:cNvPr>
          <p:cNvSpPr>
            <a:spLocks noGrp="1" noChangeArrowheads="1"/>
          </p:cNvSpPr>
          <p:nvPr>
            <p:ph type="sldNum" sz="quarter" idx="12"/>
          </p:nvPr>
        </p:nvSpPr>
        <p:spPr>
          <a:ln/>
        </p:spPr>
        <p:txBody>
          <a:bodyPr/>
          <a:lstStyle>
            <a:lvl1pPr>
              <a:defRPr/>
            </a:lvl1pPr>
          </a:lstStyle>
          <a:p>
            <a:pPr>
              <a:defRPr/>
            </a:pPr>
            <a:fld id="{E5378E34-45AC-410C-AAA3-45234E61189D}" type="slidenum">
              <a:rPr lang="en-US" altLang="zh-TW"/>
              <a:pPr>
                <a:defRPr/>
              </a:pPr>
              <a:t>‹#›</a:t>
            </a:fld>
            <a:endParaRPr lang="en-US" altLang="zh-TW"/>
          </a:p>
        </p:txBody>
      </p:sp>
    </p:spTree>
    <p:extLst>
      <p:ext uri="{BB962C8B-B14F-4D97-AF65-F5344CB8AC3E}">
        <p14:creationId xmlns:p14="http://schemas.microsoft.com/office/powerpoint/2010/main" val="1355424690"/>
      </p:ext>
    </p:extLst>
  </p:cSld>
  <p:clrMapOvr>
    <a:masterClrMapping/>
  </p:clrMapOvr>
  <p:transition>
    <p:fade thruBlk="1"/>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29D80-30F7-47A2-A2DD-05D727601048}"/>
              </a:ext>
            </a:extLst>
          </p:cNvPr>
          <p:cNvSpPr>
            <a:spLocks noGrp="1"/>
          </p:cNvSpPr>
          <p:nvPr>
            <p:ph type="title"/>
          </p:nvPr>
        </p:nvSpPr>
        <p:spPr/>
        <p:txBody>
          <a:bodyPr/>
          <a:lstStyle/>
          <a:p>
            <a:r>
              <a:rPr lang="en-US"/>
              <a:t>Click to edit Master title style</a:t>
            </a:r>
            <a:endParaRPr lang="en-GB"/>
          </a:p>
        </p:txBody>
      </p:sp>
      <p:sp>
        <p:nvSpPr>
          <p:cNvPr id="3" name="Rectangle 5">
            <a:extLst>
              <a:ext uri="{FF2B5EF4-FFF2-40B4-BE49-F238E27FC236}">
                <a16:creationId xmlns:a16="http://schemas.microsoft.com/office/drawing/2014/main" id="{8D2D5706-AF36-47C9-8A95-F5B0E58CE4B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E577F02D-4F30-45D0-85E9-72AA8518CE3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7">
            <a:extLst>
              <a:ext uri="{FF2B5EF4-FFF2-40B4-BE49-F238E27FC236}">
                <a16:creationId xmlns:a16="http://schemas.microsoft.com/office/drawing/2014/main" id="{8A7549DF-1E81-4576-B0D6-C903308F6538}"/>
              </a:ext>
            </a:extLst>
          </p:cNvPr>
          <p:cNvSpPr>
            <a:spLocks noGrp="1" noChangeArrowheads="1"/>
          </p:cNvSpPr>
          <p:nvPr>
            <p:ph type="sldNum" sz="quarter" idx="12"/>
          </p:nvPr>
        </p:nvSpPr>
        <p:spPr>
          <a:ln/>
        </p:spPr>
        <p:txBody>
          <a:bodyPr/>
          <a:lstStyle>
            <a:lvl1pPr>
              <a:defRPr/>
            </a:lvl1pPr>
          </a:lstStyle>
          <a:p>
            <a:pPr>
              <a:defRPr/>
            </a:pPr>
            <a:fld id="{03ED1D67-FDB7-4B5D-8585-EAB6FF24FD87}" type="slidenum">
              <a:rPr lang="en-US" altLang="zh-TW"/>
              <a:pPr>
                <a:defRPr/>
              </a:pPr>
              <a:t>‹#›</a:t>
            </a:fld>
            <a:endParaRPr lang="en-US" altLang="zh-TW"/>
          </a:p>
        </p:txBody>
      </p:sp>
    </p:spTree>
    <p:extLst>
      <p:ext uri="{BB962C8B-B14F-4D97-AF65-F5344CB8AC3E}">
        <p14:creationId xmlns:p14="http://schemas.microsoft.com/office/powerpoint/2010/main" val="1590047983"/>
      </p:ext>
    </p:extLst>
  </p:cSld>
  <p:clrMapOvr>
    <a:masterClrMapping/>
  </p:clrMapOvr>
  <p:transition>
    <p:fade thruBlk="1"/>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E2F651D3-8E51-4772-8D4D-0B0DB5054A7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6">
            <a:extLst>
              <a:ext uri="{FF2B5EF4-FFF2-40B4-BE49-F238E27FC236}">
                <a16:creationId xmlns:a16="http://schemas.microsoft.com/office/drawing/2014/main" id="{A04691BF-10DD-43D0-A226-997623DF421E}"/>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7">
            <a:extLst>
              <a:ext uri="{FF2B5EF4-FFF2-40B4-BE49-F238E27FC236}">
                <a16:creationId xmlns:a16="http://schemas.microsoft.com/office/drawing/2014/main" id="{42708A69-195A-4EBC-BF59-F6D3C25DB772}"/>
              </a:ext>
            </a:extLst>
          </p:cNvPr>
          <p:cNvSpPr>
            <a:spLocks noGrp="1" noChangeArrowheads="1"/>
          </p:cNvSpPr>
          <p:nvPr>
            <p:ph type="sldNum" sz="quarter" idx="12"/>
          </p:nvPr>
        </p:nvSpPr>
        <p:spPr>
          <a:ln/>
        </p:spPr>
        <p:txBody>
          <a:bodyPr/>
          <a:lstStyle>
            <a:lvl1pPr>
              <a:defRPr/>
            </a:lvl1pPr>
          </a:lstStyle>
          <a:p>
            <a:pPr>
              <a:defRPr/>
            </a:pPr>
            <a:fld id="{3EFC78E2-63BE-4E0B-B276-CCD3B51A0820}" type="slidenum">
              <a:rPr lang="en-US" altLang="zh-TW"/>
              <a:pPr>
                <a:defRPr/>
              </a:pPr>
              <a:t>‹#›</a:t>
            </a:fld>
            <a:endParaRPr lang="en-US" altLang="zh-TW"/>
          </a:p>
        </p:txBody>
      </p:sp>
    </p:spTree>
    <p:extLst>
      <p:ext uri="{BB962C8B-B14F-4D97-AF65-F5344CB8AC3E}">
        <p14:creationId xmlns:p14="http://schemas.microsoft.com/office/powerpoint/2010/main" val="710788763"/>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4705E-D26C-428B-9377-782ADBFC54F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55F84F9-EF63-493D-9168-49003CB4F62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a:extLst>
              <a:ext uri="{FF2B5EF4-FFF2-40B4-BE49-F238E27FC236}">
                <a16:creationId xmlns:a16="http://schemas.microsoft.com/office/drawing/2014/main" id="{05693786-A416-4BCF-91D5-C18F60F4C61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FB4CF267-71E7-42A2-8BD5-53F5D126D2D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7">
            <a:extLst>
              <a:ext uri="{FF2B5EF4-FFF2-40B4-BE49-F238E27FC236}">
                <a16:creationId xmlns:a16="http://schemas.microsoft.com/office/drawing/2014/main" id="{2E2CF4C2-78E7-4CD4-921C-AA2DD9E42041}"/>
              </a:ext>
            </a:extLst>
          </p:cNvPr>
          <p:cNvSpPr>
            <a:spLocks noGrp="1" noChangeArrowheads="1"/>
          </p:cNvSpPr>
          <p:nvPr>
            <p:ph type="sldNum" sz="quarter" idx="12"/>
          </p:nvPr>
        </p:nvSpPr>
        <p:spPr>
          <a:ln/>
        </p:spPr>
        <p:txBody>
          <a:bodyPr/>
          <a:lstStyle>
            <a:lvl1pPr>
              <a:defRPr/>
            </a:lvl1pPr>
          </a:lstStyle>
          <a:p>
            <a:pPr>
              <a:defRPr/>
            </a:pPr>
            <a:fld id="{AA4F9C02-464A-43CA-8369-EB5072D89ADA}" type="slidenum">
              <a:rPr lang="en-US" altLang="zh-TW"/>
              <a:pPr>
                <a:defRPr/>
              </a:pPr>
              <a:t>‹#›</a:t>
            </a:fld>
            <a:endParaRPr lang="en-US" altLang="zh-TW"/>
          </a:p>
        </p:txBody>
      </p:sp>
    </p:spTree>
    <p:extLst>
      <p:ext uri="{BB962C8B-B14F-4D97-AF65-F5344CB8AC3E}">
        <p14:creationId xmlns:p14="http://schemas.microsoft.com/office/powerpoint/2010/main" val="1727940466"/>
      </p:ext>
    </p:extLst>
  </p:cSld>
  <p:clrMapOvr>
    <a:masterClrMapping/>
  </p:clrMapOvr>
  <p:transition>
    <p:fade thruBlk="1"/>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64269-4FB7-499A-8E55-C7703841FD5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A525A56-9BBC-456D-ACC5-80C4EE840D5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A45C88E-5F1B-43F9-98E3-0C2A8D30B22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5">
            <a:extLst>
              <a:ext uri="{FF2B5EF4-FFF2-40B4-BE49-F238E27FC236}">
                <a16:creationId xmlns:a16="http://schemas.microsoft.com/office/drawing/2014/main" id="{34AD24D8-B5BF-4758-94BC-181C999339E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C7FFC2D-59F0-43D7-8989-756CD1A1CA1B}"/>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7">
            <a:extLst>
              <a:ext uri="{FF2B5EF4-FFF2-40B4-BE49-F238E27FC236}">
                <a16:creationId xmlns:a16="http://schemas.microsoft.com/office/drawing/2014/main" id="{73D0D44A-5180-4AE3-921D-4B7273A8080E}"/>
              </a:ext>
            </a:extLst>
          </p:cNvPr>
          <p:cNvSpPr>
            <a:spLocks noGrp="1" noChangeArrowheads="1"/>
          </p:cNvSpPr>
          <p:nvPr>
            <p:ph type="sldNum" sz="quarter" idx="12"/>
          </p:nvPr>
        </p:nvSpPr>
        <p:spPr>
          <a:ln/>
        </p:spPr>
        <p:txBody>
          <a:bodyPr/>
          <a:lstStyle>
            <a:lvl1pPr>
              <a:defRPr/>
            </a:lvl1pPr>
          </a:lstStyle>
          <a:p>
            <a:pPr>
              <a:defRPr/>
            </a:pPr>
            <a:fld id="{93559EE5-0CCB-45BB-B8E8-04E5B4A2C3D2}" type="slidenum">
              <a:rPr lang="en-US" altLang="zh-TW"/>
              <a:pPr>
                <a:defRPr/>
              </a:pPr>
              <a:t>‹#›</a:t>
            </a:fld>
            <a:endParaRPr lang="en-US" altLang="zh-TW"/>
          </a:p>
        </p:txBody>
      </p:sp>
    </p:spTree>
    <p:extLst>
      <p:ext uri="{BB962C8B-B14F-4D97-AF65-F5344CB8AC3E}">
        <p14:creationId xmlns:p14="http://schemas.microsoft.com/office/powerpoint/2010/main" val="3323020196"/>
      </p:ext>
    </p:extLst>
  </p:cSld>
  <p:clrMapOvr>
    <a:masterClrMapping/>
  </p:clrMapOvr>
  <p:transition>
    <p:fade thruBlk="1"/>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128D2-B7A1-431A-8216-D2774193A49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4385AA9-11AA-453D-BCBD-882DB19453EC}"/>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a:extLst>
              <a:ext uri="{FF2B5EF4-FFF2-40B4-BE49-F238E27FC236}">
                <a16:creationId xmlns:a16="http://schemas.microsoft.com/office/drawing/2014/main" id="{67C83CBE-4FB0-46F5-B6AF-75C5CD25D15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5">
            <a:extLst>
              <a:ext uri="{FF2B5EF4-FFF2-40B4-BE49-F238E27FC236}">
                <a16:creationId xmlns:a16="http://schemas.microsoft.com/office/drawing/2014/main" id="{5C1D1994-8CB9-497A-A246-0E87C452E13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5F2C1945-0371-497F-A0DB-08E306BC455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7">
            <a:extLst>
              <a:ext uri="{FF2B5EF4-FFF2-40B4-BE49-F238E27FC236}">
                <a16:creationId xmlns:a16="http://schemas.microsoft.com/office/drawing/2014/main" id="{0CD637EC-2DA4-4141-8F3B-83CF936E026C}"/>
              </a:ext>
            </a:extLst>
          </p:cNvPr>
          <p:cNvSpPr>
            <a:spLocks noGrp="1" noChangeArrowheads="1"/>
          </p:cNvSpPr>
          <p:nvPr>
            <p:ph type="sldNum" sz="quarter" idx="12"/>
          </p:nvPr>
        </p:nvSpPr>
        <p:spPr>
          <a:ln/>
        </p:spPr>
        <p:txBody>
          <a:bodyPr/>
          <a:lstStyle>
            <a:lvl1pPr>
              <a:defRPr/>
            </a:lvl1pPr>
          </a:lstStyle>
          <a:p>
            <a:pPr>
              <a:defRPr/>
            </a:pPr>
            <a:fld id="{371C2443-0E52-42CA-B3B5-45241DD03F3A}" type="slidenum">
              <a:rPr lang="en-US" altLang="zh-TW"/>
              <a:pPr>
                <a:defRPr/>
              </a:pPr>
              <a:t>‹#›</a:t>
            </a:fld>
            <a:endParaRPr lang="en-US" altLang="zh-TW"/>
          </a:p>
        </p:txBody>
      </p:sp>
    </p:spTree>
    <p:extLst>
      <p:ext uri="{BB962C8B-B14F-4D97-AF65-F5344CB8AC3E}">
        <p14:creationId xmlns:p14="http://schemas.microsoft.com/office/powerpoint/2010/main" val="3420404215"/>
      </p:ext>
    </p:extLst>
  </p:cSld>
  <p:clrMapOvr>
    <a:masterClrMapping/>
  </p:clrMapOvr>
  <p:transition>
    <p:fade thruBlk="1"/>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EEE66-2CE8-4222-B109-90E15215EA0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F8CC719-D2FA-4E2D-A583-C8803F588DC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a:extLst>
              <a:ext uri="{FF2B5EF4-FFF2-40B4-BE49-F238E27FC236}">
                <a16:creationId xmlns:a16="http://schemas.microsoft.com/office/drawing/2014/main" id="{630DAE03-C286-4204-BB39-E2476B5F7225}"/>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E1557610-186B-42A5-A838-615A0BDD3DC3}"/>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7">
            <a:extLst>
              <a:ext uri="{FF2B5EF4-FFF2-40B4-BE49-F238E27FC236}">
                <a16:creationId xmlns:a16="http://schemas.microsoft.com/office/drawing/2014/main" id="{BDE45938-907E-409F-B416-7F97DBA63919}"/>
              </a:ext>
            </a:extLst>
          </p:cNvPr>
          <p:cNvSpPr>
            <a:spLocks noGrp="1" noChangeArrowheads="1"/>
          </p:cNvSpPr>
          <p:nvPr>
            <p:ph type="sldNum" sz="quarter" idx="12"/>
          </p:nvPr>
        </p:nvSpPr>
        <p:spPr>
          <a:ln/>
        </p:spPr>
        <p:txBody>
          <a:bodyPr/>
          <a:lstStyle>
            <a:lvl1pPr>
              <a:defRPr/>
            </a:lvl1pPr>
          </a:lstStyle>
          <a:p>
            <a:pPr>
              <a:defRPr/>
            </a:pPr>
            <a:fld id="{DC14252A-FCC0-4151-898E-4E4A59248DFB}" type="slidenum">
              <a:rPr lang="en-US" altLang="zh-TW"/>
              <a:pPr>
                <a:defRPr/>
              </a:pPr>
              <a:t>‹#›</a:t>
            </a:fld>
            <a:endParaRPr lang="en-US" altLang="zh-TW"/>
          </a:p>
        </p:txBody>
      </p:sp>
    </p:spTree>
    <p:extLst>
      <p:ext uri="{BB962C8B-B14F-4D97-AF65-F5344CB8AC3E}">
        <p14:creationId xmlns:p14="http://schemas.microsoft.com/office/powerpoint/2010/main" val="114665081"/>
      </p:ext>
    </p:extLst>
  </p:cSld>
  <p:clrMapOvr>
    <a:masterClrMapping/>
  </p:clrMapOvr>
  <p:transition>
    <p:fade thruBlk="1"/>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7A07512-4074-48CD-9586-CA8F96CB5C49}"/>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F46F08F-D0B2-47C5-A273-E8784E9B836F}"/>
              </a:ext>
            </a:extLst>
          </p:cNvPr>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a:extLst>
              <a:ext uri="{FF2B5EF4-FFF2-40B4-BE49-F238E27FC236}">
                <a16:creationId xmlns:a16="http://schemas.microsoft.com/office/drawing/2014/main" id="{92FD11DF-3FCC-40DE-AD8F-3F0E15774E2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D5DE049A-266E-459F-9ED9-40DA458EF24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7">
            <a:extLst>
              <a:ext uri="{FF2B5EF4-FFF2-40B4-BE49-F238E27FC236}">
                <a16:creationId xmlns:a16="http://schemas.microsoft.com/office/drawing/2014/main" id="{95EC3448-10D5-4CDB-85A9-6D4F00D4C0B3}"/>
              </a:ext>
            </a:extLst>
          </p:cNvPr>
          <p:cNvSpPr>
            <a:spLocks noGrp="1" noChangeArrowheads="1"/>
          </p:cNvSpPr>
          <p:nvPr>
            <p:ph type="sldNum" sz="quarter" idx="12"/>
          </p:nvPr>
        </p:nvSpPr>
        <p:spPr>
          <a:ln/>
        </p:spPr>
        <p:txBody>
          <a:bodyPr/>
          <a:lstStyle>
            <a:lvl1pPr>
              <a:defRPr/>
            </a:lvl1pPr>
          </a:lstStyle>
          <a:p>
            <a:pPr>
              <a:defRPr/>
            </a:pPr>
            <a:fld id="{E5C24FBC-7B2D-4EFF-A36C-A857378D411C}" type="slidenum">
              <a:rPr lang="en-US" altLang="zh-TW"/>
              <a:pPr>
                <a:defRPr/>
              </a:pPr>
              <a:t>‹#›</a:t>
            </a:fld>
            <a:endParaRPr lang="en-US" altLang="zh-TW"/>
          </a:p>
        </p:txBody>
      </p:sp>
    </p:spTree>
    <p:extLst>
      <p:ext uri="{BB962C8B-B14F-4D97-AF65-F5344CB8AC3E}">
        <p14:creationId xmlns:p14="http://schemas.microsoft.com/office/powerpoint/2010/main" val="1741686091"/>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50478-D38B-45CA-9866-5F3D42EBDC19}"/>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9373CDE-F5E3-4F53-9574-F548E4435C89}"/>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5">
            <a:extLst>
              <a:ext uri="{FF2B5EF4-FFF2-40B4-BE49-F238E27FC236}">
                <a16:creationId xmlns:a16="http://schemas.microsoft.com/office/drawing/2014/main" id="{B942EE4A-FFFE-4E23-AD4F-992DFF0129C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C81D7FC7-6386-4640-A616-E4113D7BBA5B}"/>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7">
            <a:extLst>
              <a:ext uri="{FF2B5EF4-FFF2-40B4-BE49-F238E27FC236}">
                <a16:creationId xmlns:a16="http://schemas.microsoft.com/office/drawing/2014/main" id="{6E4B5C2B-C450-4C29-8A6D-695544233B74}"/>
              </a:ext>
            </a:extLst>
          </p:cNvPr>
          <p:cNvSpPr>
            <a:spLocks noGrp="1" noChangeArrowheads="1"/>
          </p:cNvSpPr>
          <p:nvPr>
            <p:ph type="sldNum" sz="quarter" idx="12"/>
          </p:nvPr>
        </p:nvSpPr>
        <p:spPr>
          <a:ln/>
        </p:spPr>
        <p:txBody>
          <a:bodyPr/>
          <a:lstStyle>
            <a:lvl1pPr>
              <a:defRPr/>
            </a:lvl1pPr>
          </a:lstStyle>
          <a:p>
            <a:pPr>
              <a:defRPr/>
            </a:pPr>
            <a:fld id="{DCFBD335-6655-4480-AF52-4B9DEC5BCDD3}" type="slidenum">
              <a:rPr lang="en-US" altLang="zh-TW"/>
              <a:pPr>
                <a:defRPr/>
              </a:pPr>
              <a:t>‹#›</a:t>
            </a:fld>
            <a:endParaRPr lang="en-US" altLang="zh-TW"/>
          </a:p>
        </p:txBody>
      </p:sp>
    </p:spTree>
    <p:extLst>
      <p:ext uri="{BB962C8B-B14F-4D97-AF65-F5344CB8AC3E}">
        <p14:creationId xmlns:p14="http://schemas.microsoft.com/office/powerpoint/2010/main" val="1063955410"/>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089AC-B8D0-443F-83C8-B2DBEC0A9BF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ECAB1FA-749F-46FD-B881-821CE8601A4D}"/>
              </a:ext>
            </a:extLst>
          </p:cNvPr>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53CB23E-09BD-4A60-B3B4-D847B19F12CB}"/>
              </a:ext>
            </a:extLst>
          </p:cNvPr>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a:extLst>
              <a:ext uri="{FF2B5EF4-FFF2-40B4-BE49-F238E27FC236}">
                <a16:creationId xmlns:a16="http://schemas.microsoft.com/office/drawing/2014/main" id="{A7D841E6-5884-432A-B58E-1162E4ADAE5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E60D8A68-8112-4080-98AD-0D6E8EBCA13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7">
            <a:extLst>
              <a:ext uri="{FF2B5EF4-FFF2-40B4-BE49-F238E27FC236}">
                <a16:creationId xmlns:a16="http://schemas.microsoft.com/office/drawing/2014/main" id="{F23F213F-9C64-434F-B536-8196E35EA56F}"/>
              </a:ext>
            </a:extLst>
          </p:cNvPr>
          <p:cNvSpPr>
            <a:spLocks noGrp="1" noChangeArrowheads="1"/>
          </p:cNvSpPr>
          <p:nvPr>
            <p:ph type="sldNum" sz="quarter" idx="12"/>
          </p:nvPr>
        </p:nvSpPr>
        <p:spPr>
          <a:ln/>
        </p:spPr>
        <p:txBody>
          <a:bodyPr/>
          <a:lstStyle>
            <a:lvl1pPr>
              <a:defRPr/>
            </a:lvl1pPr>
          </a:lstStyle>
          <a:p>
            <a:pPr>
              <a:defRPr/>
            </a:pPr>
            <a:fld id="{B2CE25B7-0D33-46C9-A341-74BD366BADA7}" type="slidenum">
              <a:rPr lang="en-US" altLang="zh-TW"/>
              <a:pPr>
                <a:defRPr/>
              </a:pPr>
              <a:t>‹#›</a:t>
            </a:fld>
            <a:endParaRPr lang="en-US" altLang="zh-TW"/>
          </a:p>
        </p:txBody>
      </p:sp>
    </p:spTree>
    <p:extLst>
      <p:ext uri="{BB962C8B-B14F-4D97-AF65-F5344CB8AC3E}">
        <p14:creationId xmlns:p14="http://schemas.microsoft.com/office/powerpoint/2010/main" val="3033334856"/>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5B3DC-97FF-4E07-9B0D-5822ADB4E43E}"/>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CF6C786-6725-41CF-8021-9F495A1F449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385C6FF-4981-4DE6-B7C3-E3772AF1D7D1}"/>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81CF209-4D49-413A-950E-B3F203B28E2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7FB9C5F-3683-4E97-842F-481958288999}"/>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a:extLst>
              <a:ext uri="{FF2B5EF4-FFF2-40B4-BE49-F238E27FC236}">
                <a16:creationId xmlns:a16="http://schemas.microsoft.com/office/drawing/2014/main" id="{3F90B489-41AD-44F4-A55D-C0292A5979F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6">
            <a:extLst>
              <a:ext uri="{FF2B5EF4-FFF2-40B4-BE49-F238E27FC236}">
                <a16:creationId xmlns:a16="http://schemas.microsoft.com/office/drawing/2014/main" id="{E81BD515-F6F8-4017-898B-C674536064D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7">
            <a:extLst>
              <a:ext uri="{FF2B5EF4-FFF2-40B4-BE49-F238E27FC236}">
                <a16:creationId xmlns:a16="http://schemas.microsoft.com/office/drawing/2014/main" id="{DAB944DF-B2F1-4496-8D5B-0EB21D720292}"/>
              </a:ext>
            </a:extLst>
          </p:cNvPr>
          <p:cNvSpPr>
            <a:spLocks noGrp="1" noChangeArrowheads="1"/>
          </p:cNvSpPr>
          <p:nvPr>
            <p:ph type="sldNum" sz="quarter" idx="12"/>
          </p:nvPr>
        </p:nvSpPr>
        <p:spPr>
          <a:ln/>
        </p:spPr>
        <p:txBody>
          <a:bodyPr/>
          <a:lstStyle>
            <a:lvl1pPr>
              <a:defRPr/>
            </a:lvl1pPr>
          </a:lstStyle>
          <a:p>
            <a:pPr>
              <a:defRPr/>
            </a:pPr>
            <a:fld id="{CFFFE645-60C7-4602-A131-1E29CAD1F4A4}" type="slidenum">
              <a:rPr lang="en-US" altLang="zh-TW"/>
              <a:pPr>
                <a:defRPr/>
              </a:pPr>
              <a:t>‹#›</a:t>
            </a:fld>
            <a:endParaRPr lang="en-US" altLang="zh-TW"/>
          </a:p>
        </p:txBody>
      </p:sp>
    </p:spTree>
    <p:extLst>
      <p:ext uri="{BB962C8B-B14F-4D97-AF65-F5344CB8AC3E}">
        <p14:creationId xmlns:p14="http://schemas.microsoft.com/office/powerpoint/2010/main" val="4068699917"/>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27D26-E248-4E18-9EE3-0EEB2D093A1D}"/>
              </a:ext>
            </a:extLst>
          </p:cNvPr>
          <p:cNvSpPr>
            <a:spLocks noGrp="1"/>
          </p:cNvSpPr>
          <p:nvPr>
            <p:ph type="title"/>
          </p:nvPr>
        </p:nvSpPr>
        <p:spPr/>
        <p:txBody>
          <a:bodyPr/>
          <a:lstStyle/>
          <a:p>
            <a:r>
              <a:rPr lang="en-US"/>
              <a:t>Click to edit Master title style</a:t>
            </a:r>
            <a:endParaRPr lang="en-GB"/>
          </a:p>
        </p:txBody>
      </p:sp>
      <p:sp>
        <p:nvSpPr>
          <p:cNvPr id="3" name="Rectangle 5">
            <a:extLst>
              <a:ext uri="{FF2B5EF4-FFF2-40B4-BE49-F238E27FC236}">
                <a16:creationId xmlns:a16="http://schemas.microsoft.com/office/drawing/2014/main" id="{281D335A-0DA6-4090-9497-D26CA92D856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3C1872DC-81CB-4CAF-A7D1-9B5668B6748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7">
            <a:extLst>
              <a:ext uri="{FF2B5EF4-FFF2-40B4-BE49-F238E27FC236}">
                <a16:creationId xmlns:a16="http://schemas.microsoft.com/office/drawing/2014/main" id="{FFC1DE6C-F8C9-4A35-8C52-8C0962BD5AE1}"/>
              </a:ext>
            </a:extLst>
          </p:cNvPr>
          <p:cNvSpPr>
            <a:spLocks noGrp="1" noChangeArrowheads="1"/>
          </p:cNvSpPr>
          <p:nvPr>
            <p:ph type="sldNum" sz="quarter" idx="12"/>
          </p:nvPr>
        </p:nvSpPr>
        <p:spPr>
          <a:ln/>
        </p:spPr>
        <p:txBody>
          <a:bodyPr/>
          <a:lstStyle>
            <a:lvl1pPr>
              <a:defRPr/>
            </a:lvl1pPr>
          </a:lstStyle>
          <a:p>
            <a:pPr>
              <a:defRPr/>
            </a:pPr>
            <a:fld id="{32AA5921-3D12-4778-AE9B-A9D813AEC34E}" type="slidenum">
              <a:rPr lang="en-US" altLang="zh-TW"/>
              <a:pPr>
                <a:defRPr/>
              </a:pPr>
              <a:t>‹#›</a:t>
            </a:fld>
            <a:endParaRPr lang="en-US" altLang="zh-TW"/>
          </a:p>
        </p:txBody>
      </p:sp>
    </p:spTree>
    <p:extLst>
      <p:ext uri="{BB962C8B-B14F-4D97-AF65-F5344CB8AC3E}">
        <p14:creationId xmlns:p14="http://schemas.microsoft.com/office/powerpoint/2010/main" val="2250008549"/>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F0D38C3F-C9A0-4009-AE7C-EBC06660105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6">
            <a:extLst>
              <a:ext uri="{FF2B5EF4-FFF2-40B4-BE49-F238E27FC236}">
                <a16:creationId xmlns:a16="http://schemas.microsoft.com/office/drawing/2014/main" id="{25B0E40A-22CA-4967-97BF-66F16981C27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7">
            <a:extLst>
              <a:ext uri="{FF2B5EF4-FFF2-40B4-BE49-F238E27FC236}">
                <a16:creationId xmlns:a16="http://schemas.microsoft.com/office/drawing/2014/main" id="{55E16B00-117F-4FBF-A4D7-54E85D83C4A2}"/>
              </a:ext>
            </a:extLst>
          </p:cNvPr>
          <p:cNvSpPr>
            <a:spLocks noGrp="1" noChangeArrowheads="1"/>
          </p:cNvSpPr>
          <p:nvPr>
            <p:ph type="sldNum" sz="quarter" idx="12"/>
          </p:nvPr>
        </p:nvSpPr>
        <p:spPr>
          <a:ln/>
        </p:spPr>
        <p:txBody>
          <a:bodyPr/>
          <a:lstStyle>
            <a:lvl1pPr>
              <a:defRPr/>
            </a:lvl1pPr>
          </a:lstStyle>
          <a:p>
            <a:pPr>
              <a:defRPr/>
            </a:pPr>
            <a:fld id="{5F7DEAD0-19E4-4333-BBBE-067159692CC4}" type="slidenum">
              <a:rPr lang="en-US" altLang="zh-TW"/>
              <a:pPr>
                <a:defRPr/>
              </a:pPr>
              <a:t>‹#›</a:t>
            </a:fld>
            <a:endParaRPr lang="en-US" altLang="zh-TW"/>
          </a:p>
        </p:txBody>
      </p:sp>
    </p:spTree>
    <p:extLst>
      <p:ext uri="{BB962C8B-B14F-4D97-AF65-F5344CB8AC3E}">
        <p14:creationId xmlns:p14="http://schemas.microsoft.com/office/powerpoint/2010/main" val="2898353193"/>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EF3A6-89D0-45A2-82DC-BBBB39E06A1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CDAC7B9-79C5-433A-B65F-A6B90115434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BC5FA62-2546-4A98-9795-6F1C665D6B8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5">
            <a:extLst>
              <a:ext uri="{FF2B5EF4-FFF2-40B4-BE49-F238E27FC236}">
                <a16:creationId xmlns:a16="http://schemas.microsoft.com/office/drawing/2014/main" id="{BC68FFA9-25F0-4484-B1C5-CBBB2AC07D23}"/>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F20A7D15-D5DB-4BD8-9E66-087C35E4CCCB}"/>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7">
            <a:extLst>
              <a:ext uri="{FF2B5EF4-FFF2-40B4-BE49-F238E27FC236}">
                <a16:creationId xmlns:a16="http://schemas.microsoft.com/office/drawing/2014/main" id="{1F4E81ED-D96E-40B3-B656-1666C4CB4C0A}"/>
              </a:ext>
            </a:extLst>
          </p:cNvPr>
          <p:cNvSpPr>
            <a:spLocks noGrp="1" noChangeArrowheads="1"/>
          </p:cNvSpPr>
          <p:nvPr>
            <p:ph type="sldNum" sz="quarter" idx="12"/>
          </p:nvPr>
        </p:nvSpPr>
        <p:spPr>
          <a:ln/>
        </p:spPr>
        <p:txBody>
          <a:bodyPr/>
          <a:lstStyle>
            <a:lvl1pPr>
              <a:defRPr/>
            </a:lvl1pPr>
          </a:lstStyle>
          <a:p>
            <a:pPr>
              <a:defRPr/>
            </a:pPr>
            <a:fld id="{142ABB4C-44BB-4430-9596-BAC9C5219239}" type="slidenum">
              <a:rPr lang="en-US" altLang="zh-TW"/>
              <a:pPr>
                <a:defRPr/>
              </a:pPr>
              <a:t>‹#›</a:t>
            </a:fld>
            <a:endParaRPr lang="en-US" altLang="zh-TW"/>
          </a:p>
        </p:txBody>
      </p:sp>
    </p:spTree>
    <p:extLst>
      <p:ext uri="{BB962C8B-B14F-4D97-AF65-F5344CB8AC3E}">
        <p14:creationId xmlns:p14="http://schemas.microsoft.com/office/powerpoint/2010/main" val="2223324985"/>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64661-C842-44EE-9F37-D1504EBDCD4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0DEE060-5184-4662-9ED3-B46D075347C6}"/>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a:extLst>
              <a:ext uri="{FF2B5EF4-FFF2-40B4-BE49-F238E27FC236}">
                <a16:creationId xmlns:a16="http://schemas.microsoft.com/office/drawing/2014/main" id="{39326A82-29A9-4D4F-A937-BAE1655926C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5">
            <a:extLst>
              <a:ext uri="{FF2B5EF4-FFF2-40B4-BE49-F238E27FC236}">
                <a16:creationId xmlns:a16="http://schemas.microsoft.com/office/drawing/2014/main" id="{2D5776A5-BB73-4521-8A20-5311EB620E5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C08DF9B5-31D1-4792-B12B-96FCC3522DB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7">
            <a:extLst>
              <a:ext uri="{FF2B5EF4-FFF2-40B4-BE49-F238E27FC236}">
                <a16:creationId xmlns:a16="http://schemas.microsoft.com/office/drawing/2014/main" id="{5F422475-C28C-48C4-87B5-0C892D5E8A1F}"/>
              </a:ext>
            </a:extLst>
          </p:cNvPr>
          <p:cNvSpPr>
            <a:spLocks noGrp="1" noChangeArrowheads="1"/>
          </p:cNvSpPr>
          <p:nvPr>
            <p:ph type="sldNum" sz="quarter" idx="12"/>
          </p:nvPr>
        </p:nvSpPr>
        <p:spPr>
          <a:ln/>
        </p:spPr>
        <p:txBody>
          <a:bodyPr/>
          <a:lstStyle>
            <a:lvl1pPr>
              <a:defRPr/>
            </a:lvl1pPr>
          </a:lstStyle>
          <a:p>
            <a:pPr>
              <a:defRPr/>
            </a:pPr>
            <a:fld id="{2CFD0E7E-F591-43E6-A0AB-2FD9A945AA49}" type="slidenum">
              <a:rPr lang="en-US" altLang="zh-TW"/>
              <a:pPr>
                <a:defRPr/>
              </a:pPr>
              <a:t>‹#›</a:t>
            </a:fld>
            <a:endParaRPr lang="en-US" altLang="zh-TW"/>
          </a:p>
        </p:txBody>
      </p:sp>
    </p:spTree>
    <p:extLst>
      <p:ext uri="{BB962C8B-B14F-4D97-AF65-F5344CB8AC3E}">
        <p14:creationId xmlns:p14="http://schemas.microsoft.com/office/powerpoint/2010/main" val="1340037542"/>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4.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0" descr="03">
            <a:extLst>
              <a:ext uri="{FF2B5EF4-FFF2-40B4-BE49-F238E27FC236}">
                <a16:creationId xmlns:a16="http://schemas.microsoft.com/office/drawing/2014/main" id="{65DA1C88-3A71-4897-8406-048A30D59E1F}"/>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a:extLst>
              <a:ext uri="{FF2B5EF4-FFF2-40B4-BE49-F238E27FC236}">
                <a16:creationId xmlns:a16="http://schemas.microsoft.com/office/drawing/2014/main" id="{801FBAAB-CD2E-45D9-BBA0-E66F91A893B4}"/>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4100" name="Rectangle 4">
            <a:extLst>
              <a:ext uri="{FF2B5EF4-FFF2-40B4-BE49-F238E27FC236}">
                <a16:creationId xmlns:a16="http://schemas.microsoft.com/office/drawing/2014/main" id="{1B5DFE52-C27E-40C4-82D5-FEFBABEBFF67}"/>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101" name="Rectangle 5">
            <a:extLst>
              <a:ext uri="{FF2B5EF4-FFF2-40B4-BE49-F238E27FC236}">
                <a16:creationId xmlns:a16="http://schemas.microsoft.com/office/drawing/2014/main" id="{5ADB2133-6993-421A-A4CA-2DB493138A87}"/>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ea typeface="新細明體" panose="020B0604030504040204" pitchFamily="18" charset="-120"/>
              </a:defRPr>
            </a:lvl1pPr>
          </a:lstStyle>
          <a:p>
            <a:pPr>
              <a:defRPr/>
            </a:pPr>
            <a:endParaRPr lang="en-US" altLang="zh-TW"/>
          </a:p>
        </p:txBody>
      </p:sp>
      <p:sp>
        <p:nvSpPr>
          <p:cNvPr id="4102" name="Rectangle 6">
            <a:extLst>
              <a:ext uri="{FF2B5EF4-FFF2-40B4-BE49-F238E27FC236}">
                <a16:creationId xmlns:a16="http://schemas.microsoft.com/office/drawing/2014/main" id="{ABD49870-E5DE-4ACA-9D77-B6DFBA85EEC4}"/>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ea typeface="新細明體" panose="020B0604030504040204" pitchFamily="18" charset="-120"/>
              </a:defRPr>
            </a:lvl1pPr>
          </a:lstStyle>
          <a:p>
            <a:pPr>
              <a:defRPr/>
            </a:pPr>
            <a:endParaRPr lang="en-US" altLang="zh-TW"/>
          </a:p>
        </p:txBody>
      </p:sp>
      <p:sp>
        <p:nvSpPr>
          <p:cNvPr id="4103" name="Rectangle 7">
            <a:extLst>
              <a:ext uri="{FF2B5EF4-FFF2-40B4-BE49-F238E27FC236}">
                <a16:creationId xmlns:a16="http://schemas.microsoft.com/office/drawing/2014/main" id="{2AD9461E-EF87-4EBD-AEA2-B956AF621888}"/>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ea typeface="新細明體" panose="020B0604030504040204" pitchFamily="18" charset="-120"/>
              </a:defRPr>
            </a:lvl1pPr>
          </a:lstStyle>
          <a:p>
            <a:pPr>
              <a:defRPr/>
            </a:pPr>
            <a:fld id="{32874540-60DE-4178-BAB3-D76F5FE4FC9F}" type="slidenum">
              <a:rPr lang="en-US" altLang="zh-TW"/>
              <a:pPr>
                <a:defRPr/>
              </a:pPr>
              <a:t>‹#›</a:t>
            </a:fld>
            <a:endParaRPr lang="en-US" altLang="zh-TW"/>
          </a:p>
        </p:txBody>
      </p:sp>
      <p:sp>
        <p:nvSpPr>
          <p:cNvPr id="4105" name="Rectangle 9">
            <a:extLst>
              <a:ext uri="{FF2B5EF4-FFF2-40B4-BE49-F238E27FC236}">
                <a16:creationId xmlns:a16="http://schemas.microsoft.com/office/drawing/2014/main" id="{4B9EC6BD-1DCF-48DB-A1A8-B72A572202F5}"/>
              </a:ext>
            </a:extLst>
          </p:cNvPr>
          <p:cNvSpPr>
            <a:spLocks noChangeArrowheads="1"/>
          </p:cNvSpPr>
          <p:nvPr userDrawn="1"/>
        </p:nvSpPr>
        <p:spPr bwMode="auto">
          <a:xfrm>
            <a:off x="6083300" y="117475"/>
            <a:ext cx="2952750" cy="2873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1595" tIns="50795" rIns="101595" bIns="50795"/>
          <a:lstStyle>
            <a:lvl1pPr defTabSz="1016000">
              <a:defRPr kumimoji="1">
                <a:solidFill>
                  <a:schemeClr val="tx1"/>
                </a:solidFill>
                <a:latin typeface="Arial" panose="020B0604020202020204" pitchFamily="34" charset="0"/>
                <a:ea typeface="新細明體" panose="020B0604030504040204" pitchFamily="18" charset="-120"/>
              </a:defRPr>
            </a:lvl1pPr>
            <a:lvl2pPr marL="508000" defTabSz="1016000">
              <a:defRPr kumimoji="1">
                <a:solidFill>
                  <a:schemeClr val="tx1"/>
                </a:solidFill>
                <a:latin typeface="Arial" panose="020B0604020202020204" pitchFamily="34" charset="0"/>
                <a:ea typeface="新細明體" panose="020B0604030504040204" pitchFamily="18" charset="-120"/>
              </a:defRPr>
            </a:lvl2pPr>
            <a:lvl3pPr marL="1016000" defTabSz="1016000">
              <a:defRPr kumimoji="1">
                <a:solidFill>
                  <a:schemeClr val="tx1"/>
                </a:solidFill>
                <a:latin typeface="Arial" panose="020B0604020202020204" pitchFamily="34" charset="0"/>
                <a:ea typeface="新細明體" panose="020B0604030504040204" pitchFamily="18" charset="-120"/>
              </a:defRPr>
            </a:lvl3pPr>
            <a:lvl4pPr marL="1524000" defTabSz="1016000">
              <a:defRPr kumimoji="1">
                <a:solidFill>
                  <a:schemeClr val="tx1"/>
                </a:solidFill>
                <a:latin typeface="Arial" panose="020B0604020202020204" pitchFamily="34" charset="0"/>
                <a:ea typeface="新細明體" panose="020B0604030504040204" pitchFamily="18" charset="-120"/>
              </a:defRPr>
            </a:lvl4pPr>
            <a:lvl5pPr marL="2032000" defTabSz="1016000">
              <a:defRPr kumimoji="1">
                <a:solidFill>
                  <a:schemeClr val="tx1"/>
                </a:solidFill>
                <a:latin typeface="Arial" panose="020B0604020202020204" pitchFamily="34" charset="0"/>
                <a:ea typeface="新細明體" panose="020B0604030504040204" pitchFamily="18" charset="-120"/>
              </a:defRPr>
            </a:lvl5pPr>
            <a:lvl6pPr marL="2489200" defTabSz="1016000" fontAlgn="base">
              <a:spcBef>
                <a:spcPct val="0"/>
              </a:spcBef>
              <a:spcAft>
                <a:spcPct val="0"/>
              </a:spcAft>
              <a:defRPr kumimoji="1">
                <a:solidFill>
                  <a:schemeClr val="tx1"/>
                </a:solidFill>
                <a:latin typeface="Arial" panose="020B0604020202020204" pitchFamily="34" charset="0"/>
                <a:ea typeface="新細明體" panose="020B0604030504040204" pitchFamily="18" charset="-120"/>
              </a:defRPr>
            </a:lvl6pPr>
            <a:lvl7pPr marL="2946400" defTabSz="1016000" fontAlgn="base">
              <a:spcBef>
                <a:spcPct val="0"/>
              </a:spcBef>
              <a:spcAft>
                <a:spcPct val="0"/>
              </a:spcAft>
              <a:defRPr kumimoji="1">
                <a:solidFill>
                  <a:schemeClr val="tx1"/>
                </a:solidFill>
                <a:latin typeface="Arial" panose="020B0604020202020204" pitchFamily="34" charset="0"/>
                <a:ea typeface="新細明體" panose="020B0604030504040204" pitchFamily="18" charset="-120"/>
              </a:defRPr>
            </a:lvl7pPr>
            <a:lvl8pPr marL="3403600" defTabSz="1016000" fontAlgn="base">
              <a:spcBef>
                <a:spcPct val="0"/>
              </a:spcBef>
              <a:spcAft>
                <a:spcPct val="0"/>
              </a:spcAft>
              <a:defRPr kumimoji="1">
                <a:solidFill>
                  <a:schemeClr val="tx1"/>
                </a:solidFill>
                <a:latin typeface="Arial" panose="020B0604020202020204" pitchFamily="34" charset="0"/>
                <a:ea typeface="新細明體" panose="020B0604030504040204" pitchFamily="18" charset="-120"/>
              </a:defRPr>
            </a:lvl8pPr>
            <a:lvl9pPr marL="3860800" defTabSz="1016000" fontAlgn="base">
              <a:spcBef>
                <a:spcPct val="0"/>
              </a:spcBef>
              <a:spcAft>
                <a:spcPct val="0"/>
              </a:spcAft>
              <a:defRPr kumimoji="1">
                <a:solidFill>
                  <a:schemeClr val="tx1"/>
                </a:solidFill>
                <a:latin typeface="Arial" panose="020B0604020202020204" pitchFamily="34" charset="0"/>
                <a:ea typeface="新細明體" panose="020B0604030504040204" pitchFamily="18" charset="-120"/>
              </a:defRPr>
            </a:lvl9pPr>
          </a:lstStyle>
          <a:p>
            <a:pPr algn="ctr" eaLnBrk="1" hangingPunct="1">
              <a:defRPr/>
            </a:pPr>
            <a:r>
              <a:rPr lang="en-US" altLang="zh-HK" sz="1100"/>
              <a:t>Super Word Kid  1 </a:t>
            </a:r>
            <a:r>
              <a:rPr lang="en-US" altLang="zh-TW" sz="1100"/>
              <a:t> </a:t>
            </a:r>
            <a:r>
              <a:rPr lang="en-US" altLang="zh-HK" sz="1100"/>
              <a:t> A Superhero Was Born</a:t>
            </a:r>
            <a:endParaRPr lang="en-US" altLang="zh-TW" sz="1100"/>
          </a:p>
        </p:txBody>
      </p:sp>
      <p:pic>
        <p:nvPicPr>
          <p:cNvPr id="1033" name="Picture 11" descr="logo">
            <a:extLst>
              <a:ext uri="{FF2B5EF4-FFF2-40B4-BE49-F238E27FC236}">
                <a16:creationId xmlns:a16="http://schemas.microsoft.com/office/drawing/2014/main" id="{0CEC0961-6E96-4DD9-B431-D0DABBF564FE}"/>
              </a:ext>
            </a:extLst>
          </p:cNvPr>
          <p:cNvPicPr>
            <a:picLocks noChangeAspect="1" noChangeArrowheads="1"/>
          </p:cNvPicPr>
          <p:nvPr userDrawn="1"/>
        </p:nvPicPr>
        <p:blipFill>
          <a:blip r:embed="rId1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950" y="6413500"/>
            <a:ext cx="27765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7"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00">
                                            <p:txEl>
                                              <p:pRg st="0" end="0"/>
                                            </p:txEl>
                                          </p:spTgt>
                                        </p:tgtEl>
                                        <p:attrNameLst>
                                          <p:attrName>style.visibility</p:attrName>
                                        </p:attrNameLst>
                                      </p:cBhvr>
                                      <p:to>
                                        <p:strVal val="visible"/>
                                      </p:to>
                                    </p:set>
                                    <p:animEffect transition="in" filter="fade">
                                      <p:cBhvr>
                                        <p:cTn id="7" dur="500"/>
                                        <p:tgtEl>
                                          <p:spTgt spid="410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100">
                                            <p:txEl>
                                              <p:pRg st="1" end="1"/>
                                            </p:txEl>
                                          </p:spTgt>
                                        </p:tgtEl>
                                        <p:attrNameLst>
                                          <p:attrName>style.visibility</p:attrName>
                                        </p:attrNameLst>
                                      </p:cBhvr>
                                      <p:to>
                                        <p:strVal val="visible"/>
                                      </p:to>
                                    </p:set>
                                    <p:animEffect transition="in" filter="fade">
                                      <p:cBhvr>
                                        <p:cTn id="12" dur="500"/>
                                        <p:tgtEl>
                                          <p:spTgt spid="410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100">
                                            <p:txEl>
                                              <p:pRg st="2" end="2"/>
                                            </p:txEl>
                                          </p:spTgt>
                                        </p:tgtEl>
                                        <p:attrNameLst>
                                          <p:attrName>style.visibility</p:attrName>
                                        </p:attrNameLst>
                                      </p:cBhvr>
                                      <p:to>
                                        <p:strVal val="visible"/>
                                      </p:to>
                                    </p:set>
                                    <p:animEffect transition="in" filter="fade">
                                      <p:cBhvr>
                                        <p:cTn id="17" dur="500"/>
                                        <p:tgtEl>
                                          <p:spTgt spid="410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100">
                                            <p:txEl>
                                              <p:pRg st="3" end="3"/>
                                            </p:txEl>
                                          </p:spTgt>
                                        </p:tgtEl>
                                        <p:attrNameLst>
                                          <p:attrName>style.visibility</p:attrName>
                                        </p:attrNameLst>
                                      </p:cBhvr>
                                      <p:to>
                                        <p:strVal val="visible"/>
                                      </p:to>
                                    </p:set>
                                    <p:animEffect transition="in" filter="fade">
                                      <p:cBhvr>
                                        <p:cTn id="22" dur="500"/>
                                        <p:tgtEl>
                                          <p:spTgt spid="4100">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100">
                                            <p:txEl>
                                              <p:pRg st="4" end="4"/>
                                            </p:txEl>
                                          </p:spTgt>
                                        </p:tgtEl>
                                        <p:attrNameLst>
                                          <p:attrName>style.visibility</p:attrName>
                                        </p:attrNameLst>
                                      </p:cBhvr>
                                      <p:to>
                                        <p:strVal val="visible"/>
                                      </p:to>
                                    </p:set>
                                    <p:animEffect transition="in" filter="fade">
                                      <p:cBhvr>
                                        <p:cTn id="27" dur="500"/>
                                        <p:tgtEl>
                                          <p:spTgt spid="410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build="p" bldLvl="5">
        <p:tmplLst>
          <p:tmpl lvl="1">
            <p:tnLst>
              <p:par>
                <p:cTn presetID="10" presetClass="entr" presetSubtype="0" fill="hold" nodeType="clickEffect">
                  <p:stCondLst>
                    <p:cond delay="0"/>
                  </p:stCondLst>
                  <p:childTnLst>
                    <p:set>
                      <p:cBhvr>
                        <p:cTn dur="1" fill="hold">
                          <p:stCondLst>
                            <p:cond delay="0"/>
                          </p:stCondLst>
                        </p:cTn>
                        <p:tgtEl>
                          <p:spTgt spid="4100"/>
                        </p:tgtEl>
                        <p:attrNameLst>
                          <p:attrName>style.visibility</p:attrName>
                        </p:attrNameLst>
                      </p:cBhvr>
                      <p:to>
                        <p:strVal val="visible"/>
                      </p:to>
                    </p:set>
                    <p:animEffect transition="in" filter="fade">
                      <p:cBhvr>
                        <p:cTn dur="500"/>
                        <p:tgtEl>
                          <p:spTgt spid="4100"/>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4100"/>
                        </p:tgtEl>
                        <p:attrNameLst>
                          <p:attrName>style.visibility</p:attrName>
                        </p:attrNameLst>
                      </p:cBhvr>
                      <p:to>
                        <p:strVal val="visible"/>
                      </p:to>
                    </p:set>
                    <p:animEffect transition="in" filter="fade">
                      <p:cBhvr>
                        <p:cTn dur="500"/>
                        <p:tgtEl>
                          <p:spTgt spid="4100"/>
                        </p:tgtEl>
                      </p:cBhvr>
                    </p:animEffect>
                  </p:childTnLst>
                </p:cTn>
              </p:par>
            </p:tnLst>
          </p:tmpl>
          <p:tmpl lvl="3">
            <p:tnLst>
              <p:par>
                <p:cTn presetID="10" presetClass="entr" presetSubtype="0" fill="hold" nodeType="clickEffect">
                  <p:stCondLst>
                    <p:cond delay="0"/>
                  </p:stCondLst>
                  <p:childTnLst>
                    <p:set>
                      <p:cBhvr>
                        <p:cTn dur="1" fill="hold">
                          <p:stCondLst>
                            <p:cond delay="0"/>
                          </p:stCondLst>
                        </p:cTn>
                        <p:tgtEl>
                          <p:spTgt spid="4100"/>
                        </p:tgtEl>
                        <p:attrNameLst>
                          <p:attrName>style.visibility</p:attrName>
                        </p:attrNameLst>
                      </p:cBhvr>
                      <p:to>
                        <p:strVal val="visible"/>
                      </p:to>
                    </p:set>
                    <p:animEffect transition="in" filter="fade">
                      <p:cBhvr>
                        <p:cTn dur="500"/>
                        <p:tgtEl>
                          <p:spTgt spid="4100"/>
                        </p:tgtEl>
                      </p:cBhvr>
                    </p:animEffect>
                  </p:childTnLst>
                </p:cTn>
              </p:par>
            </p:tnLst>
          </p:tmpl>
          <p:tmpl lvl="4">
            <p:tnLst>
              <p:par>
                <p:cTn presetID="10" presetClass="entr" presetSubtype="0" fill="hold" nodeType="clickEffect">
                  <p:stCondLst>
                    <p:cond delay="0"/>
                  </p:stCondLst>
                  <p:childTnLst>
                    <p:set>
                      <p:cBhvr>
                        <p:cTn dur="1" fill="hold">
                          <p:stCondLst>
                            <p:cond delay="0"/>
                          </p:stCondLst>
                        </p:cTn>
                        <p:tgtEl>
                          <p:spTgt spid="4100"/>
                        </p:tgtEl>
                        <p:attrNameLst>
                          <p:attrName>style.visibility</p:attrName>
                        </p:attrNameLst>
                      </p:cBhvr>
                      <p:to>
                        <p:strVal val="visible"/>
                      </p:to>
                    </p:set>
                    <p:animEffect transition="in" filter="fade">
                      <p:cBhvr>
                        <p:cTn dur="500"/>
                        <p:tgtEl>
                          <p:spTgt spid="4100"/>
                        </p:tgtEl>
                      </p:cBhvr>
                    </p:animEffect>
                  </p:childTnLst>
                </p:cTn>
              </p:par>
            </p:tnLst>
          </p:tmpl>
          <p:tmpl lvl="5">
            <p:tnLst>
              <p:par>
                <p:cTn presetID="10" presetClass="entr" presetSubtype="0" fill="hold" nodeType="clickEffect">
                  <p:stCondLst>
                    <p:cond delay="0"/>
                  </p:stCondLst>
                  <p:childTnLst>
                    <p:set>
                      <p:cBhvr>
                        <p:cTn dur="1" fill="hold">
                          <p:stCondLst>
                            <p:cond delay="0"/>
                          </p:stCondLst>
                        </p:cTn>
                        <p:tgtEl>
                          <p:spTgt spid="4100"/>
                        </p:tgtEl>
                        <p:attrNameLst>
                          <p:attrName>style.visibility</p:attrName>
                        </p:attrNameLst>
                      </p:cBhvr>
                      <p:to>
                        <p:strVal val="visible"/>
                      </p:to>
                    </p:set>
                    <p:animEffect transition="in" filter="fade">
                      <p:cBhvr>
                        <p:cTn dur="500"/>
                        <p:tgtEl>
                          <p:spTgt spid="4100"/>
                        </p:tgtEl>
                      </p:cBhvr>
                    </p:animEffect>
                  </p:childTnLst>
                </p:cTn>
              </p:par>
            </p:tnLst>
          </p:tmpl>
        </p:tmplLst>
      </p:bldP>
    </p:bldLst>
  </p:timing>
  <p:hf hdr="0" ftr="0" dt="0"/>
  <p:txStyles>
    <p:titleStyle>
      <a:lvl1pPr algn="ctr" rtl="0" eaLnBrk="0" fontAlgn="base" hangingPunct="0">
        <a:spcBef>
          <a:spcPct val="0"/>
        </a:spcBef>
        <a:spcAft>
          <a:spcPct val="0"/>
        </a:spcAft>
        <a:defRPr kumimoji="1" sz="4400" b="1" kern="1200">
          <a:solidFill>
            <a:schemeClr val="tx2"/>
          </a:solidFill>
          <a:latin typeface="+mj-lt"/>
          <a:ea typeface="+mj-ea"/>
          <a:cs typeface="+mj-cs"/>
        </a:defRPr>
      </a:lvl1pPr>
      <a:lvl2pPr algn="ctr" rtl="0" eaLnBrk="0" fontAlgn="base" hangingPunct="0">
        <a:spcBef>
          <a:spcPct val="0"/>
        </a:spcBef>
        <a:spcAft>
          <a:spcPct val="0"/>
        </a:spcAft>
        <a:defRPr kumimoji="1" sz="4400" b="1">
          <a:solidFill>
            <a:schemeClr val="tx2"/>
          </a:solidFill>
          <a:latin typeface="Arial" panose="020B0604020202020204" pitchFamily="34" charset="0"/>
          <a:ea typeface="新細明體" panose="020B0604030504040204" pitchFamily="18" charset="-120"/>
        </a:defRPr>
      </a:lvl2pPr>
      <a:lvl3pPr algn="ctr" rtl="0" eaLnBrk="0" fontAlgn="base" hangingPunct="0">
        <a:spcBef>
          <a:spcPct val="0"/>
        </a:spcBef>
        <a:spcAft>
          <a:spcPct val="0"/>
        </a:spcAft>
        <a:defRPr kumimoji="1" sz="4400" b="1">
          <a:solidFill>
            <a:schemeClr val="tx2"/>
          </a:solidFill>
          <a:latin typeface="Arial" panose="020B0604020202020204" pitchFamily="34" charset="0"/>
          <a:ea typeface="新細明體" panose="020B0604030504040204" pitchFamily="18" charset="-120"/>
        </a:defRPr>
      </a:lvl3pPr>
      <a:lvl4pPr algn="ctr" rtl="0" eaLnBrk="0" fontAlgn="base" hangingPunct="0">
        <a:spcBef>
          <a:spcPct val="0"/>
        </a:spcBef>
        <a:spcAft>
          <a:spcPct val="0"/>
        </a:spcAft>
        <a:defRPr kumimoji="1" sz="4400" b="1">
          <a:solidFill>
            <a:schemeClr val="tx2"/>
          </a:solidFill>
          <a:latin typeface="Arial" panose="020B0604020202020204" pitchFamily="34" charset="0"/>
          <a:ea typeface="新細明體" panose="020B0604030504040204" pitchFamily="18" charset="-120"/>
        </a:defRPr>
      </a:lvl4pPr>
      <a:lvl5pPr algn="ctr" rtl="0" eaLnBrk="0" fontAlgn="base" hangingPunct="0">
        <a:spcBef>
          <a:spcPct val="0"/>
        </a:spcBef>
        <a:spcAft>
          <a:spcPct val="0"/>
        </a:spcAft>
        <a:defRPr kumimoji="1" sz="4400" b="1">
          <a:solidFill>
            <a:schemeClr val="tx2"/>
          </a:solidFill>
          <a:latin typeface="Arial" panose="020B0604020202020204" pitchFamily="34" charset="0"/>
          <a:ea typeface="新細明體" panose="020B0604030504040204" pitchFamily="18" charset="-120"/>
        </a:defRPr>
      </a:lvl5pPr>
      <a:lvl6pPr marL="457200" algn="ctr" rtl="0" fontAlgn="base">
        <a:spcBef>
          <a:spcPct val="0"/>
        </a:spcBef>
        <a:spcAft>
          <a:spcPct val="0"/>
        </a:spcAft>
        <a:defRPr kumimoji="1" sz="4400" b="1">
          <a:solidFill>
            <a:schemeClr val="tx2"/>
          </a:solidFill>
          <a:latin typeface="Arial" panose="020B0604020202020204" pitchFamily="34" charset="0"/>
          <a:ea typeface="新細明體" panose="020B0604030504040204" pitchFamily="18" charset="-120"/>
        </a:defRPr>
      </a:lvl6pPr>
      <a:lvl7pPr marL="914400" algn="ctr" rtl="0" fontAlgn="base">
        <a:spcBef>
          <a:spcPct val="0"/>
        </a:spcBef>
        <a:spcAft>
          <a:spcPct val="0"/>
        </a:spcAft>
        <a:defRPr kumimoji="1" sz="4400" b="1">
          <a:solidFill>
            <a:schemeClr val="tx2"/>
          </a:solidFill>
          <a:latin typeface="Arial" panose="020B0604020202020204" pitchFamily="34" charset="0"/>
          <a:ea typeface="新細明體" panose="020B0604030504040204" pitchFamily="18" charset="-120"/>
        </a:defRPr>
      </a:lvl7pPr>
      <a:lvl8pPr marL="1371600" algn="ctr" rtl="0" fontAlgn="base">
        <a:spcBef>
          <a:spcPct val="0"/>
        </a:spcBef>
        <a:spcAft>
          <a:spcPct val="0"/>
        </a:spcAft>
        <a:defRPr kumimoji="1" sz="4400" b="1">
          <a:solidFill>
            <a:schemeClr val="tx2"/>
          </a:solidFill>
          <a:latin typeface="Arial" panose="020B0604020202020204" pitchFamily="34" charset="0"/>
          <a:ea typeface="新細明體" panose="020B0604030504040204" pitchFamily="18" charset="-120"/>
        </a:defRPr>
      </a:lvl8pPr>
      <a:lvl9pPr marL="1828800" algn="ctr" rtl="0" fontAlgn="base">
        <a:spcBef>
          <a:spcPct val="0"/>
        </a:spcBef>
        <a:spcAft>
          <a:spcPct val="0"/>
        </a:spcAft>
        <a:defRPr kumimoji="1" sz="4400" b="1">
          <a:solidFill>
            <a:schemeClr val="tx2"/>
          </a:solidFill>
          <a:latin typeface="Arial" panose="020B0604020202020204" pitchFamily="34" charset="0"/>
          <a:ea typeface="新細明體" panose="020B0604030504040204" pitchFamily="18" charset="-120"/>
        </a:defRPr>
      </a:lvl9pPr>
    </p:titleStyle>
    <p:bodyStyle>
      <a:lvl1pPr marL="342900" indent="-342900" algn="l" rtl="0" eaLnBrk="0" fontAlgn="base" hangingPunct="0">
        <a:lnSpc>
          <a:spcPct val="120000"/>
        </a:lnSpc>
        <a:spcBef>
          <a:spcPct val="20000"/>
        </a:spcBef>
        <a:spcAft>
          <a:spcPct val="0"/>
        </a:spcAft>
        <a:buFont typeface="Arial" panose="020B0604020202020204" pitchFamily="34" charset="0"/>
        <a:buChar char="‪"/>
        <a:defRPr kumimoji="1" sz="4000" kern="1200">
          <a:solidFill>
            <a:schemeClr val="tx1"/>
          </a:solidFill>
          <a:latin typeface="+mn-lt"/>
          <a:ea typeface="+mn-ea"/>
          <a:cs typeface="+mn-cs"/>
        </a:defRPr>
      </a:lvl1pPr>
      <a:lvl2pPr marL="742950" indent="-285750" algn="l" rtl="0" eaLnBrk="0" fontAlgn="base" hangingPunct="0">
        <a:lnSpc>
          <a:spcPct val="120000"/>
        </a:lnSpc>
        <a:spcBef>
          <a:spcPct val="20000"/>
        </a:spcBef>
        <a:spcAft>
          <a:spcPct val="0"/>
        </a:spcAft>
        <a:buFont typeface="Arial" panose="020B0604020202020204" pitchFamily="34" charset="0"/>
        <a:buChar char="‪"/>
        <a:defRPr kumimoji="1" sz="3600" kern="1200">
          <a:solidFill>
            <a:schemeClr val="accent2"/>
          </a:solidFill>
          <a:latin typeface="+mn-lt"/>
          <a:ea typeface="+mn-ea"/>
          <a:cs typeface="+mn-cs"/>
        </a:defRPr>
      </a:lvl2pPr>
      <a:lvl3pPr marL="1143000" indent="-228600" algn="l" rtl="0" eaLnBrk="0" fontAlgn="base" hangingPunct="0">
        <a:lnSpc>
          <a:spcPct val="120000"/>
        </a:lnSpc>
        <a:spcBef>
          <a:spcPct val="20000"/>
        </a:spcBef>
        <a:spcAft>
          <a:spcPct val="0"/>
        </a:spcAft>
        <a:buFont typeface="Arial" panose="020B0604020202020204" pitchFamily="34" charset="0"/>
        <a:buChar char="‪"/>
        <a:defRPr kumimoji="1" sz="3200" kern="1200">
          <a:solidFill>
            <a:schemeClr val="hlink"/>
          </a:solidFill>
          <a:latin typeface="+mn-lt"/>
          <a:ea typeface="+mn-ea"/>
          <a:cs typeface="+mn-cs"/>
        </a:defRPr>
      </a:lvl3pPr>
      <a:lvl4pPr marL="1600200" indent="-228600" algn="l" rtl="0" eaLnBrk="0" fontAlgn="base" hangingPunct="0">
        <a:lnSpc>
          <a:spcPct val="120000"/>
        </a:lnSpc>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4pPr>
      <a:lvl5pPr marL="2057400" indent="-228600" algn="l" rtl="0" eaLnBrk="0" fontAlgn="base" hangingPunct="0">
        <a:lnSpc>
          <a:spcPct val="120000"/>
        </a:lnSpc>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3">
            <a:extLst>
              <a:ext uri="{FF2B5EF4-FFF2-40B4-BE49-F238E27FC236}">
                <a16:creationId xmlns:a16="http://schemas.microsoft.com/office/drawing/2014/main" id="{CDB8B431-4729-4BC4-B925-E347F441F9A4}"/>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7172" name="Rectangle 4">
            <a:extLst>
              <a:ext uri="{FF2B5EF4-FFF2-40B4-BE49-F238E27FC236}">
                <a16:creationId xmlns:a16="http://schemas.microsoft.com/office/drawing/2014/main" id="{BFC97070-6DF9-4521-A92D-474020F912C9}"/>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173" name="Rectangle 5">
            <a:extLst>
              <a:ext uri="{FF2B5EF4-FFF2-40B4-BE49-F238E27FC236}">
                <a16:creationId xmlns:a16="http://schemas.microsoft.com/office/drawing/2014/main" id="{8F8335EC-9C2A-4CA2-86B5-3C69C58E2B79}"/>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ea typeface="新細明體" panose="020B0604030504040204" pitchFamily="18" charset="-120"/>
              </a:defRPr>
            </a:lvl1pPr>
          </a:lstStyle>
          <a:p>
            <a:pPr>
              <a:defRPr/>
            </a:pPr>
            <a:endParaRPr lang="en-US" altLang="zh-TW"/>
          </a:p>
        </p:txBody>
      </p:sp>
      <p:sp>
        <p:nvSpPr>
          <p:cNvPr id="7174" name="Rectangle 6">
            <a:extLst>
              <a:ext uri="{FF2B5EF4-FFF2-40B4-BE49-F238E27FC236}">
                <a16:creationId xmlns:a16="http://schemas.microsoft.com/office/drawing/2014/main" id="{C70BEF9C-01D8-4BAD-B8CF-901435B3404B}"/>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ea typeface="新細明體" panose="020B0604030504040204" pitchFamily="18" charset="-120"/>
              </a:defRPr>
            </a:lvl1pPr>
          </a:lstStyle>
          <a:p>
            <a:pPr>
              <a:defRPr/>
            </a:pPr>
            <a:endParaRPr lang="en-US" altLang="zh-TW"/>
          </a:p>
        </p:txBody>
      </p:sp>
      <p:sp>
        <p:nvSpPr>
          <p:cNvPr id="7175" name="Rectangle 7">
            <a:extLst>
              <a:ext uri="{FF2B5EF4-FFF2-40B4-BE49-F238E27FC236}">
                <a16:creationId xmlns:a16="http://schemas.microsoft.com/office/drawing/2014/main" id="{0125A39D-41CF-4648-BB28-7B76A1F27970}"/>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ea typeface="新細明體" panose="020B0604030504040204" pitchFamily="18" charset="-120"/>
              </a:defRPr>
            </a:lvl1pPr>
          </a:lstStyle>
          <a:p>
            <a:pPr>
              <a:defRPr/>
            </a:pPr>
            <a:fld id="{47860A38-3339-4770-A63F-F3492A85DD23}" type="slidenum">
              <a:rPr lang="en-US" altLang="zh-TW"/>
              <a:pPr>
                <a:defRPr/>
              </a:pPr>
              <a:t>‹#›</a:t>
            </a:fld>
            <a:endParaRPr lang="en-US" altLang="zh-TW"/>
          </a:p>
        </p:txBody>
      </p:sp>
      <p:sp>
        <p:nvSpPr>
          <p:cNvPr id="7176" name="Rectangle 8">
            <a:extLst>
              <a:ext uri="{FF2B5EF4-FFF2-40B4-BE49-F238E27FC236}">
                <a16:creationId xmlns:a16="http://schemas.microsoft.com/office/drawing/2014/main" id="{9CB4E36E-5975-4669-870A-B93691EEC0AB}"/>
              </a:ext>
            </a:extLst>
          </p:cNvPr>
          <p:cNvSpPr>
            <a:spLocks noChangeArrowheads="1"/>
          </p:cNvSpPr>
          <p:nvPr userDrawn="1"/>
        </p:nvSpPr>
        <p:spPr bwMode="auto">
          <a:xfrm>
            <a:off x="0" y="6524625"/>
            <a:ext cx="3521075" cy="528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1595" tIns="50795" rIns="101595" bIns="50795"/>
          <a:lstStyle>
            <a:lvl1pPr defTabSz="1016000">
              <a:defRPr kumimoji="1">
                <a:solidFill>
                  <a:schemeClr val="tx1"/>
                </a:solidFill>
                <a:latin typeface="Arial" panose="020B0604020202020204" pitchFamily="34" charset="0"/>
                <a:ea typeface="新細明體" panose="020B0604030504040204" pitchFamily="18" charset="-120"/>
              </a:defRPr>
            </a:lvl1pPr>
            <a:lvl2pPr marL="508000" defTabSz="1016000">
              <a:defRPr kumimoji="1">
                <a:solidFill>
                  <a:schemeClr val="tx1"/>
                </a:solidFill>
                <a:latin typeface="Arial" panose="020B0604020202020204" pitchFamily="34" charset="0"/>
                <a:ea typeface="新細明體" panose="020B0604030504040204" pitchFamily="18" charset="-120"/>
              </a:defRPr>
            </a:lvl2pPr>
            <a:lvl3pPr marL="1016000" defTabSz="1016000">
              <a:defRPr kumimoji="1">
                <a:solidFill>
                  <a:schemeClr val="tx1"/>
                </a:solidFill>
                <a:latin typeface="Arial" panose="020B0604020202020204" pitchFamily="34" charset="0"/>
                <a:ea typeface="新細明體" panose="020B0604030504040204" pitchFamily="18" charset="-120"/>
              </a:defRPr>
            </a:lvl3pPr>
            <a:lvl4pPr marL="1524000" defTabSz="1016000">
              <a:defRPr kumimoji="1">
                <a:solidFill>
                  <a:schemeClr val="tx1"/>
                </a:solidFill>
                <a:latin typeface="Arial" panose="020B0604020202020204" pitchFamily="34" charset="0"/>
                <a:ea typeface="新細明體" panose="020B0604030504040204" pitchFamily="18" charset="-120"/>
              </a:defRPr>
            </a:lvl4pPr>
            <a:lvl5pPr marL="2032000" defTabSz="1016000">
              <a:defRPr kumimoji="1">
                <a:solidFill>
                  <a:schemeClr val="tx1"/>
                </a:solidFill>
                <a:latin typeface="Arial" panose="020B0604020202020204" pitchFamily="34" charset="0"/>
                <a:ea typeface="新細明體" panose="020B0604030504040204" pitchFamily="18" charset="-120"/>
              </a:defRPr>
            </a:lvl5pPr>
            <a:lvl6pPr marL="2489200" defTabSz="1016000" fontAlgn="base">
              <a:spcBef>
                <a:spcPct val="0"/>
              </a:spcBef>
              <a:spcAft>
                <a:spcPct val="0"/>
              </a:spcAft>
              <a:defRPr kumimoji="1">
                <a:solidFill>
                  <a:schemeClr val="tx1"/>
                </a:solidFill>
                <a:latin typeface="Arial" panose="020B0604020202020204" pitchFamily="34" charset="0"/>
                <a:ea typeface="新細明體" panose="020B0604030504040204" pitchFamily="18" charset="-120"/>
              </a:defRPr>
            </a:lvl6pPr>
            <a:lvl7pPr marL="2946400" defTabSz="1016000" fontAlgn="base">
              <a:spcBef>
                <a:spcPct val="0"/>
              </a:spcBef>
              <a:spcAft>
                <a:spcPct val="0"/>
              </a:spcAft>
              <a:defRPr kumimoji="1">
                <a:solidFill>
                  <a:schemeClr val="tx1"/>
                </a:solidFill>
                <a:latin typeface="Arial" panose="020B0604020202020204" pitchFamily="34" charset="0"/>
                <a:ea typeface="新細明體" panose="020B0604030504040204" pitchFamily="18" charset="-120"/>
              </a:defRPr>
            </a:lvl7pPr>
            <a:lvl8pPr marL="3403600" defTabSz="1016000" fontAlgn="base">
              <a:spcBef>
                <a:spcPct val="0"/>
              </a:spcBef>
              <a:spcAft>
                <a:spcPct val="0"/>
              </a:spcAft>
              <a:defRPr kumimoji="1">
                <a:solidFill>
                  <a:schemeClr val="tx1"/>
                </a:solidFill>
                <a:latin typeface="Arial" panose="020B0604020202020204" pitchFamily="34" charset="0"/>
                <a:ea typeface="新細明體" panose="020B0604030504040204" pitchFamily="18" charset="-120"/>
              </a:defRPr>
            </a:lvl8pPr>
            <a:lvl9pPr marL="3860800" defTabSz="1016000" fontAlgn="base">
              <a:spcBef>
                <a:spcPct val="0"/>
              </a:spcBef>
              <a:spcAft>
                <a:spcPct val="0"/>
              </a:spcAft>
              <a:defRPr kumimoji="1">
                <a:solidFill>
                  <a:schemeClr val="tx1"/>
                </a:solidFill>
                <a:latin typeface="Arial" panose="020B0604020202020204" pitchFamily="34" charset="0"/>
                <a:ea typeface="新細明體" panose="020B0604030504040204" pitchFamily="18" charset="-120"/>
              </a:defRPr>
            </a:lvl9pPr>
          </a:lstStyle>
          <a:p>
            <a:pPr algn="ctr" eaLnBrk="1" hangingPunct="1">
              <a:defRPr/>
            </a:pPr>
            <a:r>
              <a:rPr lang="en-US" altLang="zh-TW" sz="1100"/>
              <a:t>Web-based Learning and Teaching Support, EDB</a:t>
            </a:r>
          </a:p>
        </p:txBody>
      </p:sp>
      <p:pic>
        <p:nvPicPr>
          <p:cNvPr id="2056" name="Picture 10" descr="04">
            <a:extLst>
              <a:ext uri="{FF2B5EF4-FFF2-40B4-BE49-F238E27FC236}">
                <a16:creationId xmlns:a16="http://schemas.microsoft.com/office/drawing/2014/main" id="{B6C3AD7C-78BF-4C80-BAC6-61055C0219CD}"/>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11" descr="logo">
            <a:extLst>
              <a:ext uri="{FF2B5EF4-FFF2-40B4-BE49-F238E27FC236}">
                <a16:creationId xmlns:a16="http://schemas.microsoft.com/office/drawing/2014/main" id="{92ABAEE7-AC16-488F-859A-DE414D5FF691}"/>
              </a:ext>
            </a:extLst>
          </p:cNvPr>
          <p:cNvPicPr>
            <a:picLocks noChangeAspect="1" noChangeArrowheads="1"/>
          </p:cNvPicPr>
          <p:nvPr userDrawn="1"/>
        </p:nvPicPr>
        <p:blipFill>
          <a:blip r:embed="rId1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950" y="6413500"/>
            <a:ext cx="27765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72">
                                            <p:txEl>
                                              <p:pRg st="0" end="0"/>
                                            </p:txEl>
                                          </p:spTgt>
                                        </p:tgtEl>
                                        <p:attrNameLst>
                                          <p:attrName>style.visibility</p:attrName>
                                        </p:attrNameLst>
                                      </p:cBhvr>
                                      <p:to>
                                        <p:strVal val="visible"/>
                                      </p:to>
                                    </p:set>
                                    <p:animEffect transition="in" filter="fade">
                                      <p:cBhvr>
                                        <p:cTn id="7" dur="500"/>
                                        <p:tgtEl>
                                          <p:spTgt spid="717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72">
                                            <p:txEl>
                                              <p:pRg st="1" end="1"/>
                                            </p:txEl>
                                          </p:spTgt>
                                        </p:tgtEl>
                                        <p:attrNameLst>
                                          <p:attrName>style.visibility</p:attrName>
                                        </p:attrNameLst>
                                      </p:cBhvr>
                                      <p:to>
                                        <p:strVal val="visible"/>
                                      </p:to>
                                    </p:set>
                                    <p:animEffect transition="in" filter="fade">
                                      <p:cBhvr>
                                        <p:cTn id="12" dur="500"/>
                                        <p:tgtEl>
                                          <p:spTgt spid="717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172">
                                            <p:txEl>
                                              <p:pRg st="2" end="2"/>
                                            </p:txEl>
                                          </p:spTgt>
                                        </p:tgtEl>
                                        <p:attrNameLst>
                                          <p:attrName>style.visibility</p:attrName>
                                        </p:attrNameLst>
                                      </p:cBhvr>
                                      <p:to>
                                        <p:strVal val="visible"/>
                                      </p:to>
                                    </p:set>
                                    <p:animEffect transition="in" filter="fade">
                                      <p:cBhvr>
                                        <p:cTn id="17" dur="500"/>
                                        <p:tgtEl>
                                          <p:spTgt spid="717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172">
                                            <p:txEl>
                                              <p:pRg st="3" end="3"/>
                                            </p:txEl>
                                          </p:spTgt>
                                        </p:tgtEl>
                                        <p:attrNameLst>
                                          <p:attrName>style.visibility</p:attrName>
                                        </p:attrNameLst>
                                      </p:cBhvr>
                                      <p:to>
                                        <p:strVal val="visible"/>
                                      </p:to>
                                    </p:set>
                                    <p:animEffect transition="in" filter="fade">
                                      <p:cBhvr>
                                        <p:cTn id="22" dur="500"/>
                                        <p:tgtEl>
                                          <p:spTgt spid="717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172">
                                            <p:txEl>
                                              <p:pRg st="4" end="4"/>
                                            </p:txEl>
                                          </p:spTgt>
                                        </p:tgtEl>
                                        <p:attrNameLst>
                                          <p:attrName>style.visibility</p:attrName>
                                        </p:attrNameLst>
                                      </p:cBhvr>
                                      <p:to>
                                        <p:strVal val="visible"/>
                                      </p:to>
                                    </p:set>
                                    <p:animEffect transition="in" filter="fade">
                                      <p:cBhvr>
                                        <p:cTn id="27" dur="500"/>
                                        <p:tgtEl>
                                          <p:spTgt spid="717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build="p" bldLvl="5">
        <p:tmplLst>
          <p:tmpl lvl="1">
            <p:tnLst>
              <p:par>
                <p:cTn presetID="10" presetClass="entr" presetSubtype="0" fill="hold" nodeType="clickEffect">
                  <p:stCondLst>
                    <p:cond delay="0"/>
                  </p:stCondLst>
                  <p:childTnLst>
                    <p:set>
                      <p:cBhvr>
                        <p:cTn dur="1" fill="hold">
                          <p:stCondLst>
                            <p:cond delay="0"/>
                          </p:stCondLst>
                        </p:cTn>
                        <p:tgtEl>
                          <p:spTgt spid="7172"/>
                        </p:tgtEl>
                        <p:attrNameLst>
                          <p:attrName>style.visibility</p:attrName>
                        </p:attrNameLst>
                      </p:cBhvr>
                      <p:to>
                        <p:strVal val="visible"/>
                      </p:to>
                    </p:set>
                    <p:animEffect transition="in" filter="fade">
                      <p:cBhvr>
                        <p:cTn dur="500"/>
                        <p:tgtEl>
                          <p:spTgt spid="7172"/>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7172"/>
                        </p:tgtEl>
                        <p:attrNameLst>
                          <p:attrName>style.visibility</p:attrName>
                        </p:attrNameLst>
                      </p:cBhvr>
                      <p:to>
                        <p:strVal val="visible"/>
                      </p:to>
                    </p:set>
                    <p:animEffect transition="in" filter="fade">
                      <p:cBhvr>
                        <p:cTn dur="500"/>
                        <p:tgtEl>
                          <p:spTgt spid="7172"/>
                        </p:tgtEl>
                      </p:cBhvr>
                    </p:animEffect>
                  </p:childTnLst>
                </p:cTn>
              </p:par>
            </p:tnLst>
          </p:tmpl>
          <p:tmpl lvl="3">
            <p:tnLst>
              <p:par>
                <p:cTn presetID="10" presetClass="entr" presetSubtype="0" fill="hold" nodeType="clickEffect">
                  <p:stCondLst>
                    <p:cond delay="0"/>
                  </p:stCondLst>
                  <p:childTnLst>
                    <p:set>
                      <p:cBhvr>
                        <p:cTn dur="1" fill="hold">
                          <p:stCondLst>
                            <p:cond delay="0"/>
                          </p:stCondLst>
                        </p:cTn>
                        <p:tgtEl>
                          <p:spTgt spid="7172"/>
                        </p:tgtEl>
                        <p:attrNameLst>
                          <p:attrName>style.visibility</p:attrName>
                        </p:attrNameLst>
                      </p:cBhvr>
                      <p:to>
                        <p:strVal val="visible"/>
                      </p:to>
                    </p:set>
                    <p:animEffect transition="in" filter="fade">
                      <p:cBhvr>
                        <p:cTn dur="500"/>
                        <p:tgtEl>
                          <p:spTgt spid="7172"/>
                        </p:tgtEl>
                      </p:cBhvr>
                    </p:animEffect>
                  </p:childTnLst>
                </p:cTn>
              </p:par>
            </p:tnLst>
          </p:tmpl>
          <p:tmpl lvl="4">
            <p:tnLst>
              <p:par>
                <p:cTn presetID="10" presetClass="entr" presetSubtype="0" fill="hold" nodeType="clickEffect">
                  <p:stCondLst>
                    <p:cond delay="0"/>
                  </p:stCondLst>
                  <p:childTnLst>
                    <p:set>
                      <p:cBhvr>
                        <p:cTn dur="1" fill="hold">
                          <p:stCondLst>
                            <p:cond delay="0"/>
                          </p:stCondLst>
                        </p:cTn>
                        <p:tgtEl>
                          <p:spTgt spid="7172"/>
                        </p:tgtEl>
                        <p:attrNameLst>
                          <p:attrName>style.visibility</p:attrName>
                        </p:attrNameLst>
                      </p:cBhvr>
                      <p:to>
                        <p:strVal val="visible"/>
                      </p:to>
                    </p:set>
                    <p:animEffect transition="in" filter="fade">
                      <p:cBhvr>
                        <p:cTn dur="500"/>
                        <p:tgtEl>
                          <p:spTgt spid="7172"/>
                        </p:tgtEl>
                      </p:cBhvr>
                    </p:animEffect>
                  </p:childTnLst>
                </p:cTn>
              </p:par>
            </p:tnLst>
          </p:tmpl>
          <p:tmpl lvl="5">
            <p:tnLst>
              <p:par>
                <p:cTn presetID="10" presetClass="entr" presetSubtype="0" fill="hold" nodeType="clickEffect">
                  <p:stCondLst>
                    <p:cond delay="0"/>
                  </p:stCondLst>
                  <p:childTnLst>
                    <p:set>
                      <p:cBhvr>
                        <p:cTn dur="1" fill="hold">
                          <p:stCondLst>
                            <p:cond delay="0"/>
                          </p:stCondLst>
                        </p:cTn>
                        <p:tgtEl>
                          <p:spTgt spid="7172"/>
                        </p:tgtEl>
                        <p:attrNameLst>
                          <p:attrName>style.visibility</p:attrName>
                        </p:attrNameLst>
                      </p:cBhvr>
                      <p:to>
                        <p:strVal val="visible"/>
                      </p:to>
                    </p:set>
                    <p:animEffect transition="in" filter="fade">
                      <p:cBhvr>
                        <p:cTn dur="500"/>
                        <p:tgtEl>
                          <p:spTgt spid="7172"/>
                        </p:tgtEl>
                      </p:cBhvr>
                    </p:animEffect>
                  </p:childTnLst>
                </p:cTn>
              </p:par>
            </p:tnLst>
          </p:tmpl>
        </p:tmplLst>
      </p:bldP>
    </p:bldLst>
  </p:timing>
  <p:hf hdr="0" ftr="0" dt="0"/>
  <p:txStyles>
    <p:titleStyle>
      <a:lvl1pPr algn="ctr" rtl="0" eaLnBrk="0" fontAlgn="base" hangingPunct="0">
        <a:spcBef>
          <a:spcPct val="0"/>
        </a:spcBef>
        <a:spcAft>
          <a:spcPct val="0"/>
        </a:spcAft>
        <a:defRPr kumimoji="1" sz="4400" b="1" kern="1200">
          <a:solidFill>
            <a:schemeClr val="tx2"/>
          </a:solidFill>
          <a:latin typeface="+mj-lt"/>
          <a:ea typeface="+mj-ea"/>
          <a:cs typeface="+mj-cs"/>
        </a:defRPr>
      </a:lvl1pPr>
      <a:lvl2pPr algn="ctr" rtl="0" eaLnBrk="0" fontAlgn="base" hangingPunct="0">
        <a:spcBef>
          <a:spcPct val="0"/>
        </a:spcBef>
        <a:spcAft>
          <a:spcPct val="0"/>
        </a:spcAft>
        <a:defRPr kumimoji="1" sz="4400" b="1">
          <a:solidFill>
            <a:schemeClr val="tx2"/>
          </a:solidFill>
          <a:latin typeface="Comic Sans MS" panose="030F0702030302020204" pitchFamily="66" charset="0"/>
          <a:ea typeface="新細明體" panose="020B0604030504040204" pitchFamily="18" charset="-120"/>
        </a:defRPr>
      </a:lvl2pPr>
      <a:lvl3pPr algn="ctr" rtl="0" eaLnBrk="0" fontAlgn="base" hangingPunct="0">
        <a:spcBef>
          <a:spcPct val="0"/>
        </a:spcBef>
        <a:spcAft>
          <a:spcPct val="0"/>
        </a:spcAft>
        <a:defRPr kumimoji="1" sz="4400" b="1">
          <a:solidFill>
            <a:schemeClr val="tx2"/>
          </a:solidFill>
          <a:latin typeface="Comic Sans MS" panose="030F0702030302020204" pitchFamily="66" charset="0"/>
          <a:ea typeface="新細明體" panose="020B0604030504040204" pitchFamily="18" charset="-120"/>
        </a:defRPr>
      </a:lvl3pPr>
      <a:lvl4pPr algn="ctr" rtl="0" eaLnBrk="0" fontAlgn="base" hangingPunct="0">
        <a:spcBef>
          <a:spcPct val="0"/>
        </a:spcBef>
        <a:spcAft>
          <a:spcPct val="0"/>
        </a:spcAft>
        <a:defRPr kumimoji="1" sz="4400" b="1">
          <a:solidFill>
            <a:schemeClr val="tx2"/>
          </a:solidFill>
          <a:latin typeface="Comic Sans MS" panose="030F0702030302020204" pitchFamily="66" charset="0"/>
          <a:ea typeface="新細明體" panose="020B0604030504040204" pitchFamily="18" charset="-120"/>
        </a:defRPr>
      </a:lvl4pPr>
      <a:lvl5pPr algn="ctr" rtl="0" eaLnBrk="0" fontAlgn="base" hangingPunct="0">
        <a:spcBef>
          <a:spcPct val="0"/>
        </a:spcBef>
        <a:spcAft>
          <a:spcPct val="0"/>
        </a:spcAft>
        <a:defRPr kumimoji="1" sz="4400" b="1">
          <a:solidFill>
            <a:schemeClr val="tx2"/>
          </a:solidFill>
          <a:latin typeface="Comic Sans MS" panose="030F0702030302020204" pitchFamily="66" charset="0"/>
          <a:ea typeface="新細明體" panose="020B0604030504040204" pitchFamily="18" charset="-120"/>
        </a:defRPr>
      </a:lvl5pPr>
      <a:lvl6pPr marL="457200" algn="ctr" rtl="0" fontAlgn="base">
        <a:spcBef>
          <a:spcPct val="0"/>
        </a:spcBef>
        <a:spcAft>
          <a:spcPct val="0"/>
        </a:spcAft>
        <a:defRPr kumimoji="1" sz="4400" b="1">
          <a:solidFill>
            <a:schemeClr val="tx2"/>
          </a:solidFill>
          <a:latin typeface="Comic Sans MS" panose="030F0702030302020204" pitchFamily="66" charset="0"/>
          <a:ea typeface="新細明體" panose="020B0604030504040204" pitchFamily="18" charset="-120"/>
        </a:defRPr>
      </a:lvl6pPr>
      <a:lvl7pPr marL="914400" algn="ctr" rtl="0" fontAlgn="base">
        <a:spcBef>
          <a:spcPct val="0"/>
        </a:spcBef>
        <a:spcAft>
          <a:spcPct val="0"/>
        </a:spcAft>
        <a:defRPr kumimoji="1" sz="4400" b="1">
          <a:solidFill>
            <a:schemeClr val="tx2"/>
          </a:solidFill>
          <a:latin typeface="Comic Sans MS" panose="030F0702030302020204" pitchFamily="66" charset="0"/>
          <a:ea typeface="新細明體" panose="020B0604030504040204" pitchFamily="18" charset="-120"/>
        </a:defRPr>
      </a:lvl7pPr>
      <a:lvl8pPr marL="1371600" algn="ctr" rtl="0" fontAlgn="base">
        <a:spcBef>
          <a:spcPct val="0"/>
        </a:spcBef>
        <a:spcAft>
          <a:spcPct val="0"/>
        </a:spcAft>
        <a:defRPr kumimoji="1" sz="4400" b="1">
          <a:solidFill>
            <a:schemeClr val="tx2"/>
          </a:solidFill>
          <a:latin typeface="Comic Sans MS" panose="030F0702030302020204" pitchFamily="66" charset="0"/>
          <a:ea typeface="新細明體" panose="020B0604030504040204" pitchFamily="18" charset="-120"/>
        </a:defRPr>
      </a:lvl8pPr>
      <a:lvl9pPr marL="1828800" algn="ctr" rtl="0" fontAlgn="base">
        <a:spcBef>
          <a:spcPct val="0"/>
        </a:spcBef>
        <a:spcAft>
          <a:spcPct val="0"/>
        </a:spcAft>
        <a:defRPr kumimoji="1" sz="4400" b="1">
          <a:solidFill>
            <a:schemeClr val="tx2"/>
          </a:solidFill>
          <a:latin typeface="Comic Sans MS" panose="030F0702030302020204" pitchFamily="66" charset="0"/>
          <a:ea typeface="新細明體" panose="020B0604030504040204" pitchFamily="18" charset="-120"/>
        </a:defRPr>
      </a:lvl9pPr>
    </p:titleStyle>
    <p:bodyStyle>
      <a:lvl1pPr marL="342900" indent="-342900" algn="l" rtl="0" eaLnBrk="0" fontAlgn="base" hangingPunct="0">
        <a:spcBef>
          <a:spcPct val="20000"/>
        </a:spcBef>
        <a:spcAft>
          <a:spcPct val="0"/>
        </a:spcAft>
        <a:buChar char="•"/>
        <a:defRPr kumimoji="1" sz="40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36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32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8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hyperlink" Target="http://www.thesaurus.com/" TargetMode="External"/><Relationship Id="rId2" Type="http://schemas.openxmlformats.org/officeDocument/2006/relationships/slide" Target="slide16.xml"/><Relationship Id="rId1" Type="http://schemas.openxmlformats.org/officeDocument/2006/relationships/slideLayout" Target="../slideLayouts/slideLayout2.xml"/><Relationship Id="rId4" Type="http://schemas.openxmlformats.org/officeDocument/2006/relationships/image" Target="../media/image10.wmf"/></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a:extLst>
              <a:ext uri="{FF2B5EF4-FFF2-40B4-BE49-F238E27FC236}">
                <a16:creationId xmlns:a16="http://schemas.microsoft.com/office/drawing/2014/main" id="{69AECB01-A9EC-49FF-A5C5-F93F814AF482}"/>
              </a:ext>
            </a:extLst>
          </p:cNvPr>
          <p:cNvSpPr>
            <a:spLocks noGrp="1"/>
          </p:cNvSpPr>
          <p:nvPr>
            <p:ph type="sldNum" sz="quarter" idx="12"/>
          </p:nvPr>
        </p:nvSpPr>
        <p:spPr>
          <a:noFill/>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0B051769-9830-4093-B859-4DFF0E74A49B}" type="slidenum">
              <a:rPr lang="en-US" altLang="zh-TW"/>
              <a:pPr/>
              <a:t>1</a:t>
            </a:fld>
            <a:endParaRPr lang="en-US" altLang="zh-TW"/>
          </a:p>
        </p:txBody>
      </p:sp>
      <p:sp>
        <p:nvSpPr>
          <p:cNvPr id="6147" name="Rectangle 2">
            <a:extLst>
              <a:ext uri="{FF2B5EF4-FFF2-40B4-BE49-F238E27FC236}">
                <a16:creationId xmlns:a16="http://schemas.microsoft.com/office/drawing/2014/main" id="{1873D773-0CEF-4693-B74B-AB7517023BFB}"/>
              </a:ext>
            </a:extLst>
          </p:cNvPr>
          <p:cNvSpPr>
            <a:spLocks noGrp="1" noChangeArrowheads="1"/>
          </p:cNvSpPr>
          <p:nvPr>
            <p:ph type="title"/>
          </p:nvPr>
        </p:nvSpPr>
        <p:spPr>
          <a:xfrm>
            <a:off x="468313" y="404813"/>
            <a:ext cx="8229600" cy="936625"/>
          </a:xfrm>
        </p:spPr>
        <p:txBody>
          <a:bodyPr/>
          <a:lstStyle/>
          <a:p>
            <a:pPr eaLnBrk="1" hangingPunct="1"/>
            <a:r>
              <a:rPr lang="en-US" altLang="zh-HK" sz="4000"/>
              <a:t>Before the lesson… </a:t>
            </a:r>
            <a:r>
              <a:rPr lang="en-US" altLang="zh-HK" sz="3600"/>
              <a:t>let’s play “Odd One Out”!</a:t>
            </a:r>
            <a:endParaRPr lang="en-US" altLang="zh-TW" sz="3600"/>
          </a:p>
        </p:txBody>
      </p:sp>
      <p:sp>
        <p:nvSpPr>
          <p:cNvPr id="9220" name="Text Box 4">
            <a:extLst>
              <a:ext uri="{FF2B5EF4-FFF2-40B4-BE49-F238E27FC236}">
                <a16:creationId xmlns:a16="http://schemas.microsoft.com/office/drawing/2014/main" id="{51C4513F-C36C-48B8-A882-BFC255DB0287}"/>
              </a:ext>
            </a:extLst>
          </p:cNvPr>
          <p:cNvSpPr txBox="1">
            <a:spLocks noChangeArrowheads="1"/>
          </p:cNvSpPr>
          <p:nvPr/>
        </p:nvSpPr>
        <p:spPr bwMode="auto">
          <a:xfrm>
            <a:off x="395288" y="5011738"/>
            <a:ext cx="2592387" cy="862012"/>
          </a:xfrm>
          <a:prstGeom prst="rect">
            <a:avLst/>
          </a:prstGeom>
          <a:solidFill>
            <a:schemeClr val="bg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eaLnBrk="1" hangingPunct="1">
              <a:spcBef>
                <a:spcPct val="50000"/>
              </a:spcBef>
            </a:pPr>
            <a:r>
              <a:rPr lang="en-US" altLang="zh-HK" sz="4800">
                <a:latin typeface="Kristen ITC" panose="03050502040202030202" pitchFamily="66" charset="0"/>
              </a:rPr>
              <a:t>happy</a:t>
            </a:r>
            <a:endParaRPr lang="en-US" altLang="zh-TW" sz="4800">
              <a:latin typeface="Kristen ITC" panose="03050502040202030202" pitchFamily="66" charset="0"/>
            </a:endParaRPr>
          </a:p>
        </p:txBody>
      </p:sp>
      <p:sp>
        <p:nvSpPr>
          <p:cNvPr id="9221" name="Text Box 5">
            <a:extLst>
              <a:ext uri="{FF2B5EF4-FFF2-40B4-BE49-F238E27FC236}">
                <a16:creationId xmlns:a16="http://schemas.microsoft.com/office/drawing/2014/main" id="{29B035E5-0BFE-49E3-94FB-99EE9F272FDD}"/>
              </a:ext>
            </a:extLst>
          </p:cNvPr>
          <p:cNvSpPr txBox="1">
            <a:spLocks noChangeArrowheads="1"/>
          </p:cNvSpPr>
          <p:nvPr/>
        </p:nvSpPr>
        <p:spPr bwMode="auto">
          <a:xfrm>
            <a:off x="2195513" y="4006850"/>
            <a:ext cx="2592387" cy="862013"/>
          </a:xfrm>
          <a:prstGeom prst="rect">
            <a:avLst/>
          </a:prstGeom>
          <a:solidFill>
            <a:schemeClr val="bg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eaLnBrk="1" hangingPunct="1">
              <a:spcBef>
                <a:spcPct val="50000"/>
              </a:spcBef>
            </a:pPr>
            <a:r>
              <a:rPr lang="en-US" altLang="zh-HK" sz="4800">
                <a:latin typeface="Kristen ITC" panose="03050502040202030202" pitchFamily="66" charset="0"/>
              </a:rPr>
              <a:t>pleased</a:t>
            </a:r>
            <a:endParaRPr lang="en-US" altLang="zh-TW" sz="4800">
              <a:latin typeface="Kristen ITC" panose="03050502040202030202" pitchFamily="66" charset="0"/>
            </a:endParaRPr>
          </a:p>
        </p:txBody>
      </p:sp>
      <p:sp>
        <p:nvSpPr>
          <p:cNvPr id="9222" name="Text Box 6">
            <a:extLst>
              <a:ext uri="{FF2B5EF4-FFF2-40B4-BE49-F238E27FC236}">
                <a16:creationId xmlns:a16="http://schemas.microsoft.com/office/drawing/2014/main" id="{7089C6D9-4C7E-4125-86EA-31E676307A17}"/>
              </a:ext>
            </a:extLst>
          </p:cNvPr>
          <p:cNvSpPr txBox="1">
            <a:spLocks noChangeArrowheads="1"/>
          </p:cNvSpPr>
          <p:nvPr/>
        </p:nvSpPr>
        <p:spPr bwMode="auto">
          <a:xfrm>
            <a:off x="4211638" y="5014913"/>
            <a:ext cx="2592387" cy="862012"/>
          </a:xfrm>
          <a:prstGeom prst="rect">
            <a:avLst/>
          </a:prstGeom>
          <a:solidFill>
            <a:schemeClr val="bg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eaLnBrk="1" hangingPunct="1">
              <a:spcBef>
                <a:spcPct val="50000"/>
              </a:spcBef>
            </a:pPr>
            <a:r>
              <a:rPr lang="en-US" altLang="zh-HK" sz="4800">
                <a:latin typeface="Kristen ITC" panose="03050502040202030202" pitchFamily="66" charset="0"/>
              </a:rPr>
              <a:t>sad</a:t>
            </a:r>
            <a:endParaRPr lang="en-US" altLang="zh-TW" sz="4800">
              <a:latin typeface="Kristen ITC" panose="03050502040202030202" pitchFamily="66" charset="0"/>
            </a:endParaRPr>
          </a:p>
        </p:txBody>
      </p:sp>
      <p:sp>
        <p:nvSpPr>
          <p:cNvPr id="9223" name="Text Box 7">
            <a:extLst>
              <a:ext uri="{FF2B5EF4-FFF2-40B4-BE49-F238E27FC236}">
                <a16:creationId xmlns:a16="http://schemas.microsoft.com/office/drawing/2014/main" id="{32149679-328F-45E2-8A04-AD1C9E45836E}"/>
              </a:ext>
            </a:extLst>
          </p:cNvPr>
          <p:cNvSpPr txBox="1">
            <a:spLocks noChangeArrowheads="1"/>
          </p:cNvSpPr>
          <p:nvPr/>
        </p:nvSpPr>
        <p:spPr bwMode="auto">
          <a:xfrm>
            <a:off x="5940425" y="4076700"/>
            <a:ext cx="2592388" cy="862013"/>
          </a:xfrm>
          <a:prstGeom prst="rect">
            <a:avLst/>
          </a:prstGeom>
          <a:solidFill>
            <a:schemeClr val="bg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eaLnBrk="1" hangingPunct="1">
              <a:spcBef>
                <a:spcPct val="50000"/>
              </a:spcBef>
            </a:pPr>
            <a:r>
              <a:rPr lang="en-US" altLang="zh-HK" sz="4800">
                <a:latin typeface="Kristen ITC" panose="03050502040202030202" pitchFamily="66" charset="0"/>
              </a:rPr>
              <a:t>glad</a:t>
            </a:r>
            <a:endParaRPr lang="en-US" altLang="zh-TW" sz="4800">
              <a:latin typeface="Kristen ITC" panose="03050502040202030202" pitchFamily="66" charset="0"/>
            </a:endParaRPr>
          </a:p>
        </p:txBody>
      </p:sp>
      <p:sp>
        <p:nvSpPr>
          <p:cNvPr id="9224" name="Text Box 8">
            <a:extLst>
              <a:ext uri="{FF2B5EF4-FFF2-40B4-BE49-F238E27FC236}">
                <a16:creationId xmlns:a16="http://schemas.microsoft.com/office/drawing/2014/main" id="{69E33949-0D9E-40BD-987F-18F7DDDBC5C9}"/>
              </a:ext>
            </a:extLst>
          </p:cNvPr>
          <p:cNvSpPr txBox="1">
            <a:spLocks noChangeArrowheads="1"/>
          </p:cNvSpPr>
          <p:nvPr/>
        </p:nvSpPr>
        <p:spPr bwMode="auto">
          <a:xfrm>
            <a:off x="611188" y="1916113"/>
            <a:ext cx="8137525" cy="5794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r>
              <a:rPr lang="en-US" altLang="zh-HK" sz="3200">
                <a:latin typeface="Comic Sans MS" panose="030F0702030302020204" pitchFamily="66" charset="0"/>
              </a:rPr>
              <a:t>Which word is different from the others?</a:t>
            </a:r>
          </a:p>
        </p:txBody>
      </p:sp>
      <p:sp>
        <p:nvSpPr>
          <p:cNvPr id="9227" name="Text Box 11">
            <a:extLst>
              <a:ext uri="{FF2B5EF4-FFF2-40B4-BE49-F238E27FC236}">
                <a16:creationId xmlns:a16="http://schemas.microsoft.com/office/drawing/2014/main" id="{CA68FC84-6032-4A51-8CDF-5D06B471DFD3}"/>
              </a:ext>
            </a:extLst>
          </p:cNvPr>
          <p:cNvSpPr txBox="1">
            <a:spLocks noChangeArrowheads="1"/>
          </p:cNvSpPr>
          <p:nvPr/>
        </p:nvSpPr>
        <p:spPr bwMode="auto">
          <a:xfrm>
            <a:off x="611188" y="2420938"/>
            <a:ext cx="7921625" cy="6413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r>
              <a:rPr lang="en-US" altLang="zh-HK" sz="3200">
                <a:latin typeface="Comic Sans MS" panose="030F0702030302020204" pitchFamily="66" charset="0"/>
              </a:rPr>
              <a:t>How about the rest? What is in common?</a:t>
            </a:r>
            <a:r>
              <a:rPr lang="en-US" altLang="zh-HK" sz="3600">
                <a:latin typeface="Comic Sans MS" panose="030F0702030302020204" pitchFamily="66" charset="0"/>
              </a:rPr>
              <a:t>  </a:t>
            </a:r>
            <a:endParaRPr lang="en-US" altLang="zh-TW" sz="3600">
              <a:latin typeface="Comic Sans MS" panose="030F0702030302020204" pitchFamily="66" charset="0"/>
            </a:endParaRPr>
          </a:p>
        </p:txBody>
      </p:sp>
      <p:sp>
        <p:nvSpPr>
          <p:cNvPr id="9228" name="Text Box 12">
            <a:extLst>
              <a:ext uri="{FF2B5EF4-FFF2-40B4-BE49-F238E27FC236}">
                <a16:creationId xmlns:a16="http://schemas.microsoft.com/office/drawing/2014/main" id="{20662E4E-42D1-4E16-BAC0-98251E1DD572}"/>
              </a:ext>
            </a:extLst>
          </p:cNvPr>
          <p:cNvSpPr txBox="1">
            <a:spLocks noChangeArrowheads="1"/>
          </p:cNvSpPr>
          <p:nvPr/>
        </p:nvSpPr>
        <p:spPr bwMode="auto">
          <a:xfrm>
            <a:off x="4211638" y="5013325"/>
            <a:ext cx="2592387" cy="862013"/>
          </a:xfrm>
          <a:prstGeom prst="rect">
            <a:avLst/>
          </a:prstGeom>
          <a:solidFill>
            <a:srgbClr val="FFCC00"/>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eaLnBrk="1" hangingPunct="1">
              <a:spcBef>
                <a:spcPct val="50000"/>
              </a:spcBef>
            </a:pPr>
            <a:r>
              <a:rPr lang="en-US" altLang="zh-HK" sz="4800">
                <a:latin typeface="Kristen ITC" panose="03050502040202030202" pitchFamily="66" charset="0"/>
              </a:rPr>
              <a:t>sad</a:t>
            </a:r>
            <a:endParaRPr lang="en-US" altLang="zh-TW" sz="4800">
              <a:latin typeface="Kristen ITC" panose="03050502040202030202" pitchFamily="66" charset="0"/>
            </a:endParaRPr>
          </a:p>
        </p:txBody>
      </p:sp>
      <p:sp>
        <p:nvSpPr>
          <p:cNvPr id="9229" name="Text Box 13">
            <a:extLst>
              <a:ext uri="{FF2B5EF4-FFF2-40B4-BE49-F238E27FC236}">
                <a16:creationId xmlns:a16="http://schemas.microsoft.com/office/drawing/2014/main" id="{1EA2845A-B6FC-42DB-BA59-5A9A127BAF97}"/>
              </a:ext>
            </a:extLst>
          </p:cNvPr>
          <p:cNvSpPr txBox="1">
            <a:spLocks noChangeArrowheads="1"/>
          </p:cNvSpPr>
          <p:nvPr/>
        </p:nvSpPr>
        <p:spPr bwMode="auto">
          <a:xfrm>
            <a:off x="2195513" y="4005263"/>
            <a:ext cx="2592387" cy="862012"/>
          </a:xfrm>
          <a:prstGeom prst="rect">
            <a:avLst/>
          </a:prstGeom>
          <a:solidFill>
            <a:srgbClr val="CC99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eaLnBrk="1" hangingPunct="1">
              <a:spcBef>
                <a:spcPct val="50000"/>
              </a:spcBef>
            </a:pPr>
            <a:r>
              <a:rPr lang="en-US" altLang="zh-HK" sz="4800">
                <a:latin typeface="Kristen ITC" panose="03050502040202030202" pitchFamily="66" charset="0"/>
              </a:rPr>
              <a:t>pleased</a:t>
            </a:r>
            <a:endParaRPr lang="en-US" altLang="zh-TW" sz="4800">
              <a:latin typeface="Kristen ITC" panose="03050502040202030202" pitchFamily="66" charset="0"/>
            </a:endParaRPr>
          </a:p>
        </p:txBody>
      </p:sp>
      <p:sp>
        <p:nvSpPr>
          <p:cNvPr id="9230" name="Text Box 14">
            <a:extLst>
              <a:ext uri="{FF2B5EF4-FFF2-40B4-BE49-F238E27FC236}">
                <a16:creationId xmlns:a16="http://schemas.microsoft.com/office/drawing/2014/main" id="{C9E51148-66E8-4DF1-8941-E2FA8B932051}"/>
              </a:ext>
            </a:extLst>
          </p:cNvPr>
          <p:cNvSpPr txBox="1">
            <a:spLocks noChangeArrowheads="1"/>
          </p:cNvSpPr>
          <p:nvPr/>
        </p:nvSpPr>
        <p:spPr bwMode="auto">
          <a:xfrm>
            <a:off x="5940425" y="4076700"/>
            <a:ext cx="2592388" cy="862013"/>
          </a:xfrm>
          <a:prstGeom prst="rect">
            <a:avLst/>
          </a:prstGeom>
          <a:solidFill>
            <a:srgbClr val="CC99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eaLnBrk="1" hangingPunct="1">
              <a:spcBef>
                <a:spcPct val="50000"/>
              </a:spcBef>
            </a:pPr>
            <a:r>
              <a:rPr lang="en-US" altLang="zh-HK" sz="4800">
                <a:latin typeface="Kristen ITC" panose="03050502040202030202" pitchFamily="66" charset="0"/>
              </a:rPr>
              <a:t>glad</a:t>
            </a:r>
            <a:endParaRPr lang="en-US" altLang="zh-TW" sz="4800">
              <a:latin typeface="Kristen ITC" panose="03050502040202030202" pitchFamily="66" charset="0"/>
            </a:endParaRPr>
          </a:p>
        </p:txBody>
      </p:sp>
      <p:sp>
        <p:nvSpPr>
          <p:cNvPr id="9231" name="Text Box 15">
            <a:extLst>
              <a:ext uri="{FF2B5EF4-FFF2-40B4-BE49-F238E27FC236}">
                <a16:creationId xmlns:a16="http://schemas.microsoft.com/office/drawing/2014/main" id="{010E55DF-AE8B-48D3-AA3B-B6067AD7903F}"/>
              </a:ext>
            </a:extLst>
          </p:cNvPr>
          <p:cNvSpPr txBox="1">
            <a:spLocks noChangeArrowheads="1"/>
          </p:cNvSpPr>
          <p:nvPr/>
        </p:nvSpPr>
        <p:spPr bwMode="auto">
          <a:xfrm>
            <a:off x="395288" y="5013325"/>
            <a:ext cx="2592387" cy="862013"/>
          </a:xfrm>
          <a:prstGeom prst="rect">
            <a:avLst/>
          </a:prstGeom>
          <a:solidFill>
            <a:srgbClr val="CC99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eaLnBrk="1" hangingPunct="1">
              <a:spcBef>
                <a:spcPct val="50000"/>
              </a:spcBef>
            </a:pPr>
            <a:r>
              <a:rPr lang="en-US" altLang="zh-HK" sz="4800">
                <a:latin typeface="Kristen ITC" panose="03050502040202030202" pitchFamily="66" charset="0"/>
              </a:rPr>
              <a:t>happy</a:t>
            </a:r>
            <a:endParaRPr lang="en-US" altLang="zh-TW" sz="4800">
              <a:latin typeface="Kristen ITC" panose="03050502040202030202" pitchFamily="66"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diamond(in)">
                                      <p:cBhvr>
                                        <p:cTn id="7" dur="500"/>
                                        <p:tgtEl>
                                          <p:spTgt spid="9220"/>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9221"/>
                                        </p:tgtEl>
                                        <p:attrNameLst>
                                          <p:attrName>style.visibility</p:attrName>
                                        </p:attrNameLst>
                                      </p:cBhvr>
                                      <p:to>
                                        <p:strVal val="visible"/>
                                      </p:to>
                                    </p:set>
                                    <p:animEffect transition="in" filter="diamond(in)">
                                      <p:cBhvr>
                                        <p:cTn id="10" dur="500"/>
                                        <p:tgtEl>
                                          <p:spTgt spid="9221"/>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9222"/>
                                        </p:tgtEl>
                                        <p:attrNameLst>
                                          <p:attrName>style.visibility</p:attrName>
                                        </p:attrNameLst>
                                      </p:cBhvr>
                                      <p:to>
                                        <p:strVal val="visible"/>
                                      </p:to>
                                    </p:set>
                                    <p:animEffect transition="in" filter="diamond(in)">
                                      <p:cBhvr>
                                        <p:cTn id="13" dur="500"/>
                                        <p:tgtEl>
                                          <p:spTgt spid="9222"/>
                                        </p:tgtEl>
                                      </p:cBhvr>
                                    </p:animEffect>
                                  </p:childTnLst>
                                </p:cTn>
                              </p:par>
                              <p:par>
                                <p:cTn id="14" presetID="8" presetClass="entr" presetSubtype="16" fill="hold" grpId="0" nodeType="withEffect">
                                  <p:stCondLst>
                                    <p:cond delay="0"/>
                                  </p:stCondLst>
                                  <p:childTnLst>
                                    <p:set>
                                      <p:cBhvr>
                                        <p:cTn id="15" dur="1" fill="hold">
                                          <p:stCondLst>
                                            <p:cond delay="0"/>
                                          </p:stCondLst>
                                        </p:cTn>
                                        <p:tgtEl>
                                          <p:spTgt spid="9223"/>
                                        </p:tgtEl>
                                        <p:attrNameLst>
                                          <p:attrName>style.visibility</p:attrName>
                                        </p:attrNameLst>
                                      </p:cBhvr>
                                      <p:to>
                                        <p:strVal val="visible"/>
                                      </p:to>
                                    </p:set>
                                    <p:animEffect transition="in" filter="diamond(in)">
                                      <p:cBhvr>
                                        <p:cTn id="16" dur="500"/>
                                        <p:tgtEl>
                                          <p:spTgt spid="922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8" presetClass="entr" presetSubtype="16" fill="hold" grpId="0" nodeType="clickEffect">
                                  <p:stCondLst>
                                    <p:cond delay="0"/>
                                  </p:stCondLst>
                                  <p:childTnLst>
                                    <p:set>
                                      <p:cBhvr>
                                        <p:cTn id="20" dur="1" fill="hold">
                                          <p:stCondLst>
                                            <p:cond delay="0"/>
                                          </p:stCondLst>
                                        </p:cTn>
                                        <p:tgtEl>
                                          <p:spTgt spid="9224">
                                            <p:txEl>
                                              <p:pRg st="0" end="0"/>
                                            </p:txEl>
                                          </p:spTgt>
                                        </p:tgtEl>
                                        <p:attrNameLst>
                                          <p:attrName>style.visibility</p:attrName>
                                        </p:attrNameLst>
                                      </p:cBhvr>
                                      <p:to>
                                        <p:strVal val="visible"/>
                                      </p:to>
                                    </p:set>
                                    <p:animEffect transition="in" filter="diamond(in)">
                                      <p:cBhvr>
                                        <p:cTn id="21" dur="500"/>
                                        <p:tgtEl>
                                          <p:spTgt spid="9224">
                                            <p:txEl>
                                              <p:pRg st="0" end="0"/>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9228"/>
                                        </p:tgtEl>
                                        <p:attrNameLst>
                                          <p:attrName>style.visibility</p:attrName>
                                        </p:attrNameLst>
                                      </p:cBhvr>
                                      <p:to>
                                        <p:strVal val="visible"/>
                                      </p:to>
                                    </p:set>
                                    <p:animEffect transition="in" filter="fade">
                                      <p:cBhvr>
                                        <p:cTn id="26" dur="500"/>
                                        <p:tgtEl>
                                          <p:spTgt spid="9228"/>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8" presetClass="entr" presetSubtype="16" fill="hold" grpId="0" nodeType="clickEffect">
                                  <p:stCondLst>
                                    <p:cond delay="0"/>
                                  </p:stCondLst>
                                  <p:childTnLst>
                                    <p:set>
                                      <p:cBhvr>
                                        <p:cTn id="30" dur="1" fill="hold">
                                          <p:stCondLst>
                                            <p:cond delay="0"/>
                                          </p:stCondLst>
                                        </p:cTn>
                                        <p:tgtEl>
                                          <p:spTgt spid="9227">
                                            <p:txEl>
                                              <p:pRg st="0" end="0"/>
                                            </p:txEl>
                                          </p:spTgt>
                                        </p:tgtEl>
                                        <p:attrNameLst>
                                          <p:attrName>style.visibility</p:attrName>
                                        </p:attrNameLst>
                                      </p:cBhvr>
                                      <p:to>
                                        <p:strVal val="visible"/>
                                      </p:to>
                                    </p:set>
                                    <p:animEffect transition="in" filter="diamond(in)">
                                      <p:cBhvr>
                                        <p:cTn id="31" dur="500"/>
                                        <p:tgtEl>
                                          <p:spTgt spid="9227">
                                            <p:txEl>
                                              <p:pRg st="0" end="0"/>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9229"/>
                                        </p:tgtEl>
                                        <p:attrNameLst>
                                          <p:attrName>style.visibility</p:attrName>
                                        </p:attrNameLst>
                                      </p:cBhvr>
                                      <p:to>
                                        <p:strVal val="visible"/>
                                      </p:to>
                                    </p:set>
                                    <p:animEffect transition="in" filter="fade">
                                      <p:cBhvr>
                                        <p:cTn id="36" dur="500"/>
                                        <p:tgtEl>
                                          <p:spTgt spid="9229"/>
                                        </p:tgtEl>
                                      </p:cBhvr>
                                    </p:animEffect>
                                  </p:childTnLst>
                                </p:cTn>
                              </p:par>
                              <p:par>
                                <p:cTn id="37" presetID="8" presetClass="entr" presetSubtype="16" fill="hold" grpId="0" nodeType="withEffect">
                                  <p:stCondLst>
                                    <p:cond delay="0"/>
                                  </p:stCondLst>
                                  <p:childTnLst>
                                    <p:set>
                                      <p:cBhvr>
                                        <p:cTn id="38" dur="1" fill="hold">
                                          <p:stCondLst>
                                            <p:cond delay="0"/>
                                          </p:stCondLst>
                                        </p:cTn>
                                        <p:tgtEl>
                                          <p:spTgt spid="9230"/>
                                        </p:tgtEl>
                                        <p:attrNameLst>
                                          <p:attrName>style.visibility</p:attrName>
                                        </p:attrNameLst>
                                      </p:cBhvr>
                                      <p:to>
                                        <p:strVal val="visible"/>
                                      </p:to>
                                    </p:set>
                                    <p:animEffect transition="in" filter="diamond(in)">
                                      <p:cBhvr>
                                        <p:cTn id="39" dur="500"/>
                                        <p:tgtEl>
                                          <p:spTgt spid="9230"/>
                                        </p:tgtEl>
                                      </p:cBhvr>
                                    </p:animEffect>
                                  </p:childTnLst>
                                </p:cTn>
                              </p:par>
                              <p:par>
                                <p:cTn id="40" presetID="8" presetClass="entr" presetSubtype="16" fill="hold" grpId="0" nodeType="withEffect">
                                  <p:stCondLst>
                                    <p:cond delay="0"/>
                                  </p:stCondLst>
                                  <p:childTnLst>
                                    <p:set>
                                      <p:cBhvr>
                                        <p:cTn id="41" dur="1" fill="hold">
                                          <p:stCondLst>
                                            <p:cond delay="0"/>
                                          </p:stCondLst>
                                        </p:cTn>
                                        <p:tgtEl>
                                          <p:spTgt spid="9231"/>
                                        </p:tgtEl>
                                        <p:attrNameLst>
                                          <p:attrName>style.visibility</p:attrName>
                                        </p:attrNameLst>
                                      </p:cBhvr>
                                      <p:to>
                                        <p:strVal val="visible"/>
                                      </p:to>
                                    </p:set>
                                    <p:animEffect transition="in" filter="diamond(in)">
                                      <p:cBhvr>
                                        <p:cTn id="42" dur="500"/>
                                        <p:tgtEl>
                                          <p:spTgt spid="92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animBg="1"/>
      <p:bldP spid="9221" grpId="0" animBg="1"/>
      <p:bldP spid="9222" grpId="0" animBg="1"/>
      <p:bldP spid="9223" grpId="0" animBg="1"/>
      <p:bldP spid="9224" grpId="0" build="p"/>
      <p:bldP spid="9227" grpId="0" build="p"/>
      <p:bldP spid="9228" grpId="0" animBg="1"/>
      <p:bldP spid="9229" grpId="0" animBg="1"/>
      <p:bldP spid="9230" grpId="0" animBg="1"/>
      <p:bldP spid="9231"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6">
            <a:extLst>
              <a:ext uri="{FF2B5EF4-FFF2-40B4-BE49-F238E27FC236}">
                <a16:creationId xmlns:a16="http://schemas.microsoft.com/office/drawing/2014/main" id="{6D63D2AF-2B75-4F16-910D-86C47B209020}"/>
              </a:ext>
            </a:extLst>
          </p:cNvPr>
          <p:cNvSpPr>
            <a:spLocks noGrp="1"/>
          </p:cNvSpPr>
          <p:nvPr>
            <p:ph type="sldNum" sz="quarter" idx="12"/>
          </p:nvPr>
        </p:nvSpPr>
        <p:spPr>
          <a:noFill/>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E539CF5B-2EA3-40A0-B0A4-3309F5EFFF14}" type="slidenum">
              <a:rPr lang="en-US" altLang="zh-TW"/>
              <a:pPr/>
              <a:t>10</a:t>
            </a:fld>
            <a:endParaRPr lang="en-US" altLang="zh-TW"/>
          </a:p>
        </p:txBody>
      </p:sp>
      <p:sp>
        <p:nvSpPr>
          <p:cNvPr id="19459" name="Rectangle 4">
            <a:extLst>
              <a:ext uri="{FF2B5EF4-FFF2-40B4-BE49-F238E27FC236}">
                <a16:creationId xmlns:a16="http://schemas.microsoft.com/office/drawing/2014/main" id="{F5408373-4997-4D90-A8A6-2F7814D5AF37}"/>
              </a:ext>
            </a:extLst>
          </p:cNvPr>
          <p:cNvSpPr>
            <a:spLocks noGrp="1" noChangeArrowheads="1"/>
          </p:cNvSpPr>
          <p:nvPr>
            <p:ph type="title"/>
          </p:nvPr>
        </p:nvSpPr>
        <p:spPr/>
        <p:txBody>
          <a:bodyPr/>
          <a:lstStyle/>
          <a:p>
            <a:pPr eaLnBrk="1" hangingPunct="1"/>
            <a:r>
              <a:rPr lang="en-US" altLang="zh-HK"/>
              <a:t>1. Look it up in a thesaurus</a:t>
            </a:r>
            <a:endParaRPr lang="en-US" altLang="zh-TW"/>
          </a:p>
        </p:txBody>
      </p:sp>
      <p:sp>
        <p:nvSpPr>
          <p:cNvPr id="19460" name="Rectangle 5">
            <a:extLst>
              <a:ext uri="{FF2B5EF4-FFF2-40B4-BE49-F238E27FC236}">
                <a16:creationId xmlns:a16="http://schemas.microsoft.com/office/drawing/2014/main" id="{8BE09377-F2E1-4A66-9A84-1D2084B10771}"/>
              </a:ext>
            </a:extLst>
          </p:cNvPr>
          <p:cNvSpPr>
            <a:spLocks noGrp="1" noChangeArrowheads="1"/>
          </p:cNvSpPr>
          <p:nvPr>
            <p:ph type="body" sz="half" idx="1"/>
          </p:nvPr>
        </p:nvSpPr>
        <p:spPr>
          <a:xfrm>
            <a:off x="457200" y="1455738"/>
            <a:ext cx="8147050" cy="1973262"/>
          </a:xfrm>
        </p:spPr>
        <p:txBody>
          <a:bodyPr/>
          <a:lstStyle/>
          <a:p>
            <a:pPr eaLnBrk="1" hangingPunct="1"/>
            <a:r>
              <a:rPr lang="en-US" altLang="zh-HK" sz="3600">
                <a:solidFill>
                  <a:srgbClr val="FF0000"/>
                </a:solidFill>
              </a:rPr>
              <a:t>What is a thesaurus?</a:t>
            </a:r>
          </a:p>
          <a:p>
            <a:pPr eaLnBrk="1" hangingPunct="1"/>
            <a:r>
              <a:rPr lang="en-US" altLang="zh-HK" sz="3600"/>
              <a:t>It</a:t>
            </a:r>
            <a:r>
              <a:rPr lang="en-US" altLang="zh-TW" sz="3600"/>
              <a:t> is a book that lists words and their synonyms. </a:t>
            </a:r>
            <a:endParaRPr lang="en-US" altLang="zh-HK" sz="3600"/>
          </a:p>
        </p:txBody>
      </p:sp>
      <p:graphicFrame>
        <p:nvGraphicFramePr>
          <p:cNvPr id="139270" name="Group 6">
            <a:extLst>
              <a:ext uri="{FF2B5EF4-FFF2-40B4-BE49-F238E27FC236}">
                <a16:creationId xmlns:a16="http://schemas.microsoft.com/office/drawing/2014/main" id="{41C1F96C-572C-47BF-B1F7-2F5E57F22912}"/>
              </a:ext>
            </a:extLst>
          </p:cNvPr>
          <p:cNvGraphicFramePr>
            <a:graphicFrameLocks noGrp="1"/>
          </p:cNvGraphicFramePr>
          <p:nvPr>
            <p:ph sz="half" idx="2"/>
          </p:nvPr>
        </p:nvGraphicFramePr>
        <p:xfrm>
          <a:off x="323850" y="3684588"/>
          <a:ext cx="8280400" cy="2481261"/>
        </p:xfrm>
        <a:graphic>
          <a:graphicData uri="http://schemas.openxmlformats.org/drawingml/2006/table">
            <a:tbl>
              <a:tblPr/>
              <a:tblGrid>
                <a:gridCol w="2070100">
                  <a:extLst>
                    <a:ext uri="{9D8B030D-6E8A-4147-A177-3AD203B41FA5}">
                      <a16:colId xmlns:a16="http://schemas.microsoft.com/office/drawing/2014/main" val="4255996206"/>
                    </a:ext>
                  </a:extLst>
                </a:gridCol>
                <a:gridCol w="2070100">
                  <a:extLst>
                    <a:ext uri="{9D8B030D-6E8A-4147-A177-3AD203B41FA5}">
                      <a16:colId xmlns:a16="http://schemas.microsoft.com/office/drawing/2014/main" val="2496760281"/>
                    </a:ext>
                  </a:extLst>
                </a:gridCol>
                <a:gridCol w="2070100">
                  <a:extLst>
                    <a:ext uri="{9D8B030D-6E8A-4147-A177-3AD203B41FA5}">
                      <a16:colId xmlns:a16="http://schemas.microsoft.com/office/drawing/2014/main" val="1636943049"/>
                    </a:ext>
                  </a:extLst>
                </a:gridCol>
                <a:gridCol w="2070100">
                  <a:extLst>
                    <a:ext uri="{9D8B030D-6E8A-4147-A177-3AD203B41FA5}">
                      <a16:colId xmlns:a16="http://schemas.microsoft.com/office/drawing/2014/main" val="747820635"/>
                    </a:ext>
                  </a:extLst>
                </a:gridCol>
              </a:tblGrid>
              <a:tr h="827087">
                <a:tc>
                  <a:txBody>
                    <a:bodyPr/>
                    <a:lstStyle>
                      <a:lvl1pPr>
                        <a:lnSpc>
                          <a:spcPct val="120000"/>
                        </a:lnSpc>
                        <a:spcBef>
                          <a:spcPct val="20000"/>
                        </a:spcBef>
                        <a:buFont typeface="Arial" panose="020B0604020202020204" pitchFamily="34" charset="0"/>
                        <a:defRPr kumimoji="1" sz="3600">
                          <a:solidFill>
                            <a:schemeClr val="tx1"/>
                          </a:solidFill>
                          <a:latin typeface="Comic Sans MS" panose="030F0702030302020204" pitchFamily="66" charset="0"/>
                          <a:ea typeface="新細明體" panose="020B0604030504040204" pitchFamily="18" charset="-120"/>
                        </a:defRPr>
                      </a:lvl1pPr>
                      <a:lvl2pPr>
                        <a:lnSpc>
                          <a:spcPct val="120000"/>
                        </a:lnSpc>
                        <a:spcBef>
                          <a:spcPct val="20000"/>
                        </a:spcBef>
                        <a:buFont typeface="Arial" panose="020B0604020202020204" pitchFamily="34" charset="0"/>
                        <a:defRPr kumimoji="1" sz="3200">
                          <a:solidFill>
                            <a:schemeClr val="accent2"/>
                          </a:solidFill>
                          <a:latin typeface="Comic Sans MS" panose="030F0702030302020204" pitchFamily="66" charset="0"/>
                          <a:ea typeface="新細明體" panose="020B0604030504040204" pitchFamily="18" charset="-120"/>
                        </a:defRPr>
                      </a:lvl2pPr>
                      <a:lvl3pPr>
                        <a:lnSpc>
                          <a:spcPct val="120000"/>
                        </a:lnSpc>
                        <a:spcBef>
                          <a:spcPct val="20000"/>
                        </a:spcBef>
                        <a:buFont typeface="Arial" panose="020B0604020202020204" pitchFamily="34" charset="0"/>
                        <a:defRPr kumimoji="1" sz="2800">
                          <a:solidFill>
                            <a:schemeClr val="hlink"/>
                          </a:solidFill>
                          <a:latin typeface="Comic Sans MS" panose="030F0702030302020204" pitchFamily="66" charset="0"/>
                          <a:ea typeface="新細明體" panose="020B0604030504040204" pitchFamily="18" charset="-120"/>
                        </a:defRPr>
                      </a:lvl3pPr>
                      <a:lvl4pPr>
                        <a:lnSpc>
                          <a:spcPct val="120000"/>
                        </a:lnSpc>
                        <a:spcBef>
                          <a:spcPct val="20000"/>
                        </a:spcBef>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4pPr>
                      <a:lvl5pPr>
                        <a:lnSpc>
                          <a:spcPct val="120000"/>
                        </a:lnSpc>
                        <a:spcBef>
                          <a:spcPct val="20000"/>
                        </a:spcBef>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5pPr>
                      <a:lvl6pPr fontAlgn="base">
                        <a:lnSpc>
                          <a:spcPct val="120000"/>
                        </a:lnSpc>
                        <a:spcBef>
                          <a:spcPct val="20000"/>
                        </a:spcBef>
                        <a:spcAft>
                          <a:spcPct val="0"/>
                        </a:spcAft>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6pPr>
                      <a:lvl7pPr fontAlgn="base">
                        <a:lnSpc>
                          <a:spcPct val="120000"/>
                        </a:lnSpc>
                        <a:spcBef>
                          <a:spcPct val="20000"/>
                        </a:spcBef>
                        <a:spcAft>
                          <a:spcPct val="0"/>
                        </a:spcAft>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7pPr>
                      <a:lvl8pPr fontAlgn="base">
                        <a:lnSpc>
                          <a:spcPct val="120000"/>
                        </a:lnSpc>
                        <a:spcBef>
                          <a:spcPct val="20000"/>
                        </a:spcBef>
                        <a:spcAft>
                          <a:spcPct val="0"/>
                        </a:spcAft>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8pPr>
                      <a:lvl9pPr fontAlgn="base">
                        <a:lnSpc>
                          <a:spcPct val="120000"/>
                        </a:lnSpc>
                        <a:spcBef>
                          <a:spcPct val="20000"/>
                        </a:spcBef>
                        <a:spcAft>
                          <a:spcPct val="0"/>
                        </a:spcAft>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9pPr>
                    </a:lstStyle>
                    <a:p>
                      <a:pPr marL="0" marR="0" lvl="0" indent="0" algn="l" defTabSz="914400" rtl="0" eaLnBrk="1" fontAlgn="base" latinLnBrk="0" hangingPunct="1">
                        <a:lnSpc>
                          <a:spcPct val="120000"/>
                        </a:lnSpc>
                        <a:spcBef>
                          <a:spcPct val="20000"/>
                        </a:spcBef>
                        <a:spcAft>
                          <a:spcPct val="0"/>
                        </a:spcAft>
                        <a:buClrTx/>
                        <a:buSzTx/>
                        <a:buFont typeface="Arial" panose="020B0604020202020204" pitchFamily="34" charset="0"/>
                        <a:buNone/>
                        <a:tabLst/>
                      </a:pPr>
                      <a:endParaRPr kumimoji="1" lang="en-US" altLang="en-US" sz="2800" b="0" i="0" u="none" strike="noStrike" cap="none" normalizeH="0" baseline="0">
                        <a:ln>
                          <a:noFill/>
                        </a:ln>
                        <a:solidFill>
                          <a:schemeClr val="tx1"/>
                        </a:solidFill>
                        <a:effectLst/>
                        <a:latin typeface="Comic Sans MS" panose="030F0702030302020204" pitchFamily="66" charset="0"/>
                        <a:ea typeface="新細明體" panose="020B0604030504040204" pitchFamily="18" charset="-12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120000"/>
                        </a:lnSpc>
                        <a:spcBef>
                          <a:spcPct val="20000"/>
                        </a:spcBef>
                        <a:buFont typeface="Arial" panose="020B0604020202020204" pitchFamily="34" charset="0"/>
                        <a:defRPr kumimoji="1" sz="3600">
                          <a:solidFill>
                            <a:schemeClr val="tx1"/>
                          </a:solidFill>
                          <a:latin typeface="Comic Sans MS" panose="030F0702030302020204" pitchFamily="66" charset="0"/>
                          <a:ea typeface="新細明體" panose="020B0604030504040204" pitchFamily="18" charset="-120"/>
                        </a:defRPr>
                      </a:lvl1pPr>
                      <a:lvl2pPr>
                        <a:lnSpc>
                          <a:spcPct val="120000"/>
                        </a:lnSpc>
                        <a:spcBef>
                          <a:spcPct val="20000"/>
                        </a:spcBef>
                        <a:buFont typeface="Arial" panose="020B0604020202020204" pitchFamily="34" charset="0"/>
                        <a:defRPr kumimoji="1" sz="3200">
                          <a:solidFill>
                            <a:schemeClr val="accent2"/>
                          </a:solidFill>
                          <a:latin typeface="Comic Sans MS" panose="030F0702030302020204" pitchFamily="66" charset="0"/>
                          <a:ea typeface="新細明體" panose="020B0604030504040204" pitchFamily="18" charset="-120"/>
                        </a:defRPr>
                      </a:lvl2pPr>
                      <a:lvl3pPr>
                        <a:lnSpc>
                          <a:spcPct val="120000"/>
                        </a:lnSpc>
                        <a:spcBef>
                          <a:spcPct val="20000"/>
                        </a:spcBef>
                        <a:buFont typeface="Arial" panose="020B0604020202020204" pitchFamily="34" charset="0"/>
                        <a:defRPr kumimoji="1" sz="2800">
                          <a:solidFill>
                            <a:schemeClr val="hlink"/>
                          </a:solidFill>
                          <a:latin typeface="Comic Sans MS" panose="030F0702030302020204" pitchFamily="66" charset="0"/>
                          <a:ea typeface="新細明體" panose="020B0604030504040204" pitchFamily="18" charset="-120"/>
                        </a:defRPr>
                      </a:lvl3pPr>
                      <a:lvl4pPr>
                        <a:lnSpc>
                          <a:spcPct val="120000"/>
                        </a:lnSpc>
                        <a:spcBef>
                          <a:spcPct val="20000"/>
                        </a:spcBef>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4pPr>
                      <a:lvl5pPr>
                        <a:lnSpc>
                          <a:spcPct val="120000"/>
                        </a:lnSpc>
                        <a:spcBef>
                          <a:spcPct val="20000"/>
                        </a:spcBef>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5pPr>
                      <a:lvl6pPr fontAlgn="base">
                        <a:lnSpc>
                          <a:spcPct val="120000"/>
                        </a:lnSpc>
                        <a:spcBef>
                          <a:spcPct val="20000"/>
                        </a:spcBef>
                        <a:spcAft>
                          <a:spcPct val="0"/>
                        </a:spcAft>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6pPr>
                      <a:lvl7pPr fontAlgn="base">
                        <a:lnSpc>
                          <a:spcPct val="120000"/>
                        </a:lnSpc>
                        <a:spcBef>
                          <a:spcPct val="20000"/>
                        </a:spcBef>
                        <a:spcAft>
                          <a:spcPct val="0"/>
                        </a:spcAft>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7pPr>
                      <a:lvl8pPr fontAlgn="base">
                        <a:lnSpc>
                          <a:spcPct val="120000"/>
                        </a:lnSpc>
                        <a:spcBef>
                          <a:spcPct val="20000"/>
                        </a:spcBef>
                        <a:spcAft>
                          <a:spcPct val="0"/>
                        </a:spcAft>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8pPr>
                      <a:lvl9pPr fontAlgn="base">
                        <a:lnSpc>
                          <a:spcPct val="120000"/>
                        </a:lnSpc>
                        <a:spcBef>
                          <a:spcPct val="20000"/>
                        </a:spcBef>
                        <a:spcAft>
                          <a:spcPct val="0"/>
                        </a:spcAft>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9pPr>
                    </a:lstStyle>
                    <a:p>
                      <a:pPr marL="0" marR="0" lvl="0" indent="0" algn="ctr" defTabSz="914400" rtl="0" eaLnBrk="1" fontAlgn="base" latinLnBrk="0" hangingPunct="1">
                        <a:lnSpc>
                          <a:spcPct val="120000"/>
                        </a:lnSpc>
                        <a:spcBef>
                          <a:spcPct val="20000"/>
                        </a:spcBef>
                        <a:spcAft>
                          <a:spcPct val="0"/>
                        </a:spcAft>
                        <a:buClrTx/>
                        <a:buSzTx/>
                        <a:buFont typeface="Arial" panose="020B0604020202020204" pitchFamily="34" charset="0"/>
                        <a:buNone/>
                        <a:tabLst/>
                      </a:pPr>
                      <a:r>
                        <a:rPr kumimoji="1" lang="en-US" altLang="zh-HK" sz="2800" b="0" i="0" u="none" strike="noStrike" cap="none" normalizeH="0" baseline="0">
                          <a:ln>
                            <a:noFill/>
                          </a:ln>
                          <a:solidFill>
                            <a:schemeClr val="tx1"/>
                          </a:solidFill>
                          <a:effectLst/>
                          <a:latin typeface="Comic Sans MS" panose="030F0702030302020204" pitchFamily="66" charset="0"/>
                          <a:ea typeface="新細明體" panose="020B0604030504040204" pitchFamily="18" charset="-120"/>
                        </a:rPr>
                        <a:t>definitions</a:t>
                      </a:r>
                      <a:endParaRPr kumimoji="1" lang="en-US" altLang="zh-TW" sz="2800" b="0" i="0" u="none" strike="noStrike" cap="none" normalizeH="0" baseline="0">
                        <a:ln>
                          <a:noFill/>
                        </a:ln>
                        <a:solidFill>
                          <a:schemeClr val="tx1"/>
                        </a:solidFill>
                        <a:effectLst/>
                        <a:latin typeface="Comic Sans MS" panose="030F0702030302020204" pitchFamily="66" charset="0"/>
                        <a:ea typeface="新細明體" panose="020B0604030504040204" pitchFamily="18" charset="-12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120000"/>
                        </a:lnSpc>
                        <a:spcBef>
                          <a:spcPct val="20000"/>
                        </a:spcBef>
                        <a:buFont typeface="Arial" panose="020B0604020202020204" pitchFamily="34" charset="0"/>
                        <a:defRPr kumimoji="1" sz="3600">
                          <a:solidFill>
                            <a:schemeClr val="tx1"/>
                          </a:solidFill>
                          <a:latin typeface="Comic Sans MS" panose="030F0702030302020204" pitchFamily="66" charset="0"/>
                          <a:ea typeface="新細明體" panose="020B0604030504040204" pitchFamily="18" charset="-120"/>
                        </a:defRPr>
                      </a:lvl1pPr>
                      <a:lvl2pPr>
                        <a:lnSpc>
                          <a:spcPct val="120000"/>
                        </a:lnSpc>
                        <a:spcBef>
                          <a:spcPct val="20000"/>
                        </a:spcBef>
                        <a:buFont typeface="Arial" panose="020B0604020202020204" pitchFamily="34" charset="0"/>
                        <a:defRPr kumimoji="1" sz="3200">
                          <a:solidFill>
                            <a:schemeClr val="accent2"/>
                          </a:solidFill>
                          <a:latin typeface="Comic Sans MS" panose="030F0702030302020204" pitchFamily="66" charset="0"/>
                          <a:ea typeface="新細明體" panose="020B0604030504040204" pitchFamily="18" charset="-120"/>
                        </a:defRPr>
                      </a:lvl2pPr>
                      <a:lvl3pPr>
                        <a:lnSpc>
                          <a:spcPct val="120000"/>
                        </a:lnSpc>
                        <a:spcBef>
                          <a:spcPct val="20000"/>
                        </a:spcBef>
                        <a:buFont typeface="Arial" panose="020B0604020202020204" pitchFamily="34" charset="0"/>
                        <a:defRPr kumimoji="1" sz="2800">
                          <a:solidFill>
                            <a:schemeClr val="hlink"/>
                          </a:solidFill>
                          <a:latin typeface="Comic Sans MS" panose="030F0702030302020204" pitchFamily="66" charset="0"/>
                          <a:ea typeface="新細明體" panose="020B0604030504040204" pitchFamily="18" charset="-120"/>
                        </a:defRPr>
                      </a:lvl3pPr>
                      <a:lvl4pPr>
                        <a:lnSpc>
                          <a:spcPct val="120000"/>
                        </a:lnSpc>
                        <a:spcBef>
                          <a:spcPct val="20000"/>
                        </a:spcBef>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4pPr>
                      <a:lvl5pPr>
                        <a:lnSpc>
                          <a:spcPct val="120000"/>
                        </a:lnSpc>
                        <a:spcBef>
                          <a:spcPct val="20000"/>
                        </a:spcBef>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5pPr>
                      <a:lvl6pPr fontAlgn="base">
                        <a:lnSpc>
                          <a:spcPct val="120000"/>
                        </a:lnSpc>
                        <a:spcBef>
                          <a:spcPct val="20000"/>
                        </a:spcBef>
                        <a:spcAft>
                          <a:spcPct val="0"/>
                        </a:spcAft>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6pPr>
                      <a:lvl7pPr fontAlgn="base">
                        <a:lnSpc>
                          <a:spcPct val="120000"/>
                        </a:lnSpc>
                        <a:spcBef>
                          <a:spcPct val="20000"/>
                        </a:spcBef>
                        <a:spcAft>
                          <a:spcPct val="0"/>
                        </a:spcAft>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7pPr>
                      <a:lvl8pPr fontAlgn="base">
                        <a:lnSpc>
                          <a:spcPct val="120000"/>
                        </a:lnSpc>
                        <a:spcBef>
                          <a:spcPct val="20000"/>
                        </a:spcBef>
                        <a:spcAft>
                          <a:spcPct val="0"/>
                        </a:spcAft>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8pPr>
                      <a:lvl9pPr fontAlgn="base">
                        <a:lnSpc>
                          <a:spcPct val="120000"/>
                        </a:lnSpc>
                        <a:spcBef>
                          <a:spcPct val="20000"/>
                        </a:spcBef>
                        <a:spcAft>
                          <a:spcPct val="0"/>
                        </a:spcAft>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9pPr>
                    </a:lstStyle>
                    <a:p>
                      <a:pPr marL="0" marR="0" lvl="0" indent="0" algn="ctr" defTabSz="914400" rtl="0" eaLnBrk="1" fontAlgn="base" latinLnBrk="0" hangingPunct="1">
                        <a:lnSpc>
                          <a:spcPct val="120000"/>
                        </a:lnSpc>
                        <a:spcBef>
                          <a:spcPct val="20000"/>
                        </a:spcBef>
                        <a:spcAft>
                          <a:spcPct val="0"/>
                        </a:spcAft>
                        <a:buClrTx/>
                        <a:buSzTx/>
                        <a:buFont typeface="Arial" panose="020B0604020202020204" pitchFamily="34" charset="0"/>
                        <a:buNone/>
                        <a:tabLst/>
                      </a:pPr>
                      <a:r>
                        <a:rPr kumimoji="1" lang="en-US" altLang="zh-HK" sz="2800" b="0" i="0" u="none" strike="noStrike" cap="none" normalizeH="0" baseline="0">
                          <a:ln>
                            <a:noFill/>
                          </a:ln>
                          <a:solidFill>
                            <a:schemeClr val="tx1"/>
                          </a:solidFill>
                          <a:effectLst/>
                          <a:latin typeface="Comic Sans MS" panose="030F0702030302020204" pitchFamily="66" charset="0"/>
                          <a:ea typeface="新細明體" panose="020B0604030504040204" pitchFamily="18" charset="-120"/>
                        </a:rPr>
                        <a:t>synonyms</a:t>
                      </a:r>
                      <a:endParaRPr kumimoji="1" lang="en-US" altLang="zh-TW" sz="2800" b="0" i="0" u="none" strike="noStrike" cap="none" normalizeH="0" baseline="0">
                        <a:ln>
                          <a:noFill/>
                        </a:ln>
                        <a:solidFill>
                          <a:schemeClr val="tx1"/>
                        </a:solidFill>
                        <a:effectLst/>
                        <a:latin typeface="Comic Sans MS" panose="030F0702030302020204" pitchFamily="66" charset="0"/>
                        <a:ea typeface="新細明體" panose="020B0604030504040204" pitchFamily="18" charset="-12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120000"/>
                        </a:lnSpc>
                        <a:spcBef>
                          <a:spcPct val="20000"/>
                        </a:spcBef>
                        <a:buFont typeface="Arial" panose="020B0604020202020204" pitchFamily="34" charset="0"/>
                        <a:defRPr kumimoji="1" sz="3600">
                          <a:solidFill>
                            <a:schemeClr val="tx1"/>
                          </a:solidFill>
                          <a:latin typeface="Comic Sans MS" panose="030F0702030302020204" pitchFamily="66" charset="0"/>
                          <a:ea typeface="新細明體" panose="020B0604030504040204" pitchFamily="18" charset="-120"/>
                        </a:defRPr>
                      </a:lvl1pPr>
                      <a:lvl2pPr>
                        <a:lnSpc>
                          <a:spcPct val="120000"/>
                        </a:lnSpc>
                        <a:spcBef>
                          <a:spcPct val="20000"/>
                        </a:spcBef>
                        <a:buFont typeface="Arial" panose="020B0604020202020204" pitchFamily="34" charset="0"/>
                        <a:defRPr kumimoji="1" sz="3200">
                          <a:solidFill>
                            <a:schemeClr val="accent2"/>
                          </a:solidFill>
                          <a:latin typeface="Comic Sans MS" panose="030F0702030302020204" pitchFamily="66" charset="0"/>
                          <a:ea typeface="新細明體" panose="020B0604030504040204" pitchFamily="18" charset="-120"/>
                        </a:defRPr>
                      </a:lvl2pPr>
                      <a:lvl3pPr>
                        <a:lnSpc>
                          <a:spcPct val="120000"/>
                        </a:lnSpc>
                        <a:spcBef>
                          <a:spcPct val="20000"/>
                        </a:spcBef>
                        <a:buFont typeface="Arial" panose="020B0604020202020204" pitchFamily="34" charset="0"/>
                        <a:defRPr kumimoji="1" sz="2800">
                          <a:solidFill>
                            <a:schemeClr val="hlink"/>
                          </a:solidFill>
                          <a:latin typeface="Comic Sans MS" panose="030F0702030302020204" pitchFamily="66" charset="0"/>
                          <a:ea typeface="新細明體" panose="020B0604030504040204" pitchFamily="18" charset="-120"/>
                        </a:defRPr>
                      </a:lvl3pPr>
                      <a:lvl4pPr>
                        <a:lnSpc>
                          <a:spcPct val="120000"/>
                        </a:lnSpc>
                        <a:spcBef>
                          <a:spcPct val="20000"/>
                        </a:spcBef>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4pPr>
                      <a:lvl5pPr>
                        <a:lnSpc>
                          <a:spcPct val="120000"/>
                        </a:lnSpc>
                        <a:spcBef>
                          <a:spcPct val="20000"/>
                        </a:spcBef>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5pPr>
                      <a:lvl6pPr fontAlgn="base">
                        <a:lnSpc>
                          <a:spcPct val="120000"/>
                        </a:lnSpc>
                        <a:spcBef>
                          <a:spcPct val="20000"/>
                        </a:spcBef>
                        <a:spcAft>
                          <a:spcPct val="0"/>
                        </a:spcAft>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6pPr>
                      <a:lvl7pPr fontAlgn="base">
                        <a:lnSpc>
                          <a:spcPct val="120000"/>
                        </a:lnSpc>
                        <a:spcBef>
                          <a:spcPct val="20000"/>
                        </a:spcBef>
                        <a:spcAft>
                          <a:spcPct val="0"/>
                        </a:spcAft>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7pPr>
                      <a:lvl8pPr fontAlgn="base">
                        <a:lnSpc>
                          <a:spcPct val="120000"/>
                        </a:lnSpc>
                        <a:spcBef>
                          <a:spcPct val="20000"/>
                        </a:spcBef>
                        <a:spcAft>
                          <a:spcPct val="0"/>
                        </a:spcAft>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8pPr>
                      <a:lvl9pPr fontAlgn="base">
                        <a:lnSpc>
                          <a:spcPct val="120000"/>
                        </a:lnSpc>
                        <a:spcBef>
                          <a:spcPct val="20000"/>
                        </a:spcBef>
                        <a:spcAft>
                          <a:spcPct val="0"/>
                        </a:spcAft>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9pPr>
                    </a:lstStyle>
                    <a:p>
                      <a:pPr marL="0" marR="0" lvl="0" indent="0" algn="ctr" defTabSz="914400" rtl="0" eaLnBrk="1" fontAlgn="base" latinLnBrk="0" hangingPunct="1">
                        <a:lnSpc>
                          <a:spcPct val="120000"/>
                        </a:lnSpc>
                        <a:spcBef>
                          <a:spcPct val="20000"/>
                        </a:spcBef>
                        <a:spcAft>
                          <a:spcPct val="0"/>
                        </a:spcAft>
                        <a:buClrTx/>
                        <a:buSzTx/>
                        <a:buFont typeface="Arial" panose="020B0604020202020204" pitchFamily="34" charset="0"/>
                        <a:buNone/>
                        <a:tabLst/>
                      </a:pPr>
                      <a:r>
                        <a:rPr kumimoji="1" lang="en-US" altLang="zh-HK" sz="2800" b="0" i="0" u="none" strike="noStrike" cap="none" normalizeH="0" baseline="0">
                          <a:ln>
                            <a:noFill/>
                          </a:ln>
                          <a:solidFill>
                            <a:schemeClr val="tx1"/>
                          </a:solidFill>
                          <a:effectLst/>
                          <a:latin typeface="Comic Sans MS" panose="030F0702030302020204" pitchFamily="66" charset="0"/>
                          <a:ea typeface="新細明體" panose="020B0604030504040204" pitchFamily="18" charset="-120"/>
                        </a:rPr>
                        <a:t>antonyms</a:t>
                      </a:r>
                      <a:endParaRPr kumimoji="1" lang="en-US" altLang="zh-TW" sz="2800" b="0" i="0" u="none" strike="noStrike" cap="none" normalizeH="0" baseline="0">
                        <a:ln>
                          <a:noFill/>
                        </a:ln>
                        <a:solidFill>
                          <a:schemeClr val="tx1"/>
                        </a:solidFill>
                        <a:effectLst/>
                        <a:latin typeface="Comic Sans MS" panose="030F0702030302020204" pitchFamily="66" charset="0"/>
                        <a:ea typeface="新細明體" panose="020B0604030504040204" pitchFamily="18" charset="-12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53840678"/>
                  </a:ext>
                </a:extLst>
              </a:tr>
              <a:tr h="827087">
                <a:tc>
                  <a:txBody>
                    <a:bodyPr/>
                    <a:lstStyle>
                      <a:lvl1pPr>
                        <a:lnSpc>
                          <a:spcPct val="120000"/>
                        </a:lnSpc>
                        <a:spcBef>
                          <a:spcPct val="20000"/>
                        </a:spcBef>
                        <a:buFont typeface="Arial" panose="020B0604020202020204" pitchFamily="34" charset="0"/>
                        <a:defRPr kumimoji="1" sz="3600">
                          <a:solidFill>
                            <a:schemeClr val="tx1"/>
                          </a:solidFill>
                          <a:latin typeface="Comic Sans MS" panose="030F0702030302020204" pitchFamily="66" charset="0"/>
                          <a:ea typeface="新細明體" panose="020B0604030504040204" pitchFamily="18" charset="-120"/>
                        </a:defRPr>
                      </a:lvl1pPr>
                      <a:lvl2pPr>
                        <a:lnSpc>
                          <a:spcPct val="120000"/>
                        </a:lnSpc>
                        <a:spcBef>
                          <a:spcPct val="20000"/>
                        </a:spcBef>
                        <a:buFont typeface="Arial" panose="020B0604020202020204" pitchFamily="34" charset="0"/>
                        <a:defRPr kumimoji="1" sz="3200">
                          <a:solidFill>
                            <a:schemeClr val="accent2"/>
                          </a:solidFill>
                          <a:latin typeface="Comic Sans MS" panose="030F0702030302020204" pitchFamily="66" charset="0"/>
                          <a:ea typeface="新細明體" panose="020B0604030504040204" pitchFamily="18" charset="-120"/>
                        </a:defRPr>
                      </a:lvl2pPr>
                      <a:lvl3pPr>
                        <a:lnSpc>
                          <a:spcPct val="120000"/>
                        </a:lnSpc>
                        <a:spcBef>
                          <a:spcPct val="20000"/>
                        </a:spcBef>
                        <a:buFont typeface="Arial" panose="020B0604020202020204" pitchFamily="34" charset="0"/>
                        <a:defRPr kumimoji="1" sz="2800">
                          <a:solidFill>
                            <a:schemeClr val="hlink"/>
                          </a:solidFill>
                          <a:latin typeface="Comic Sans MS" panose="030F0702030302020204" pitchFamily="66" charset="0"/>
                          <a:ea typeface="新細明體" panose="020B0604030504040204" pitchFamily="18" charset="-120"/>
                        </a:defRPr>
                      </a:lvl3pPr>
                      <a:lvl4pPr>
                        <a:lnSpc>
                          <a:spcPct val="120000"/>
                        </a:lnSpc>
                        <a:spcBef>
                          <a:spcPct val="20000"/>
                        </a:spcBef>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4pPr>
                      <a:lvl5pPr>
                        <a:lnSpc>
                          <a:spcPct val="120000"/>
                        </a:lnSpc>
                        <a:spcBef>
                          <a:spcPct val="20000"/>
                        </a:spcBef>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5pPr>
                      <a:lvl6pPr fontAlgn="base">
                        <a:lnSpc>
                          <a:spcPct val="120000"/>
                        </a:lnSpc>
                        <a:spcBef>
                          <a:spcPct val="20000"/>
                        </a:spcBef>
                        <a:spcAft>
                          <a:spcPct val="0"/>
                        </a:spcAft>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6pPr>
                      <a:lvl7pPr fontAlgn="base">
                        <a:lnSpc>
                          <a:spcPct val="120000"/>
                        </a:lnSpc>
                        <a:spcBef>
                          <a:spcPct val="20000"/>
                        </a:spcBef>
                        <a:spcAft>
                          <a:spcPct val="0"/>
                        </a:spcAft>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7pPr>
                      <a:lvl8pPr fontAlgn="base">
                        <a:lnSpc>
                          <a:spcPct val="120000"/>
                        </a:lnSpc>
                        <a:spcBef>
                          <a:spcPct val="20000"/>
                        </a:spcBef>
                        <a:spcAft>
                          <a:spcPct val="0"/>
                        </a:spcAft>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8pPr>
                      <a:lvl9pPr fontAlgn="base">
                        <a:lnSpc>
                          <a:spcPct val="120000"/>
                        </a:lnSpc>
                        <a:spcBef>
                          <a:spcPct val="20000"/>
                        </a:spcBef>
                        <a:spcAft>
                          <a:spcPct val="0"/>
                        </a:spcAft>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9pPr>
                    </a:lstStyle>
                    <a:p>
                      <a:pPr marL="0" marR="0" lvl="0" indent="0" algn="ctr" defTabSz="914400" rtl="0" eaLnBrk="1" fontAlgn="base" latinLnBrk="0" hangingPunct="1">
                        <a:lnSpc>
                          <a:spcPct val="120000"/>
                        </a:lnSpc>
                        <a:spcBef>
                          <a:spcPct val="20000"/>
                        </a:spcBef>
                        <a:spcAft>
                          <a:spcPct val="0"/>
                        </a:spcAft>
                        <a:buClrTx/>
                        <a:buSzTx/>
                        <a:buFont typeface="Arial" panose="020B0604020202020204" pitchFamily="34" charset="0"/>
                        <a:buNone/>
                        <a:tabLst/>
                      </a:pPr>
                      <a:r>
                        <a:rPr kumimoji="1" lang="en-US" altLang="zh-HK" sz="2800" b="0" i="0" u="none" strike="noStrike" cap="none" normalizeH="0" baseline="0">
                          <a:ln>
                            <a:noFill/>
                          </a:ln>
                          <a:solidFill>
                            <a:schemeClr val="tx1"/>
                          </a:solidFill>
                          <a:effectLst/>
                          <a:latin typeface="Comic Sans MS" panose="030F0702030302020204" pitchFamily="66" charset="0"/>
                          <a:ea typeface="新細明體" panose="020B0604030504040204" pitchFamily="18" charset="-120"/>
                        </a:rPr>
                        <a:t>Dictionary</a:t>
                      </a:r>
                      <a:endParaRPr kumimoji="1" lang="en-US" altLang="zh-TW" sz="2800" b="0" i="0" u="none" strike="noStrike" cap="none" normalizeH="0" baseline="0">
                        <a:ln>
                          <a:noFill/>
                        </a:ln>
                        <a:solidFill>
                          <a:schemeClr val="tx1"/>
                        </a:solidFill>
                        <a:effectLst/>
                        <a:latin typeface="Comic Sans MS" panose="030F0702030302020204" pitchFamily="66" charset="0"/>
                        <a:ea typeface="新細明體" panose="020B0604030504040204" pitchFamily="18" charset="-12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120000"/>
                        </a:lnSpc>
                        <a:spcBef>
                          <a:spcPct val="20000"/>
                        </a:spcBef>
                        <a:buFont typeface="Arial" panose="020B0604020202020204" pitchFamily="34" charset="0"/>
                        <a:defRPr kumimoji="1" sz="3600">
                          <a:solidFill>
                            <a:schemeClr val="tx1"/>
                          </a:solidFill>
                          <a:latin typeface="Comic Sans MS" panose="030F0702030302020204" pitchFamily="66" charset="0"/>
                          <a:ea typeface="新細明體" panose="020B0604030504040204" pitchFamily="18" charset="-120"/>
                        </a:defRPr>
                      </a:lvl1pPr>
                      <a:lvl2pPr>
                        <a:lnSpc>
                          <a:spcPct val="120000"/>
                        </a:lnSpc>
                        <a:spcBef>
                          <a:spcPct val="20000"/>
                        </a:spcBef>
                        <a:buFont typeface="Arial" panose="020B0604020202020204" pitchFamily="34" charset="0"/>
                        <a:defRPr kumimoji="1" sz="3200">
                          <a:solidFill>
                            <a:schemeClr val="accent2"/>
                          </a:solidFill>
                          <a:latin typeface="Comic Sans MS" panose="030F0702030302020204" pitchFamily="66" charset="0"/>
                          <a:ea typeface="新細明體" panose="020B0604030504040204" pitchFamily="18" charset="-120"/>
                        </a:defRPr>
                      </a:lvl2pPr>
                      <a:lvl3pPr>
                        <a:lnSpc>
                          <a:spcPct val="120000"/>
                        </a:lnSpc>
                        <a:spcBef>
                          <a:spcPct val="20000"/>
                        </a:spcBef>
                        <a:buFont typeface="Arial" panose="020B0604020202020204" pitchFamily="34" charset="0"/>
                        <a:defRPr kumimoji="1" sz="2800">
                          <a:solidFill>
                            <a:schemeClr val="hlink"/>
                          </a:solidFill>
                          <a:latin typeface="Comic Sans MS" panose="030F0702030302020204" pitchFamily="66" charset="0"/>
                          <a:ea typeface="新細明體" panose="020B0604030504040204" pitchFamily="18" charset="-120"/>
                        </a:defRPr>
                      </a:lvl3pPr>
                      <a:lvl4pPr>
                        <a:lnSpc>
                          <a:spcPct val="120000"/>
                        </a:lnSpc>
                        <a:spcBef>
                          <a:spcPct val="20000"/>
                        </a:spcBef>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4pPr>
                      <a:lvl5pPr>
                        <a:lnSpc>
                          <a:spcPct val="120000"/>
                        </a:lnSpc>
                        <a:spcBef>
                          <a:spcPct val="20000"/>
                        </a:spcBef>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5pPr>
                      <a:lvl6pPr fontAlgn="base">
                        <a:lnSpc>
                          <a:spcPct val="120000"/>
                        </a:lnSpc>
                        <a:spcBef>
                          <a:spcPct val="20000"/>
                        </a:spcBef>
                        <a:spcAft>
                          <a:spcPct val="0"/>
                        </a:spcAft>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6pPr>
                      <a:lvl7pPr fontAlgn="base">
                        <a:lnSpc>
                          <a:spcPct val="120000"/>
                        </a:lnSpc>
                        <a:spcBef>
                          <a:spcPct val="20000"/>
                        </a:spcBef>
                        <a:spcAft>
                          <a:spcPct val="0"/>
                        </a:spcAft>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7pPr>
                      <a:lvl8pPr fontAlgn="base">
                        <a:lnSpc>
                          <a:spcPct val="120000"/>
                        </a:lnSpc>
                        <a:spcBef>
                          <a:spcPct val="20000"/>
                        </a:spcBef>
                        <a:spcAft>
                          <a:spcPct val="0"/>
                        </a:spcAft>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8pPr>
                      <a:lvl9pPr fontAlgn="base">
                        <a:lnSpc>
                          <a:spcPct val="120000"/>
                        </a:lnSpc>
                        <a:spcBef>
                          <a:spcPct val="20000"/>
                        </a:spcBef>
                        <a:spcAft>
                          <a:spcPct val="0"/>
                        </a:spcAft>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9pPr>
                    </a:lstStyle>
                    <a:p>
                      <a:pPr marL="0" marR="0" lvl="0" indent="0" algn="l" defTabSz="914400" rtl="0" eaLnBrk="1" fontAlgn="base" latinLnBrk="0" hangingPunct="1">
                        <a:lnSpc>
                          <a:spcPct val="120000"/>
                        </a:lnSpc>
                        <a:spcBef>
                          <a:spcPct val="20000"/>
                        </a:spcBef>
                        <a:spcAft>
                          <a:spcPct val="0"/>
                        </a:spcAft>
                        <a:buClrTx/>
                        <a:buSzTx/>
                        <a:buFont typeface="Arial" panose="020B0604020202020204" pitchFamily="34" charset="0"/>
                        <a:buNone/>
                        <a:tabLst/>
                      </a:pPr>
                      <a:endParaRPr kumimoji="1" lang="en-US" altLang="en-US" sz="2800" b="0" i="0" u="none" strike="noStrike" cap="none" normalizeH="0" baseline="0">
                        <a:ln>
                          <a:noFill/>
                        </a:ln>
                        <a:solidFill>
                          <a:schemeClr val="tx1"/>
                        </a:solidFill>
                        <a:effectLst/>
                        <a:latin typeface="Comic Sans MS" panose="030F0702030302020204" pitchFamily="66" charset="0"/>
                        <a:ea typeface="新細明體" panose="020B0604030504040204" pitchFamily="18" charset="-12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120000"/>
                        </a:lnSpc>
                        <a:spcBef>
                          <a:spcPct val="20000"/>
                        </a:spcBef>
                        <a:buFont typeface="Arial" panose="020B0604020202020204" pitchFamily="34" charset="0"/>
                        <a:defRPr kumimoji="1" sz="3600">
                          <a:solidFill>
                            <a:schemeClr val="tx1"/>
                          </a:solidFill>
                          <a:latin typeface="Comic Sans MS" panose="030F0702030302020204" pitchFamily="66" charset="0"/>
                          <a:ea typeface="新細明體" panose="020B0604030504040204" pitchFamily="18" charset="-120"/>
                        </a:defRPr>
                      </a:lvl1pPr>
                      <a:lvl2pPr>
                        <a:lnSpc>
                          <a:spcPct val="120000"/>
                        </a:lnSpc>
                        <a:spcBef>
                          <a:spcPct val="20000"/>
                        </a:spcBef>
                        <a:buFont typeface="Arial" panose="020B0604020202020204" pitchFamily="34" charset="0"/>
                        <a:defRPr kumimoji="1" sz="3200">
                          <a:solidFill>
                            <a:schemeClr val="accent2"/>
                          </a:solidFill>
                          <a:latin typeface="Comic Sans MS" panose="030F0702030302020204" pitchFamily="66" charset="0"/>
                          <a:ea typeface="新細明體" panose="020B0604030504040204" pitchFamily="18" charset="-120"/>
                        </a:defRPr>
                      </a:lvl2pPr>
                      <a:lvl3pPr>
                        <a:lnSpc>
                          <a:spcPct val="120000"/>
                        </a:lnSpc>
                        <a:spcBef>
                          <a:spcPct val="20000"/>
                        </a:spcBef>
                        <a:buFont typeface="Arial" panose="020B0604020202020204" pitchFamily="34" charset="0"/>
                        <a:defRPr kumimoji="1" sz="2800">
                          <a:solidFill>
                            <a:schemeClr val="hlink"/>
                          </a:solidFill>
                          <a:latin typeface="Comic Sans MS" panose="030F0702030302020204" pitchFamily="66" charset="0"/>
                          <a:ea typeface="新細明體" panose="020B0604030504040204" pitchFamily="18" charset="-120"/>
                        </a:defRPr>
                      </a:lvl3pPr>
                      <a:lvl4pPr>
                        <a:lnSpc>
                          <a:spcPct val="120000"/>
                        </a:lnSpc>
                        <a:spcBef>
                          <a:spcPct val="20000"/>
                        </a:spcBef>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4pPr>
                      <a:lvl5pPr>
                        <a:lnSpc>
                          <a:spcPct val="120000"/>
                        </a:lnSpc>
                        <a:spcBef>
                          <a:spcPct val="20000"/>
                        </a:spcBef>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5pPr>
                      <a:lvl6pPr fontAlgn="base">
                        <a:lnSpc>
                          <a:spcPct val="120000"/>
                        </a:lnSpc>
                        <a:spcBef>
                          <a:spcPct val="20000"/>
                        </a:spcBef>
                        <a:spcAft>
                          <a:spcPct val="0"/>
                        </a:spcAft>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6pPr>
                      <a:lvl7pPr fontAlgn="base">
                        <a:lnSpc>
                          <a:spcPct val="120000"/>
                        </a:lnSpc>
                        <a:spcBef>
                          <a:spcPct val="20000"/>
                        </a:spcBef>
                        <a:spcAft>
                          <a:spcPct val="0"/>
                        </a:spcAft>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7pPr>
                      <a:lvl8pPr fontAlgn="base">
                        <a:lnSpc>
                          <a:spcPct val="120000"/>
                        </a:lnSpc>
                        <a:spcBef>
                          <a:spcPct val="20000"/>
                        </a:spcBef>
                        <a:spcAft>
                          <a:spcPct val="0"/>
                        </a:spcAft>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8pPr>
                      <a:lvl9pPr fontAlgn="base">
                        <a:lnSpc>
                          <a:spcPct val="120000"/>
                        </a:lnSpc>
                        <a:spcBef>
                          <a:spcPct val="20000"/>
                        </a:spcBef>
                        <a:spcAft>
                          <a:spcPct val="0"/>
                        </a:spcAft>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9pPr>
                    </a:lstStyle>
                    <a:p>
                      <a:pPr marL="0" marR="0" lvl="0" indent="0" algn="l" defTabSz="914400" rtl="0" eaLnBrk="1" fontAlgn="base" latinLnBrk="0" hangingPunct="1">
                        <a:lnSpc>
                          <a:spcPct val="120000"/>
                        </a:lnSpc>
                        <a:spcBef>
                          <a:spcPct val="20000"/>
                        </a:spcBef>
                        <a:spcAft>
                          <a:spcPct val="0"/>
                        </a:spcAft>
                        <a:buClrTx/>
                        <a:buSzTx/>
                        <a:buFont typeface="Arial" panose="020B0604020202020204" pitchFamily="34" charset="0"/>
                        <a:buNone/>
                        <a:tabLst/>
                      </a:pPr>
                      <a:endParaRPr kumimoji="1" lang="en-US" altLang="en-US" sz="4000" b="0" i="0" u="none" strike="noStrike" cap="none" normalizeH="0" baseline="0">
                        <a:ln>
                          <a:noFill/>
                        </a:ln>
                        <a:solidFill>
                          <a:schemeClr val="tx1"/>
                        </a:solidFill>
                        <a:effectLst/>
                        <a:latin typeface="Comic Sans MS" panose="030F0702030302020204" pitchFamily="66" charset="0"/>
                        <a:ea typeface="新細明體" panose="020B0604030504040204" pitchFamily="18" charset="-12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120000"/>
                        </a:lnSpc>
                        <a:spcBef>
                          <a:spcPct val="20000"/>
                        </a:spcBef>
                        <a:buFont typeface="Arial" panose="020B0604020202020204" pitchFamily="34" charset="0"/>
                        <a:defRPr kumimoji="1" sz="3600">
                          <a:solidFill>
                            <a:schemeClr val="tx1"/>
                          </a:solidFill>
                          <a:latin typeface="Comic Sans MS" panose="030F0702030302020204" pitchFamily="66" charset="0"/>
                          <a:ea typeface="新細明體" panose="020B0604030504040204" pitchFamily="18" charset="-120"/>
                        </a:defRPr>
                      </a:lvl1pPr>
                      <a:lvl2pPr>
                        <a:lnSpc>
                          <a:spcPct val="120000"/>
                        </a:lnSpc>
                        <a:spcBef>
                          <a:spcPct val="20000"/>
                        </a:spcBef>
                        <a:buFont typeface="Arial" panose="020B0604020202020204" pitchFamily="34" charset="0"/>
                        <a:defRPr kumimoji="1" sz="3200">
                          <a:solidFill>
                            <a:schemeClr val="accent2"/>
                          </a:solidFill>
                          <a:latin typeface="Comic Sans MS" panose="030F0702030302020204" pitchFamily="66" charset="0"/>
                          <a:ea typeface="新細明體" panose="020B0604030504040204" pitchFamily="18" charset="-120"/>
                        </a:defRPr>
                      </a:lvl2pPr>
                      <a:lvl3pPr>
                        <a:lnSpc>
                          <a:spcPct val="120000"/>
                        </a:lnSpc>
                        <a:spcBef>
                          <a:spcPct val="20000"/>
                        </a:spcBef>
                        <a:buFont typeface="Arial" panose="020B0604020202020204" pitchFamily="34" charset="0"/>
                        <a:defRPr kumimoji="1" sz="2800">
                          <a:solidFill>
                            <a:schemeClr val="hlink"/>
                          </a:solidFill>
                          <a:latin typeface="Comic Sans MS" panose="030F0702030302020204" pitchFamily="66" charset="0"/>
                          <a:ea typeface="新細明體" panose="020B0604030504040204" pitchFamily="18" charset="-120"/>
                        </a:defRPr>
                      </a:lvl3pPr>
                      <a:lvl4pPr>
                        <a:lnSpc>
                          <a:spcPct val="120000"/>
                        </a:lnSpc>
                        <a:spcBef>
                          <a:spcPct val="20000"/>
                        </a:spcBef>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4pPr>
                      <a:lvl5pPr>
                        <a:lnSpc>
                          <a:spcPct val="120000"/>
                        </a:lnSpc>
                        <a:spcBef>
                          <a:spcPct val="20000"/>
                        </a:spcBef>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5pPr>
                      <a:lvl6pPr fontAlgn="base">
                        <a:lnSpc>
                          <a:spcPct val="120000"/>
                        </a:lnSpc>
                        <a:spcBef>
                          <a:spcPct val="20000"/>
                        </a:spcBef>
                        <a:spcAft>
                          <a:spcPct val="0"/>
                        </a:spcAft>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6pPr>
                      <a:lvl7pPr fontAlgn="base">
                        <a:lnSpc>
                          <a:spcPct val="120000"/>
                        </a:lnSpc>
                        <a:spcBef>
                          <a:spcPct val="20000"/>
                        </a:spcBef>
                        <a:spcAft>
                          <a:spcPct val="0"/>
                        </a:spcAft>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7pPr>
                      <a:lvl8pPr fontAlgn="base">
                        <a:lnSpc>
                          <a:spcPct val="120000"/>
                        </a:lnSpc>
                        <a:spcBef>
                          <a:spcPct val="20000"/>
                        </a:spcBef>
                        <a:spcAft>
                          <a:spcPct val="0"/>
                        </a:spcAft>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8pPr>
                      <a:lvl9pPr fontAlgn="base">
                        <a:lnSpc>
                          <a:spcPct val="120000"/>
                        </a:lnSpc>
                        <a:spcBef>
                          <a:spcPct val="20000"/>
                        </a:spcBef>
                        <a:spcAft>
                          <a:spcPct val="0"/>
                        </a:spcAft>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9pPr>
                    </a:lstStyle>
                    <a:p>
                      <a:pPr marL="0" marR="0" lvl="0" indent="0" algn="l" defTabSz="914400" rtl="0" eaLnBrk="1" fontAlgn="base" latinLnBrk="0" hangingPunct="1">
                        <a:lnSpc>
                          <a:spcPct val="120000"/>
                        </a:lnSpc>
                        <a:spcBef>
                          <a:spcPct val="20000"/>
                        </a:spcBef>
                        <a:spcAft>
                          <a:spcPct val="0"/>
                        </a:spcAft>
                        <a:buClrTx/>
                        <a:buSzTx/>
                        <a:buFont typeface="Arial" panose="020B0604020202020204" pitchFamily="34" charset="0"/>
                        <a:buNone/>
                        <a:tabLst/>
                      </a:pPr>
                      <a:endParaRPr kumimoji="1" lang="en-US" altLang="en-US" sz="4000" b="0" i="0" u="none" strike="noStrike" cap="none" normalizeH="0" baseline="0">
                        <a:ln>
                          <a:noFill/>
                        </a:ln>
                        <a:solidFill>
                          <a:schemeClr val="tx1"/>
                        </a:solidFill>
                        <a:effectLst/>
                        <a:latin typeface="Comic Sans MS" panose="030F0702030302020204" pitchFamily="66" charset="0"/>
                        <a:ea typeface="新細明體" panose="020B0604030504040204" pitchFamily="18" charset="-12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38528572"/>
                  </a:ext>
                </a:extLst>
              </a:tr>
              <a:tr h="827087">
                <a:tc>
                  <a:txBody>
                    <a:bodyPr/>
                    <a:lstStyle>
                      <a:lvl1pPr>
                        <a:lnSpc>
                          <a:spcPct val="120000"/>
                        </a:lnSpc>
                        <a:spcBef>
                          <a:spcPct val="20000"/>
                        </a:spcBef>
                        <a:buFont typeface="Arial" panose="020B0604020202020204" pitchFamily="34" charset="0"/>
                        <a:defRPr kumimoji="1" sz="3600">
                          <a:solidFill>
                            <a:schemeClr val="tx1"/>
                          </a:solidFill>
                          <a:latin typeface="Comic Sans MS" panose="030F0702030302020204" pitchFamily="66" charset="0"/>
                          <a:ea typeface="新細明體" panose="020B0604030504040204" pitchFamily="18" charset="-120"/>
                        </a:defRPr>
                      </a:lvl1pPr>
                      <a:lvl2pPr>
                        <a:lnSpc>
                          <a:spcPct val="120000"/>
                        </a:lnSpc>
                        <a:spcBef>
                          <a:spcPct val="20000"/>
                        </a:spcBef>
                        <a:buFont typeface="Arial" panose="020B0604020202020204" pitchFamily="34" charset="0"/>
                        <a:defRPr kumimoji="1" sz="3200">
                          <a:solidFill>
                            <a:schemeClr val="accent2"/>
                          </a:solidFill>
                          <a:latin typeface="Comic Sans MS" panose="030F0702030302020204" pitchFamily="66" charset="0"/>
                          <a:ea typeface="新細明體" panose="020B0604030504040204" pitchFamily="18" charset="-120"/>
                        </a:defRPr>
                      </a:lvl2pPr>
                      <a:lvl3pPr>
                        <a:lnSpc>
                          <a:spcPct val="120000"/>
                        </a:lnSpc>
                        <a:spcBef>
                          <a:spcPct val="20000"/>
                        </a:spcBef>
                        <a:buFont typeface="Arial" panose="020B0604020202020204" pitchFamily="34" charset="0"/>
                        <a:defRPr kumimoji="1" sz="2800">
                          <a:solidFill>
                            <a:schemeClr val="hlink"/>
                          </a:solidFill>
                          <a:latin typeface="Comic Sans MS" panose="030F0702030302020204" pitchFamily="66" charset="0"/>
                          <a:ea typeface="新細明體" panose="020B0604030504040204" pitchFamily="18" charset="-120"/>
                        </a:defRPr>
                      </a:lvl3pPr>
                      <a:lvl4pPr>
                        <a:lnSpc>
                          <a:spcPct val="120000"/>
                        </a:lnSpc>
                        <a:spcBef>
                          <a:spcPct val="20000"/>
                        </a:spcBef>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4pPr>
                      <a:lvl5pPr>
                        <a:lnSpc>
                          <a:spcPct val="120000"/>
                        </a:lnSpc>
                        <a:spcBef>
                          <a:spcPct val="20000"/>
                        </a:spcBef>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5pPr>
                      <a:lvl6pPr fontAlgn="base">
                        <a:lnSpc>
                          <a:spcPct val="120000"/>
                        </a:lnSpc>
                        <a:spcBef>
                          <a:spcPct val="20000"/>
                        </a:spcBef>
                        <a:spcAft>
                          <a:spcPct val="0"/>
                        </a:spcAft>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6pPr>
                      <a:lvl7pPr fontAlgn="base">
                        <a:lnSpc>
                          <a:spcPct val="120000"/>
                        </a:lnSpc>
                        <a:spcBef>
                          <a:spcPct val="20000"/>
                        </a:spcBef>
                        <a:spcAft>
                          <a:spcPct val="0"/>
                        </a:spcAft>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7pPr>
                      <a:lvl8pPr fontAlgn="base">
                        <a:lnSpc>
                          <a:spcPct val="120000"/>
                        </a:lnSpc>
                        <a:spcBef>
                          <a:spcPct val="20000"/>
                        </a:spcBef>
                        <a:spcAft>
                          <a:spcPct val="0"/>
                        </a:spcAft>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8pPr>
                      <a:lvl9pPr fontAlgn="base">
                        <a:lnSpc>
                          <a:spcPct val="120000"/>
                        </a:lnSpc>
                        <a:spcBef>
                          <a:spcPct val="20000"/>
                        </a:spcBef>
                        <a:spcAft>
                          <a:spcPct val="0"/>
                        </a:spcAft>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9pPr>
                    </a:lstStyle>
                    <a:p>
                      <a:pPr marL="0" marR="0" lvl="0" indent="0" algn="ctr" defTabSz="914400" rtl="0" eaLnBrk="1" fontAlgn="base" latinLnBrk="0" hangingPunct="1">
                        <a:lnSpc>
                          <a:spcPct val="120000"/>
                        </a:lnSpc>
                        <a:spcBef>
                          <a:spcPct val="20000"/>
                        </a:spcBef>
                        <a:spcAft>
                          <a:spcPct val="0"/>
                        </a:spcAft>
                        <a:buClrTx/>
                        <a:buSzTx/>
                        <a:buFont typeface="Arial" panose="020B0604020202020204" pitchFamily="34" charset="0"/>
                        <a:buNone/>
                        <a:tabLst/>
                      </a:pPr>
                      <a:r>
                        <a:rPr kumimoji="1" lang="en-US" altLang="zh-HK" sz="2800" b="0" i="0" u="none" strike="noStrike" cap="none" normalizeH="0" baseline="0">
                          <a:ln>
                            <a:noFill/>
                          </a:ln>
                          <a:solidFill>
                            <a:schemeClr val="tx1"/>
                          </a:solidFill>
                          <a:effectLst/>
                          <a:latin typeface="Comic Sans MS" panose="030F0702030302020204" pitchFamily="66" charset="0"/>
                          <a:ea typeface="新細明體" panose="020B0604030504040204" pitchFamily="18" charset="-120"/>
                        </a:rPr>
                        <a:t>Thesaurus</a:t>
                      </a:r>
                      <a:endParaRPr kumimoji="1" lang="en-US" altLang="zh-TW" sz="2800" b="0" i="0" u="none" strike="noStrike" cap="none" normalizeH="0" baseline="0">
                        <a:ln>
                          <a:noFill/>
                        </a:ln>
                        <a:solidFill>
                          <a:schemeClr val="tx1"/>
                        </a:solidFill>
                        <a:effectLst/>
                        <a:latin typeface="Comic Sans MS" panose="030F0702030302020204" pitchFamily="66" charset="0"/>
                        <a:ea typeface="新細明體" panose="020B0604030504040204" pitchFamily="18" charset="-12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120000"/>
                        </a:lnSpc>
                        <a:spcBef>
                          <a:spcPct val="20000"/>
                        </a:spcBef>
                        <a:buFont typeface="Arial" panose="020B0604020202020204" pitchFamily="34" charset="0"/>
                        <a:defRPr kumimoji="1" sz="3600">
                          <a:solidFill>
                            <a:schemeClr val="tx1"/>
                          </a:solidFill>
                          <a:latin typeface="Comic Sans MS" panose="030F0702030302020204" pitchFamily="66" charset="0"/>
                          <a:ea typeface="新細明體" panose="020B0604030504040204" pitchFamily="18" charset="-120"/>
                        </a:defRPr>
                      </a:lvl1pPr>
                      <a:lvl2pPr>
                        <a:lnSpc>
                          <a:spcPct val="120000"/>
                        </a:lnSpc>
                        <a:spcBef>
                          <a:spcPct val="20000"/>
                        </a:spcBef>
                        <a:buFont typeface="Arial" panose="020B0604020202020204" pitchFamily="34" charset="0"/>
                        <a:defRPr kumimoji="1" sz="3200">
                          <a:solidFill>
                            <a:schemeClr val="accent2"/>
                          </a:solidFill>
                          <a:latin typeface="Comic Sans MS" panose="030F0702030302020204" pitchFamily="66" charset="0"/>
                          <a:ea typeface="新細明體" panose="020B0604030504040204" pitchFamily="18" charset="-120"/>
                        </a:defRPr>
                      </a:lvl2pPr>
                      <a:lvl3pPr>
                        <a:lnSpc>
                          <a:spcPct val="120000"/>
                        </a:lnSpc>
                        <a:spcBef>
                          <a:spcPct val="20000"/>
                        </a:spcBef>
                        <a:buFont typeface="Arial" panose="020B0604020202020204" pitchFamily="34" charset="0"/>
                        <a:defRPr kumimoji="1" sz="2800">
                          <a:solidFill>
                            <a:schemeClr val="hlink"/>
                          </a:solidFill>
                          <a:latin typeface="Comic Sans MS" panose="030F0702030302020204" pitchFamily="66" charset="0"/>
                          <a:ea typeface="新細明體" panose="020B0604030504040204" pitchFamily="18" charset="-120"/>
                        </a:defRPr>
                      </a:lvl3pPr>
                      <a:lvl4pPr>
                        <a:lnSpc>
                          <a:spcPct val="120000"/>
                        </a:lnSpc>
                        <a:spcBef>
                          <a:spcPct val="20000"/>
                        </a:spcBef>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4pPr>
                      <a:lvl5pPr>
                        <a:lnSpc>
                          <a:spcPct val="120000"/>
                        </a:lnSpc>
                        <a:spcBef>
                          <a:spcPct val="20000"/>
                        </a:spcBef>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5pPr>
                      <a:lvl6pPr fontAlgn="base">
                        <a:lnSpc>
                          <a:spcPct val="120000"/>
                        </a:lnSpc>
                        <a:spcBef>
                          <a:spcPct val="20000"/>
                        </a:spcBef>
                        <a:spcAft>
                          <a:spcPct val="0"/>
                        </a:spcAft>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6pPr>
                      <a:lvl7pPr fontAlgn="base">
                        <a:lnSpc>
                          <a:spcPct val="120000"/>
                        </a:lnSpc>
                        <a:spcBef>
                          <a:spcPct val="20000"/>
                        </a:spcBef>
                        <a:spcAft>
                          <a:spcPct val="0"/>
                        </a:spcAft>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7pPr>
                      <a:lvl8pPr fontAlgn="base">
                        <a:lnSpc>
                          <a:spcPct val="120000"/>
                        </a:lnSpc>
                        <a:spcBef>
                          <a:spcPct val="20000"/>
                        </a:spcBef>
                        <a:spcAft>
                          <a:spcPct val="0"/>
                        </a:spcAft>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8pPr>
                      <a:lvl9pPr fontAlgn="base">
                        <a:lnSpc>
                          <a:spcPct val="120000"/>
                        </a:lnSpc>
                        <a:spcBef>
                          <a:spcPct val="20000"/>
                        </a:spcBef>
                        <a:spcAft>
                          <a:spcPct val="0"/>
                        </a:spcAft>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9pPr>
                    </a:lstStyle>
                    <a:p>
                      <a:pPr marL="0" marR="0" lvl="0" indent="0" algn="l" defTabSz="914400" rtl="0" eaLnBrk="1" fontAlgn="base" latinLnBrk="0" hangingPunct="1">
                        <a:lnSpc>
                          <a:spcPct val="120000"/>
                        </a:lnSpc>
                        <a:spcBef>
                          <a:spcPct val="20000"/>
                        </a:spcBef>
                        <a:spcAft>
                          <a:spcPct val="0"/>
                        </a:spcAft>
                        <a:buClrTx/>
                        <a:buSzTx/>
                        <a:buFont typeface="Arial" panose="020B0604020202020204" pitchFamily="34" charset="0"/>
                        <a:buNone/>
                        <a:tabLst/>
                      </a:pPr>
                      <a:endParaRPr kumimoji="1" lang="en-US" altLang="en-US" sz="2800" b="0" i="0" u="none" strike="noStrike" cap="none" normalizeH="0" baseline="0">
                        <a:ln>
                          <a:noFill/>
                        </a:ln>
                        <a:solidFill>
                          <a:schemeClr val="tx1"/>
                        </a:solidFill>
                        <a:effectLst/>
                        <a:latin typeface="Comic Sans MS" panose="030F0702030302020204" pitchFamily="66" charset="0"/>
                        <a:ea typeface="新細明體" panose="020B0604030504040204" pitchFamily="18" charset="-12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120000"/>
                        </a:lnSpc>
                        <a:spcBef>
                          <a:spcPct val="20000"/>
                        </a:spcBef>
                        <a:buFont typeface="Arial" panose="020B0604020202020204" pitchFamily="34" charset="0"/>
                        <a:defRPr kumimoji="1" sz="3600">
                          <a:solidFill>
                            <a:schemeClr val="tx1"/>
                          </a:solidFill>
                          <a:latin typeface="Comic Sans MS" panose="030F0702030302020204" pitchFamily="66" charset="0"/>
                          <a:ea typeface="新細明體" panose="020B0604030504040204" pitchFamily="18" charset="-120"/>
                        </a:defRPr>
                      </a:lvl1pPr>
                      <a:lvl2pPr>
                        <a:lnSpc>
                          <a:spcPct val="120000"/>
                        </a:lnSpc>
                        <a:spcBef>
                          <a:spcPct val="20000"/>
                        </a:spcBef>
                        <a:buFont typeface="Arial" panose="020B0604020202020204" pitchFamily="34" charset="0"/>
                        <a:defRPr kumimoji="1" sz="3200">
                          <a:solidFill>
                            <a:schemeClr val="accent2"/>
                          </a:solidFill>
                          <a:latin typeface="Comic Sans MS" panose="030F0702030302020204" pitchFamily="66" charset="0"/>
                          <a:ea typeface="新細明體" panose="020B0604030504040204" pitchFamily="18" charset="-120"/>
                        </a:defRPr>
                      </a:lvl2pPr>
                      <a:lvl3pPr>
                        <a:lnSpc>
                          <a:spcPct val="120000"/>
                        </a:lnSpc>
                        <a:spcBef>
                          <a:spcPct val="20000"/>
                        </a:spcBef>
                        <a:buFont typeface="Arial" panose="020B0604020202020204" pitchFamily="34" charset="0"/>
                        <a:defRPr kumimoji="1" sz="2800">
                          <a:solidFill>
                            <a:schemeClr val="hlink"/>
                          </a:solidFill>
                          <a:latin typeface="Comic Sans MS" panose="030F0702030302020204" pitchFamily="66" charset="0"/>
                          <a:ea typeface="新細明體" panose="020B0604030504040204" pitchFamily="18" charset="-120"/>
                        </a:defRPr>
                      </a:lvl3pPr>
                      <a:lvl4pPr>
                        <a:lnSpc>
                          <a:spcPct val="120000"/>
                        </a:lnSpc>
                        <a:spcBef>
                          <a:spcPct val="20000"/>
                        </a:spcBef>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4pPr>
                      <a:lvl5pPr>
                        <a:lnSpc>
                          <a:spcPct val="120000"/>
                        </a:lnSpc>
                        <a:spcBef>
                          <a:spcPct val="20000"/>
                        </a:spcBef>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5pPr>
                      <a:lvl6pPr fontAlgn="base">
                        <a:lnSpc>
                          <a:spcPct val="120000"/>
                        </a:lnSpc>
                        <a:spcBef>
                          <a:spcPct val="20000"/>
                        </a:spcBef>
                        <a:spcAft>
                          <a:spcPct val="0"/>
                        </a:spcAft>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6pPr>
                      <a:lvl7pPr fontAlgn="base">
                        <a:lnSpc>
                          <a:spcPct val="120000"/>
                        </a:lnSpc>
                        <a:spcBef>
                          <a:spcPct val="20000"/>
                        </a:spcBef>
                        <a:spcAft>
                          <a:spcPct val="0"/>
                        </a:spcAft>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7pPr>
                      <a:lvl8pPr fontAlgn="base">
                        <a:lnSpc>
                          <a:spcPct val="120000"/>
                        </a:lnSpc>
                        <a:spcBef>
                          <a:spcPct val="20000"/>
                        </a:spcBef>
                        <a:spcAft>
                          <a:spcPct val="0"/>
                        </a:spcAft>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8pPr>
                      <a:lvl9pPr fontAlgn="base">
                        <a:lnSpc>
                          <a:spcPct val="120000"/>
                        </a:lnSpc>
                        <a:spcBef>
                          <a:spcPct val="20000"/>
                        </a:spcBef>
                        <a:spcAft>
                          <a:spcPct val="0"/>
                        </a:spcAft>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9pPr>
                    </a:lstStyle>
                    <a:p>
                      <a:pPr marL="0" marR="0" lvl="0" indent="0" algn="l" defTabSz="914400" rtl="0" eaLnBrk="1" fontAlgn="base" latinLnBrk="0" hangingPunct="1">
                        <a:lnSpc>
                          <a:spcPct val="120000"/>
                        </a:lnSpc>
                        <a:spcBef>
                          <a:spcPct val="20000"/>
                        </a:spcBef>
                        <a:spcAft>
                          <a:spcPct val="0"/>
                        </a:spcAft>
                        <a:buClrTx/>
                        <a:buSzTx/>
                        <a:buFont typeface="Arial" panose="020B0604020202020204" pitchFamily="34" charset="0"/>
                        <a:buNone/>
                        <a:tabLst/>
                      </a:pPr>
                      <a:endParaRPr kumimoji="1" lang="en-US" altLang="en-US" sz="2800" b="0" i="0" u="none" strike="noStrike" cap="none" normalizeH="0" baseline="0">
                        <a:ln>
                          <a:noFill/>
                        </a:ln>
                        <a:solidFill>
                          <a:schemeClr val="tx1"/>
                        </a:solidFill>
                        <a:effectLst/>
                        <a:latin typeface="Comic Sans MS" panose="030F0702030302020204" pitchFamily="66" charset="0"/>
                        <a:ea typeface="新細明體" panose="020B0604030504040204" pitchFamily="18" charset="-12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120000"/>
                        </a:lnSpc>
                        <a:spcBef>
                          <a:spcPct val="20000"/>
                        </a:spcBef>
                        <a:buFont typeface="Arial" panose="020B0604020202020204" pitchFamily="34" charset="0"/>
                        <a:defRPr kumimoji="1" sz="3600">
                          <a:solidFill>
                            <a:schemeClr val="tx1"/>
                          </a:solidFill>
                          <a:latin typeface="Comic Sans MS" panose="030F0702030302020204" pitchFamily="66" charset="0"/>
                          <a:ea typeface="新細明體" panose="020B0604030504040204" pitchFamily="18" charset="-120"/>
                        </a:defRPr>
                      </a:lvl1pPr>
                      <a:lvl2pPr>
                        <a:lnSpc>
                          <a:spcPct val="120000"/>
                        </a:lnSpc>
                        <a:spcBef>
                          <a:spcPct val="20000"/>
                        </a:spcBef>
                        <a:buFont typeface="Arial" panose="020B0604020202020204" pitchFamily="34" charset="0"/>
                        <a:defRPr kumimoji="1" sz="3200">
                          <a:solidFill>
                            <a:schemeClr val="accent2"/>
                          </a:solidFill>
                          <a:latin typeface="Comic Sans MS" panose="030F0702030302020204" pitchFamily="66" charset="0"/>
                          <a:ea typeface="新細明體" panose="020B0604030504040204" pitchFamily="18" charset="-120"/>
                        </a:defRPr>
                      </a:lvl2pPr>
                      <a:lvl3pPr>
                        <a:lnSpc>
                          <a:spcPct val="120000"/>
                        </a:lnSpc>
                        <a:spcBef>
                          <a:spcPct val="20000"/>
                        </a:spcBef>
                        <a:buFont typeface="Arial" panose="020B0604020202020204" pitchFamily="34" charset="0"/>
                        <a:defRPr kumimoji="1" sz="2800">
                          <a:solidFill>
                            <a:schemeClr val="hlink"/>
                          </a:solidFill>
                          <a:latin typeface="Comic Sans MS" panose="030F0702030302020204" pitchFamily="66" charset="0"/>
                          <a:ea typeface="新細明體" panose="020B0604030504040204" pitchFamily="18" charset="-120"/>
                        </a:defRPr>
                      </a:lvl3pPr>
                      <a:lvl4pPr>
                        <a:lnSpc>
                          <a:spcPct val="120000"/>
                        </a:lnSpc>
                        <a:spcBef>
                          <a:spcPct val="20000"/>
                        </a:spcBef>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4pPr>
                      <a:lvl5pPr>
                        <a:lnSpc>
                          <a:spcPct val="120000"/>
                        </a:lnSpc>
                        <a:spcBef>
                          <a:spcPct val="20000"/>
                        </a:spcBef>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5pPr>
                      <a:lvl6pPr fontAlgn="base">
                        <a:lnSpc>
                          <a:spcPct val="120000"/>
                        </a:lnSpc>
                        <a:spcBef>
                          <a:spcPct val="20000"/>
                        </a:spcBef>
                        <a:spcAft>
                          <a:spcPct val="0"/>
                        </a:spcAft>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6pPr>
                      <a:lvl7pPr fontAlgn="base">
                        <a:lnSpc>
                          <a:spcPct val="120000"/>
                        </a:lnSpc>
                        <a:spcBef>
                          <a:spcPct val="20000"/>
                        </a:spcBef>
                        <a:spcAft>
                          <a:spcPct val="0"/>
                        </a:spcAft>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7pPr>
                      <a:lvl8pPr fontAlgn="base">
                        <a:lnSpc>
                          <a:spcPct val="120000"/>
                        </a:lnSpc>
                        <a:spcBef>
                          <a:spcPct val="20000"/>
                        </a:spcBef>
                        <a:spcAft>
                          <a:spcPct val="0"/>
                        </a:spcAft>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8pPr>
                      <a:lvl9pPr fontAlgn="base">
                        <a:lnSpc>
                          <a:spcPct val="120000"/>
                        </a:lnSpc>
                        <a:spcBef>
                          <a:spcPct val="20000"/>
                        </a:spcBef>
                        <a:spcAft>
                          <a:spcPct val="0"/>
                        </a:spcAft>
                        <a:buFont typeface="Arial" panose="020B0604020202020204" pitchFamily="34" charset="0"/>
                        <a:defRPr kumimoji="1" sz="2400">
                          <a:solidFill>
                            <a:schemeClr val="tx1"/>
                          </a:solidFill>
                          <a:latin typeface="Comic Sans MS" panose="030F0702030302020204" pitchFamily="66" charset="0"/>
                          <a:ea typeface="新細明體" panose="020B0604030504040204" pitchFamily="18" charset="-120"/>
                        </a:defRPr>
                      </a:lvl9pPr>
                    </a:lstStyle>
                    <a:p>
                      <a:pPr marL="0" marR="0" lvl="0" indent="0" algn="l" defTabSz="914400" rtl="0" eaLnBrk="1" fontAlgn="base" latinLnBrk="0" hangingPunct="1">
                        <a:lnSpc>
                          <a:spcPct val="120000"/>
                        </a:lnSpc>
                        <a:spcBef>
                          <a:spcPct val="20000"/>
                        </a:spcBef>
                        <a:spcAft>
                          <a:spcPct val="0"/>
                        </a:spcAft>
                        <a:buClrTx/>
                        <a:buSzTx/>
                        <a:buFont typeface="Arial" panose="020B0604020202020204" pitchFamily="34" charset="0"/>
                        <a:buNone/>
                        <a:tabLst/>
                      </a:pPr>
                      <a:endParaRPr kumimoji="1" lang="en-US" altLang="en-US" sz="2800" b="0" i="0" u="none" strike="noStrike" cap="none" normalizeH="0" baseline="0">
                        <a:ln>
                          <a:noFill/>
                        </a:ln>
                        <a:solidFill>
                          <a:schemeClr val="tx1"/>
                        </a:solidFill>
                        <a:effectLst/>
                        <a:latin typeface="Comic Sans MS" panose="030F0702030302020204" pitchFamily="66" charset="0"/>
                        <a:ea typeface="新細明體" panose="020B0604030504040204" pitchFamily="18" charset="-12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5397543"/>
                  </a:ext>
                </a:extLst>
              </a:tr>
            </a:tbl>
          </a:graphicData>
        </a:graphic>
      </p:graphicFrame>
      <p:grpSp>
        <p:nvGrpSpPr>
          <p:cNvPr id="139336" name="Group 72">
            <a:extLst>
              <a:ext uri="{FF2B5EF4-FFF2-40B4-BE49-F238E27FC236}">
                <a16:creationId xmlns:a16="http://schemas.microsoft.com/office/drawing/2014/main" id="{2734FC55-7D4E-473A-8092-24FB44C7D112}"/>
              </a:ext>
            </a:extLst>
          </p:cNvPr>
          <p:cNvGrpSpPr>
            <a:grpSpLocks/>
          </p:cNvGrpSpPr>
          <p:nvPr/>
        </p:nvGrpSpPr>
        <p:grpSpPr bwMode="auto">
          <a:xfrm>
            <a:off x="2554288" y="4508500"/>
            <a:ext cx="5262562" cy="1657350"/>
            <a:chOff x="1609" y="2840"/>
            <a:chExt cx="3315" cy="1044"/>
          </a:xfrm>
        </p:grpSpPr>
        <p:sp>
          <p:nvSpPr>
            <p:cNvPr id="19484" name="Text Box 2">
              <a:extLst>
                <a:ext uri="{FF2B5EF4-FFF2-40B4-BE49-F238E27FC236}">
                  <a16:creationId xmlns:a16="http://schemas.microsoft.com/office/drawing/2014/main" id="{78D4EDD7-DB6F-432C-BCB7-1831239E1ACE}"/>
                </a:ext>
              </a:extLst>
            </p:cNvPr>
            <p:cNvSpPr txBox="1">
              <a:spLocks noChangeArrowheads="1"/>
            </p:cNvSpPr>
            <p:nvPr/>
          </p:nvSpPr>
          <p:spPr bwMode="auto">
            <a:xfrm>
              <a:off x="1837" y="3154"/>
              <a:ext cx="77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r>
                <a:rPr lang="en-US" altLang="zh-HK"/>
                <a:t>in detail</a:t>
              </a:r>
              <a:endParaRPr lang="en-US" altLang="zh-TW"/>
            </a:p>
          </p:txBody>
        </p:sp>
        <p:grpSp>
          <p:nvGrpSpPr>
            <p:cNvPr id="19485" name="Group 71">
              <a:extLst>
                <a:ext uri="{FF2B5EF4-FFF2-40B4-BE49-F238E27FC236}">
                  <a16:creationId xmlns:a16="http://schemas.microsoft.com/office/drawing/2014/main" id="{6E2B64F8-E53A-48B7-A365-E406A62D574B}"/>
                </a:ext>
              </a:extLst>
            </p:cNvPr>
            <p:cNvGrpSpPr>
              <a:grpSpLocks/>
            </p:cNvGrpSpPr>
            <p:nvPr/>
          </p:nvGrpSpPr>
          <p:grpSpPr bwMode="auto">
            <a:xfrm>
              <a:off x="1609" y="2840"/>
              <a:ext cx="3315" cy="1044"/>
              <a:chOff x="1609" y="2840"/>
              <a:chExt cx="3315" cy="1044"/>
            </a:xfrm>
          </p:grpSpPr>
          <p:sp>
            <p:nvSpPr>
              <p:cNvPr id="19486" name="Text Box 3">
                <a:extLst>
                  <a:ext uri="{FF2B5EF4-FFF2-40B4-BE49-F238E27FC236}">
                    <a16:creationId xmlns:a16="http://schemas.microsoft.com/office/drawing/2014/main" id="{B599371A-7431-4DD7-BD4D-5BC71A54CADC}"/>
                  </a:ext>
                </a:extLst>
              </p:cNvPr>
              <p:cNvSpPr txBox="1">
                <a:spLocks noChangeArrowheads="1"/>
              </p:cNvSpPr>
              <p:nvPr/>
            </p:nvSpPr>
            <p:spPr bwMode="auto">
              <a:xfrm>
                <a:off x="1609" y="3653"/>
                <a:ext cx="13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r>
                  <a:rPr lang="en-US" altLang="zh-HK"/>
                  <a:t>short and simple </a:t>
                </a:r>
                <a:endParaRPr lang="en-US" altLang="zh-TW"/>
              </a:p>
            </p:txBody>
          </p:sp>
          <p:grpSp>
            <p:nvGrpSpPr>
              <p:cNvPr id="19487" name="Group 70">
                <a:extLst>
                  <a:ext uri="{FF2B5EF4-FFF2-40B4-BE49-F238E27FC236}">
                    <a16:creationId xmlns:a16="http://schemas.microsoft.com/office/drawing/2014/main" id="{5E3F5054-EF2B-47F1-B617-1E5DB89EF349}"/>
                  </a:ext>
                </a:extLst>
              </p:cNvPr>
              <p:cNvGrpSpPr>
                <a:grpSpLocks/>
              </p:cNvGrpSpPr>
              <p:nvPr/>
            </p:nvGrpSpPr>
            <p:grpSpPr bwMode="auto">
              <a:xfrm>
                <a:off x="2018" y="2840"/>
                <a:ext cx="2906" cy="848"/>
                <a:chOff x="2018" y="2840"/>
                <a:chExt cx="2906" cy="848"/>
              </a:xfrm>
            </p:grpSpPr>
            <p:pic>
              <p:nvPicPr>
                <p:cNvPr id="19488" name="Picture 64" descr="wb01372_">
                  <a:extLst>
                    <a:ext uri="{FF2B5EF4-FFF2-40B4-BE49-F238E27FC236}">
                      <a16:creationId xmlns:a16="http://schemas.microsoft.com/office/drawing/2014/main" id="{AD1A7CAD-9E6D-4420-83ED-2C5CA158EC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8" y="2843"/>
                  <a:ext cx="366"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89" name="Picture 65" descr="wb01372_">
                  <a:extLst>
                    <a:ext uri="{FF2B5EF4-FFF2-40B4-BE49-F238E27FC236}">
                      <a16:creationId xmlns:a16="http://schemas.microsoft.com/office/drawing/2014/main" id="{9622688A-00BB-4F40-AB87-22E6A089C6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88" y="2840"/>
                  <a:ext cx="366"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90" name="Picture 66" descr="wb01372_">
                  <a:extLst>
                    <a:ext uri="{FF2B5EF4-FFF2-40B4-BE49-F238E27FC236}">
                      <a16:creationId xmlns:a16="http://schemas.microsoft.com/office/drawing/2014/main" id="{40577DC2-D715-4115-8797-8FF2DD35CA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58" y="2840"/>
                  <a:ext cx="366"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91" name="Picture 67" descr="wb01372_">
                  <a:extLst>
                    <a:ext uri="{FF2B5EF4-FFF2-40B4-BE49-F238E27FC236}">
                      <a16:creationId xmlns:a16="http://schemas.microsoft.com/office/drawing/2014/main" id="{84FD10DF-E85C-4D21-979F-86357C9C0E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8" y="3342"/>
                  <a:ext cx="366"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92" name="Picture 68" descr="wb01372_">
                  <a:extLst>
                    <a:ext uri="{FF2B5EF4-FFF2-40B4-BE49-F238E27FC236}">
                      <a16:creationId xmlns:a16="http://schemas.microsoft.com/office/drawing/2014/main" id="{3498C02C-955F-457D-9059-BC25787F7B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88" y="3339"/>
                  <a:ext cx="366"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93" name="Picture 69" descr="wb01372_">
                  <a:extLst>
                    <a:ext uri="{FF2B5EF4-FFF2-40B4-BE49-F238E27FC236}">
                      <a16:creationId xmlns:a16="http://schemas.microsoft.com/office/drawing/2014/main" id="{D5157515-67E1-40B8-9F3D-69D9FE8976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58" y="3339"/>
                  <a:ext cx="366"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39270"/>
                                        </p:tgtEl>
                                        <p:attrNameLst>
                                          <p:attrName>style.visibility</p:attrName>
                                        </p:attrNameLst>
                                      </p:cBhvr>
                                      <p:to>
                                        <p:strVal val="visible"/>
                                      </p:to>
                                    </p:set>
                                    <p:animEffect transition="in" filter="fade">
                                      <p:cBhvr>
                                        <p:cTn id="7" dur="500"/>
                                        <p:tgtEl>
                                          <p:spTgt spid="1392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39336"/>
                                        </p:tgtEl>
                                        <p:attrNameLst>
                                          <p:attrName>style.visibility</p:attrName>
                                        </p:attrNameLst>
                                      </p:cBhvr>
                                      <p:to>
                                        <p:strVal val="visible"/>
                                      </p:to>
                                    </p:set>
                                    <p:animEffect transition="in" filter="box(in)">
                                      <p:cBhvr>
                                        <p:cTn id="12" dur="500"/>
                                        <p:tgtEl>
                                          <p:spTgt spid="1393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a:extLst>
              <a:ext uri="{FF2B5EF4-FFF2-40B4-BE49-F238E27FC236}">
                <a16:creationId xmlns:a16="http://schemas.microsoft.com/office/drawing/2014/main" id="{A6EEA270-CADB-4968-ACAA-FF4682BBF4B5}"/>
              </a:ext>
            </a:extLst>
          </p:cNvPr>
          <p:cNvSpPr>
            <a:spLocks noGrp="1"/>
          </p:cNvSpPr>
          <p:nvPr>
            <p:ph type="sldNum" sz="quarter" idx="12"/>
          </p:nvPr>
        </p:nvSpPr>
        <p:spPr>
          <a:noFill/>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9439B32B-5410-4EEA-A42D-317E55F96086}" type="slidenum">
              <a:rPr lang="en-US" altLang="zh-TW"/>
              <a:pPr/>
              <a:t>11</a:t>
            </a:fld>
            <a:endParaRPr lang="en-US" altLang="zh-TW"/>
          </a:p>
        </p:txBody>
      </p:sp>
      <p:sp>
        <p:nvSpPr>
          <p:cNvPr id="20483" name="Rectangle 2">
            <a:extLst>
              <a:ext uri="{FF2B5EF4-FFF2-40B4-BE49-F238E27FC236}">
                <a16:creationId xmlns:a16="http://schemas.microsoft.com/office/drawing/2014/main" id="{D7A4965E-5A4E-464C-8F0B-C3A56BCD59B3}"/>
              </a:ext>
            </a:extLst>
          </p:cNvPr>
          <p:cNvSpPr>
            <a:spLocks noGrp="1" noChangeArrowheads="1"/>
          </p:cNvSpPr>
          <p:nvPr>
            <p:ph type="title"/>
          </p:nvPr>
        </p:nvSpPr>
        <p:spPr/>
        <p:txBody>
          <a:bodyPr/>
          <a:lstStyle/>
          <a:p>
            <a:pPr eaLnBrk="1" hangingPunct="1"/>
            <a:r>
              <a:rPr lang="en-US" altLang="zh-HK" sz="4000"/>
              <a:t>Where can you find synonyms?</a:t>
            </a:r>
            <a:endParaRPr lang="en-US" altLang="zh-TW" sz="4000"/>
          </a:p>
        </p:txBody>
      </p:sp>
      <p:sp>
        <p:nvSpPr>
          <p:cNvPr id="142339" name="Rectangle 3">
            <a:extLst>
              <a:ext uri="{FF2B5EF4-FFF2-40B4-BE49-F238E27FC236}">
                <a16:creationId xmlns:a16="http://schemas.microsoft.com/office/drawing/2014/main" id="{EFD09E9E-1AA2-4969-AFA0-AC209CF888FA}"/>
              </a:ext>
            </a:extLst>
          </p:cNvPr>
          <p:cNvSpPr>
            <a:spLocks noGrp="1" noChangeArrowheads="1"/>
          </p:cNvSpPr>
          <p:nvPr>
            <p:ph type="body" idx="1"/>
          </p:nvPr>
        </p:nvSpPr>
        <p:spPr>
          <a:xfrm>
            <a:off x="457200" y="1782763"/>
            <a:ext cx="8229600" cy="4525962"/>
          </a:xfrm>
        </p:spPr>
        <p:txBody>
          <a:bodyPr/>
          <a:lstStyle/>
          <a:p>
            <a:pPr marL="762000" indent="-762000" eaLnBrk="1" hangingPunct="1">
              <a:lnSpc>
                <a:spcPct val="80000"/>
              </a:lnSpc>
              <a:buFont typeface="Arial" panose="020B0604020202020204" pitchFamily="34" charset="0"/>
              <a:buNone/>
              <a:defRPr/>
            </a:pPr>
            <a:r>
              <a:rPr lang="en-US" altLang="zh-HK"/>
              <a:t>1. Look up the word in a </a:t>
            </a:r>
            <a:r>
              <a:rPr lang="en-US" altLang="zh-HK">
                <a:solidFill>
                  <a:srgbClr val="FF6600"/>
                </a:solidFill>
                <a:hlinkClick r:id="rId2" action="ppaction://hlinksldjump"/>
              </a:rPr>
              <a:t>thesaurus</a:t>
            </a:r>
            <a:r>
              <a:rPr lang="en-US" altLang="zh-HK"/>
              <a:t>.</a:t>
            </a:r>
          </a:p>
          <a:p>
            <a:pPr marL="762000" indent="-762000" eaLnBrk="1" hangingPunct="1">
              <a:lnSpc>
                <a:spcPct val="80000"/>
              </a:lnSpc>
              <a:buFont typeface="Arial" panose="020B0604020202020204" pitchFamily="34" charset="0"/>
              <a:buNone/>
              <a:defRPr/>
            </a:pPr>
            <a:endParaRPr lang="en-US" altLang="zh-HK" sz="3600" b="1"/>
          </a:p>
          <a:p>
            <a:pPr marL="762000" indent="-762000" eaLnBrk="1" hangingPunct="1">
              <a:lnSpc>
                <a:spcPct val="80000"/>
              </a:lnSpc>
              <a:buFont typeface="Arial" panose="020B0604020202020204" pitchFamily="34" charset="0"/>
              <a:buNone/>
              <a:defRPr/>
            </a:pPr>
            <a:r>
              <a:rPr lang="en-US" altLang="zh-HK" sz="3600">
                <a:effectLst>
                  <a:outerShdw blurRad="38100" dist="38100" dir="2700000" algn="tl">
                    <a:srgbClr val="C0C0C0"/>
                  </a:outerShdw>
                </a:effectLst>
              </a:rPr>
              <a:t>Go to </a:t>
            </a:r>
            <a:r>
              <a:rPr lang="en-US" altLang="zh-HK" sz="3600" b="1">
                <a:effectLst>
                  <a:outerShdw blurRad="38100" dist="38100" dir="2700000" algn="tl">
                    <a:srgbClr val="C0C0C0"/>
                  </a:outerShdw>
                </a:effectLst>
              </a:rPr>
              <a:t>Thesaurus.com</a:t>
            </a:r>
            <a:r>
              <a:rPr lang="en-US" altLang="zh-HK" sz="3600">
                <a:effectLst>
                  <a:outerShdw blurRad="38100" dist="38100" dir="2700000" algn="tl">
                    <a:srgbClr val="C0C0C0"/>
                  </a:outerShdw>
                </a:effectLst>
              </a:rPr>
              <a:t>:</a:t>
            </a:r>
            <a:endParaRPr lang="en-US" altLang="zh-HK" sz="3200" b="1">
              <a:effectLst>
                <a:outerShdw blurRad="38100" dist="38100" dir="2700000" algn="tl">
                  <a:srgbClr val="C0C0C0"/>
                </a:outerShdw>
              </a:effectLst>
            </a:endParaRPr>
          </a:p>
          <a:p>
            <a:pPr marL="762000" indent="-762000" eaLnBrk="1" hangingPunct="1">
              <a:lnSpc>
                <a:spcPct val="80000"/>
              </a:lnSpc>
              <a:buFont typeface="Arial" panose="020B0604020202020204" pitchFamily="34" charset="0"/>
              <a:buNone/>
              <a:defRPr/>
            </a:pPr>
            <a:r>
              <a:rPr lang="en-US" altLang="zh-TW" sz="3600">
                <a:hlinkClick r:id="rId3"/>
              </a:rPr>
              <a:t>http://</a:t>
            </a:r>
            <a:r>
              <a:rPr lang="en-US" altLang="zh-HK" sz="3600">
                <a:hlinkClick r:id="rId3"/>
              </a:rPr>
              <a:t>www.</a:t>
            </a:r>
            <a:r>
              <a:rPr lang="en-US" altLang="zh-TW" sz="3600">
                <a:hlinkClick r:id="rId3"/>
              </a:rPr>
              <a:t>thesaurus.com/</a:t>
            </a:r>
            <a:endParaRPr lang="en-US" altLang="zh-HK" sz="3600"/>
          </a:p>
          <a:p>
            <a:pPr marL="762000" indent="-762000" eaLnBrk="1" hangingPunct="1">
              <a:lnSpc>
                <a:spcPct val="80000"/>
              </a:lnSpc>
              <a:buFont typeface="Arial" panose="020B0604020202020204" pitchFamily="34" charset="0"/>
              <a:buNone/>
              <a:defRPr/>
            </a:pPr>
            <a:endParaRPr lang="en-US" altLang="zh-HK"/>
          </a:p>
        </p:txBody>
      </p:sp>
      <p:pic>
        <p:nvPicPr>
          <p:cNvPr id="20485" name="Picture 4" descr="j0416732">
            <a:extLst>
              <a:ext uri="{FF2B5EF4-FFF2-40B4-BE49-F238E27FC236}">
                <a16:creationId xmlns:a16="http://schemas.microsoft.com/office/drawing/2014/main" id="{9135C414-3F63-4851-9AE6-A65975A0032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16688" y="2420938"/>
            <a:ext cx="2538412" cy="309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2528073736"/>
      </p:ext>
    </p:extLst>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ight Arrow 6"/>
          <p:cNvSpPr/>
          <p:nvPr/>
        </p:nvSpPr>
        <p:spPr>
          <a:xfrm rot="1031912">
            <a:off x="1599127" y="1709926"/>
            <a:ext cx="1133341" cy="239741"/>
          </a:xfrm>
          <a:prstGeom prst="rightArrow">
            <a:avLst/>
          </a:prstGeom>
          <a:solidFill>
            <a:srgbClr val="FF0000"/>
          </a:solidFill>
          <a:ln w="412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0" y="0"/>
            <a:ext cx="9144000" cy="1195834"/>
          </a:xfrm>
          <a:solidFill>
            <a:schemeClr val="accent1">
              <a:lumMod val="20000"/>
              <a:lumOff val="80000"/>
            </a:schemeClr>
          </a:solidFill>
          <a:ln w="66675">
            <a:solidFill>
              <a:schemeClr val="tx1"/>
            </a:solidFill>
          </a:ln>
        </p:spPr>
        <p:txBody>
          <a:bodyPr>
            <a:normAutofit/>
          </a:bodyPr>
          <a:lstStyle/>
          <a:p>
            <a:r>
              <a:rPr lang="en-US" dirty="0">
                <a:latin typeface="Arial Black" panose="020B0A04020102020204" pitchFamily="34" charset="0"/>
              </a:rPr>
              <a:t>All About Antonyms</a:t>
            </a:r>
          </a:p>
        </p:txBody>
      </p:sp>
      <p:sp>
        <p:nvSpPr>
          <p:cNvPr id="3" name="Subtitle 2"/>
          <p:cNvSpPr>
            <a:spLocks noGrp="1"/>
          </p:cNvSpPr>
          <p:nvPr>
            <p:ph type="subTitle" idx="1"/>
          </p:nvPr>
        </p:nvSpPr>
        <p:spPr>
          <a:xfrm>
            <a:off x="1142999" y="3602037"/>
            <a:ext cx="7369935" cy="2554063"/>
          </a:xfrm>
        </p:spPr>
        <p:txBody>
          <a:bodyPr>
            <a:normAutofit fontScale="62500" lnSpcReduction="20000"/>
          </a:bodyPr>
          <a:lstStyle/>
          <a:p>
            <a:r>
              <a:rPr lang="en-US" u="sng" dirty="0"/>
              <a:t>Learning Objective</a:t>
            </a:r>
          </a:p>
          <a:p>
            <a:r>
              <a:rPr lang="en-US" dirty="0"/>
              <a:t>To Identify and </a:t>
            </a:r>
            <a:r>
              <a:rPr lang="en-US"/>
              <a:t>Use Antonyms</a:t>
            </a:r>
            <a:endParaRPr lang="en-US" dirty="0"/>
          </a:p>
          <a:p>
            <a:r>
              <a:rPr lang="en-US" u="sng" dirty="0"/>
              <a:t>Success Criteria</a:t>
            </a:r>
          </a:p>
          <a:p>
            <a:r>
              <a:rPr lang="en-US" dirty="0"/>
              <a:t> I can use </a:t>
            </a:r>
            <a:r>
              <a:rPr lang="en-US" dirty="0" err="1"/>
              <a:t>use</a:t>
            </a:r>
            <a:r>
              <a:rPr lang="en-US" dirty="0"/>
              <a:t> antonyms in a sentence.</a:t>
            </a:r>
          </a:p>
          <a:p>
            <a:r>
              <a:rPr lang="en-US" dirty="0"/>
              <a:t>I can identify antonyms and synonyms</a:t>
            </a:r>
          </a:p>
        </p:txBody>
      </p:sp>
      <p:sp>
        <p:nvSpPr>
          <p:cNvPr id="4" name="Down Arrow 3"/>
          <p:cNvSpPr/>
          <p:nvPr/>
        </p:nvSpPr>
        <p:spPr>
          <a:xfrm>
            <a:off x="2266682" y="1712890"/>
            <a:ext cx="2009104" cy="1596980"/>
          </a:xfrm>
          <a:prstGeom prst="downArrow">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rot="10800000">
            <a:off x="5123645" y="1712890"/>
            <a:ext cx="2009104" cy="1596980"/>
          </a:xfrm>
          <a:prstGeom prst="downArrow">
            <a:avLst/>
          </a:prstGeom>
          <a:solidFill>
            <a:schemeClr val="tx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582769" y="1488002"/>
            <a:ext cx="1120462" cy="461665"/>
          </a:xfrm>
          <a:prstGeom prst="rect">
            <a:avLst/>
          </a:prstGeom>
          <a:solidFill>
            <a:schemeClr val="accent2">
              <a:lumMod val="20000"/>
              <a:lumOff val="80000"/>
            </a:schemeClr>
          </a:solidFill>
          <a:ln w="44450">
            <a:solidFill>
              <a:schemeClr val="tx1"/>
            </a:solidFill>
          </a:ln>
        </p:spPr>
        <p:txBody>
          <a:bodyPr wrap="square" rtlCol="0">
            <a:spAutoFit/>
          </a:bodyPr>
          <a:lstStyle/>
          <a:p>
            <a:pPr algn="ctr"/>
            <a:r>
              <a:rPr lang="en-US" sz="2400" b="1" dirty="0"/>
              <a:t>Down</a:t>
            </a:r>
          </a:p>
        </p:txBody>
      </p:sp>
      <p:sp>
        <p:nvSpPr>
          <p:cNvPr id="8" name="Right Arrow 7"/>
          <p:cNvSpPr/>
          <p:nvPr/>
        </p:nvSpPr>
        <p:spPr>
          <a:xfrm rot="8761924">
            <a:off x="7049362" y="1870734"/>
            <a:ext cx="1133341" cy="239741"/>
          </a:xfrm>
          <a:prstGeom prst="rightArrow">
            <a:avLst/>
          </a:prstGeom>
          <a:solidFill>
            <a:srgbClr val="FF0000"/>
          </a:solidFill>
          <a:ln w="412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7673215" y="1550832"/>
            <a:ext cx="1120462" cy="461665"/>
          </a:xfrm>
          <a:prstGeom prst="rect">
            <a:avLst/>
          </a:prstGeom>
          <a:solidFill>
            <a:schemeClr val="accent2">
              <a:lumMod val="20000"/>
              <a:lumOff val="80000"/>
            </a:schemeClr>
          </a:solidFill>
          <a:ln w="44450">
            <a:solidFill>
              <a:schemeClr val="tx1"/>
            </a:solidFill>
          </a:ln>
        </p:spPr>
        <p:txBody>
          <a:bodyPr wrap="square" rtlCol="0">
            <a:spAutoFit/>
          </a:bodyPr>
          <a:lstStyle/>
          <a:p>
            <a:pPr algn="ctr"/>
            <a:r>
              <a:rPr lang="en-US" sz="2400" b="1" dirty="0"/>
              <a:t>Up</a:t>
            </a:r>
          </a:p>
        </p:txBody>
      </p:sp>
      <p:sp>
        <p:nvSpPr>
          <p:cNvPr id="10" name="Right Arrow 9"/>
          <p:cNvSpPr/>
          <p:nvPr/>
        </p:nvSpPr>
        <p:spPr>
          <a:xfrm rot="20762680">
            <a:off x="1935770" y="2590997"/>
            <a:ext cx="1133341" cy="239741"/>
          </a:xfrm>
          <a:prstGeom prst="rightArrow">
            <a:avLst/>
          </a:prstGeom>
          <a:solidFill>
            <a:srgbClr val="FF0000"/>
          </a:solidFill>
          <a:ln w="412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858592" y="2630664"/>
            <a:ext cx="1120462" cy="461665"/>
          </a:xfrm>
          <a:prstGeom prst="rect">
            <a:avLst/>
          </a:prstGeom>
          <a:solidFill>
            <a:schemeClr val="accent2">
              <a:lumMod val="20000"/>
              <a:lumOff val="80000"/>
            </a:schemeClr>
          </a:solidFill>
          <a:ln w="44450">
            <a:solidFill>
              <a:schemeClr val="tx1"/>
            </a:solidFill>
          </a:ln>
        </p:spPr>
        <p:txBody>
          <a:bodyPr wrap="square" rtlCol="0">
            <a:spAutoFit/>
          </a:bodyPr>
          <a:lstStyle/>
          <a:p>
            <a:pPr algn="ctr"/>
            <a:r>
              <a:rPr lang="en-US" sz="2400" b="1" dirty="0"/>
              <a:t>White</a:t>
            </a:r>
          </a:p>
        </p:txBody>
      </p:sp>
      <p:sp>
        <p:nvSpPr>
          <p:cNvPr id="12" name="Right Arrow 11"/>
          <p:cNvSpPr/>
          <p:nvPr/>
        </p:nvSpPr>
        <p:spPr>
          <a:xfrm rot="12057937">
            <a:off x="6264267" y="2843992"/>
            <a:ext cx="1133341" cy="239741"/>
          </a:xfrm>
          <a:prstGeom prst="rightArrow">
            <a:avLst/>
          </a:prstGeom>
          <a:solidFill>
            <a:srgbClr val="FF0000"/>
          </a:solidFill>
          <a:ln w="412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7207635" y="2861496"/>
            <a:ext cx="1120462" cy="461665"/>
          </a:xfrm>
          <a:prstGeom prst="rect">
            <a:avLst/>
          </a:prstGeom>
          <a:solidFill>
            <a:schemeClr val="accent2">
              <a:lumMod val="20000"/>
              <a:lumOff val="80000"/>
            </a:schemeClr>
          </a:solidFill>
          <a:ln w="44450">
            <a:solidFill>
              <a:schemeClr val="tx1"/>
            </a:solidFill>
          </a:ln>
        </p:spPr>
        <p:txBody>
          <a:bodyPr wrap="square" rtlCol="0">
            <a:spAutoFit/>
          </a:bodyPr>
          <a:lstStyle/>
          <a:p>
            <a:pPr algn="ctr"/>
            <a:r>
              <a:rPr lang="en-US" sz="2400" b="1" dirty="0"/>
              <a:t>Black</a:t>
            </a:r>
          </a:p>
        </p:txBody>
      </p:sp>
    </p:spTree>
    <p:extLst>
      <p:ext uri="{BB962C8B-B14F-4D97-AF65-F5344CB8AC3E}">
        <p14:creationId xmlns:p14="http://schemas.microsoft.com/office/powerpoint/2010/main" val="1854353988"/>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P spid="8" grpId="0" animBg="1"/>
      <p:bldP spid="9" grpId="0" animBg="1"/>
      <p:bldP spid="10" grpId="0" animBg="1"/>
      <p:bldP spid="11" grpId="0" animBg="1"/>
      <p:bldP spid="12" grpId="0" animBg="1"/>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ight Arrow 12"/>
          <p:cNvSpPr/>
          <p:nvPr/>
        </p:nvSpPr>
        <p:spPr>
          <a:xfrm rot="13187183">
            <a:off x="1082624" y="3683802"/>
            <a:ext cx="635320" cy="351321"/>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rot="8338407">
            <a:off x="1269277" y="4687351"/>
            <a:ext cx="635320" cy="351321"/>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rot="2436832">
            <a:off x="2340615" y="4665438"/>
            <a:ext cx="635320" cy="351321"/>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rot="19402540">
            <a:off x="2439859" y="3728295"/>
            <a:ext cx="635320" cy="351321"/>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0" y="0"/>
            <a:ext cx="9144000" cy="915218"/>
          </a:xfrm>
          <a:solidFill>
            <a:schemeClr val="accent4">
              <a:lumMod val="20000"/>
              <a:lumOff val="80000"/>
            </a:schemeClr>
          </a:solidFill>
          <a:ln w="66675">
            <a:solidFill>
              <a:schemeClr val="tx1"/>
            </a:solidFill>
          </a:ln>
        </p:spPr>
        <p:txBody>
          <a:bodyPr>
            <a:normAutofit/>
          </a:bodyPr>
          <a:lstStyle/>
          <a:p>
            <a:r>
              <a:rPr lang="en-US" dirty="0">
                <a:latin typeface="Arial Black" panose="020B0A04020102020204" pitchFamily="34" charset="0"/>
              </a:rPr>
              <a:t>Antonyms</a:t>
            </a:r>
          </a:p>
        </p:txBody>
      </p:sp>
      <p:sp>
        <p:nvSpPr>
          <p:cNvPr id="3" name="TextBox 2"/>
          <p:cNvSpPr txBox="1"/>
          <p:nvPr/>
        </p:nvSpPr>
        <p:spPr>
          <a:xfrm>
            <a:off x="1483829" y="962680"/>
            <a:ext cx="6632620" cy="707886"/>
          </a:xfrm>
          <a:prstGeom prst="rect">
            <a:avLst/>
          </a:prstGeom>
          <a:noFill/>
        </p:spPr>
        <p:txBody>
          <a:bodyPr wrap="square" rtlCol="0">
            <a:spAutoFit/>
          </a:bodyPr>
          <a:lstStyle/>
          <a:p>
            <a:r>
              <a:rPr lang="en-US" sz="4000" dirty="0">
                <a:latin typeface="Arial Black" panose="020B0A04020102020204" pitchFamily="34" charset="0"/>
              </a:rPr>
              <a:t>What are </a:t>
            </a:r>
            <a:r>
              <a:rPr lang="en-US" sz="4000" dirty="0">
                <a:solidFill>
                  <a:srgbClr val="FF0000"/>
                </a:solidFill>
                <a:latin typeface="Arial Black" panose="020B0A04020102020204" pitchFamily="34" charset="0"/>
              </a:rPr>
              <a:t>antonyms</a:t>
            </a:r>
            <a:r>
              <a:rPr lang="en-US" sz="4000" dirty="0">
                <a:latin typeface="Arial Black" panose="020B0A04020102020204" pitchFamily="34" charset="0"/>
              </a:rPr>
              <a:t>?</a:t>
            </a:r>
          </a:p>
        </p:txBody>
      </p:sp>
      <p:sp>
        <p:nvSpPr>
          <p:cNvPr id="5" name="TextBox 4"/>
          <p:cNvSpPr txBox="1"/>
          <p:nvPr/>
        </p:nvSpPr>
        <p:spPr>
          <a:xfrm>
            <a:off x="311851" y="1589417"/>
            <a:ext cx="8976575" cy="646331"/>
          </a:xfrm>
          <a:prstGeom prst="rect">
            <a:avLst/>
          </a:prstGeom>
          <a:noFill/>
        </p:spPr>
        <p:txBody>
          <a:bodyPr wrap="square" rtlCol="0">
            <a:spAutoFit/>
          </a:bodyPr>
          <a:lstStyle/>
          <a:p>
            <a:r>
              <a:rPr lang="en-US" sz="3600" dirty="0">
                <a:latin typeface="Arial Black" panose="020B0A04020102020204" pitchFamily="34" charset="0"/>
              </a:rPr>
              <a:t>Words that mean the </a:t>
            </a:r>
            <a:r>
              <a:rPr lang="en-US" sz="3600" dirty="0">
                <a:solidFill>
                  <a:srgbClr val="FF0000"/>
                </a:solidFill>
                <a:latin typeface="Arial Black" panose="020B0A04020102020204" pitchFamily="34" charset="0"/>
              </a:rPr>
              <a:t>opposite</a:t>
            </a:r>
            <a:r>
              <a:rPr lang="en-US" sz="3600" dirty="0">
                <a:latin typeface="Arial Black" panose="020B0A04020102020204" pitchFamily="34" charset="0"/>
              </a:rPr>
              <a:t>.</a:t>
            </a:r>
          </a:p>
        </p:txBody>
      </p:sp>
      <p:sp>
        <p:nvSpPr>
          <p:cNvPr id="4" name="TextBox 3"/>
          <p:cNvSpPr txBox="1"/>
          <p:nvPr/>
        </p:nvSpPr>
        <p:spPr>
          <a:xfrm>
            <a:off x="1558344" y="3745620"/>
            <a:ext cx="1099931" cy="923330"/>
          </a:xfrm>
          <a:prstGeom prst="rect">
            <a:avLst/>
          </a:prstGeom>
          <a:solidFill>
            <a:schemeClr val="bg1">
              <a:lumMod val="95000"/>
            </a:schemeClr>
          </a:solidFill>
          <a:ln w="63500">
            <a:solidFill>
              <a:schemeClr val="tx1"/>
            </a:solidFill>
          </a:ln>
        </p:spPr>
        <p:txBody>
          <a:bodyPr wrap="square" rtlCol="0">
            <a:spAutoFit/>
          </a:bodyPr>
          <a:lstStyle/>
          <a:p>
            <a:r>
              <a:rPr lang="en-US" sz="5400" b="1" dirty="0"/>
              <a:t>Big</a:t>
            </a:r>
          </a:p>
        </p:txBody>
      </p:sp>
      <p:sp>
        <p:nvSpPr>
          <p:cNvPr id="8" name="TextBox 7"/>
          <p:cNvSpPr txBox="1"/>
          <p:nvPr/>
        </p:nvSpPr>
        <p:spPr>
          <a:xfrm>
            <a:off x="2996206" y="3050919"/>
            <a:ext cx="1214898" cy="584775"/>
          </a:xfrm>
          <a:prstGeom prst="rect">
            <a:avLst/>
          </a:prstGeom>
          <a:solidFill>
            <a:srgbClr val="FFFF00"/>
          </a:solidFill>
          <a:ln w="63500">
            <a:solidFill>
              <a:schemeClr val="tx1"/>
            </a:solidFill>
          </a:ln>
        </p:spPr>
        <p:txBody>
          <a:bodyPr wrap="square" rtlCol="0">
            <a:spAutoFit/>
          </a:bodyPr>
          <a:lstStyle/>
          <a:p>
            <a:r>
              <a:rPr lang="en-US" sz="3200" b="1" dirty="0"/>
              <a:t>Small</a:t>
            </a:r>
          </a:p>
        </p:txBody>
      </p:sp>
      <p:sp>
        <p:nvSpPr>
          <p:cNvPr id="10" name="TextBox 9"/>
          <p:cNvSpPr txBox="1"/>
          <p:nvPr/>
        </p:nvSpPr>
        <p:spPr>
          <a:xfrm>
            <a:off x="2996206" y="5047418"/>
            <a:ext cx="1099931" cy="584775"/>
          </a:xfrm>
          <a:prstGeom prst="rect">
            <a:avLst/>
          </a:prstGeom>
          <a:solidFill>
            <a:srgbClr val="FFFF00"/>
          </a:solidFill>
          <a:ln w="63500">
            <a:solidFill>
              <a:schemeClr val="tx1"/>
            </a:solidFill>
          </a:ln>
        </p:spPr>
        <p:txBody>
          <a:bodyPr wrap="square" rtlCol="0">
            <a:spAutoFit/>
          </a:bodyPr>
          <a:lstStyle/>
          <a:p>
            <a:r>
              <a:rPr lang="en-US" sz="3200" b="1" dirty="0"/>
              <a:t>Little</a:t>
            </a:r>
          </a:p>
        </p:txBody>
      </p:sp>
      <p:sp>
        <p:nvSpPr>
          <p:cNvPr id="12" name="TextBox 11"/>
          <p:cNvSpPr txBox="1"/>
          <p:nvPr/>
        </p:nvSpPr>
        <p:spPr>
          <a:xfrm>
            <a:off x="178268" y="5042631"/>
            <a:ext cx="1099931" cy="584775"/>
          </a:xfrm>
          <a:prstGeom prst="rect">
            <a:avLst/>
          </a:prstGeom>
          <a:solidFill>
            <a:srgbClr val="FFFF00"/>
          </a:solidFill>
          <a:ln w="63500">
            <a:solidFill>
              <a:schemeClr val="tx1"/>
            </a:solidFill>
          </a:ln>
        </p:spPr>
        <p:txBody>
          <a:bodyPr wrap="square" rtlCol="0">
            <a:spAutoFit/>
          </a:bodyPr>
          <a:lstStyle/>
          <a:p>
            <a:r>
              <a:rPr lang="en-US" sz="3200" b="1" dirty="0"/>
              <a:t>Tiny</a:t>
            </a:r>
          </a:p>
        </p:txBody>
      </p:sp>
      <p:sp>
        <p:nvSpPr>
          <p:cNvPr id="14" name="TextBox 13"/>
          <p:cNvSpPr txBox="1"/>
          <p:nvPr/>
        </p:nvSpPr>
        <p:spPr>
          <a:xfrm>
            <a:off x="167425" y="2976154"/>
            <a:ext cx="2258162" cy="584775"/>
          </a:xfrm>
          <a:prstGeom prst="rect">
            <a:avLst/>
          </a:prstGeom>
          <a:solidFill>
            <a:srgbClr val="FFFF00"/>
          </a:solidFill>
          <a:ln w="63500">
            <a:solidFill>
              <a:schemeClr val="tx1"/>
            </a:solidFill>
          </a:ln>
        </p:spPr>
        <p:txBody>
          <a:bodyPr wrap="square" rtlCol="0">
            <a:spAutoFit/>
          </a:bodyPr>
          <a:lstStyle/>
          <a:p>
            <a:r>
              <a:rPr lang="en-US" sz="3200" b="1" dirty="0"/>
              <a:t>Microscopic</a:t>
            </a:r>
          </a:p>
        </p:txBody>
      </p:sp>
      <p:sp>
        <p:nvSpPr>
          <p:cNvPr id="15" name="Right Arrow 14"/>
          <p:cNvSpPr/>
          <p:nvPr/>
        </p:nvSpPr>
        <p:spPr>
          <a:xfrm rot="13187183">
            <a:off x="5476379" y="3466496"/>
            <a:ext cx="635320" cy="351321"/>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Arrow 15"/>
          <p:cNvSpPr/>
          <p:nvPr/>
        </p:nvSpPr>
        <p:spPr>
          <a:xfrm rot="8338407">
            <a:off x="5823370" y="4735098"/>
            <a:ext cx="635320" cy="351321"/>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Arrow 16"/>
          <p:cNvSpPr/>
          <p:nvPr/>
        </p:nvSpPr>
        <p:spPr>
          <a:xfrm rot="2436832">
            <a:off x="7129717" y="4673985"/>
            <a:ext cx="635320" cy="351321"/>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p:cNvSpPr/>
          <p:nvPr/>
        </p:nvSpPr>
        <p:spPr>
          <a:xfrm rot="19402540">
            <a:off x="7422983" y="3512822"/>
            <a:ext cx="595479" cy="351321"/>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5691569" y="3832088"/>
            <a:ext cx="2029153" cy="923330"/>
          </a:xfrm>
          <a:prstGeom prst="rect">
            <a:avLst/>
          </a:prstGeom>
          <a:solidFill>
            <a:schemeClr val="bg1">
              <a:lumMod val="95000"/>
            </a:schemeClr>
          </a:solidFill>
          <a:ln w="63500">
            <a:solidFill>
              <a:schemeClr val="tx1"/>
            </a:solidFill>
          </a:ln>
        </p:spPr>
        <p:txBody>
          <a:bodyPr wrap="square" rtlCol="0">
            <a:spAutoFit/>
          </a:bodyPr>
          <a:lstStyle/>
          <a:p>
            <a:r>
              <a:rPr lang="en-US" sz="5400" b="1" dirty="0"/>
              <a:t>Happy</a:t>
            </a:r>
          </a:p>
        </p:txBody>
      </p:sp>
      <p:sp>
        <p:nvSpPr>
          <p:cNvPr id="20" name="TextBox 19"/>
          <p:cNvSpPr txBox="1"/>
          <p:nvPr/>
        </p:nvSpPr>
        <p:spPr>
          <a:xfrm>
            <a:off x="7720722" y="2867449"/>
            <a:ext cx="1099931" cy="584775"/>
          </a:xfrm>
          <a:prstGeom prst="rect">
            <a:avLst/>
          </a:prstGeom>
          <a:solidFill>
            <a:srgbClr val="FFFF00"/>
          </a:solidFill>
          <a:ln w="63500">
            <a:solidFill>
              <a:schemeClr val="tx1"/>
            </a:solidFill>
          </a:ln>
        </p:spPr>
        <p:txBody>
          <a:bodyPr wrap="square" rtlCol="0">
            <a:spAutoFit/>
          </a:bodyPr>
          <a:lstStyle/>
          <a:p>
            <a:pPr algn="ctr"/>
            <a:r>
              <a:rPr lang="en-US" sz="3200" b="1" dirty="0"/>
              <a:t>Sad</a:t>
            </a:r>
          </a:p>
        </p:txBody>
      </p:sp>
      <p:sp>
        <p:nvSpPr>
          <p:cNvPr id="21" name="TextBox 20"/>
          <p:cNvSpPr txBox="1"/>
          <p:nvPr/>
        </p:nvSpPr>
        <p:spPr>
          <a:xfrm>
            <a:off x="7618078" y="5036180"/>
            <a:ext cx="1243426" cy="584775"/>
          </a:xfrm>
          <a:prstGeom prst="rect">
            <a:avLst/>
          </a:prstGeom>
          <a:solidFill>
            <a:srgbClr val="FFFF00"/>
          </a:solidFill>
          <a:ln w="63500">
            <a:solidFill>
              <a:schemeClr val="tx1"/>
            </a:solidFill>
          </a:ln>
        </p:spPr>
        <p:txBody>
          <a:bodyPr wrap="square" rtlCol="0">
            <a:spAutoFit/>
          </a:bodyPr>
          <a:lstStyle/>
          <a:p>
            <a:r>
              <a:rPr lang="en-US" sz="3200" b="1" dirty="0"/>
              <a:t>Upset</a:t>
            </a:r>
          </a:p>
        </p:txBody>
      </p:sp>
      <p:sp>
        <p:nvSpPr>
          <p:cNvPr id="22" name="TextBox 21"/>
          <p:cNvSpPr txBox="1"/>
          <p:nvPr/>
        </p:nvSpPr>
        <p:spPr>
          <a:xfrm>
            <a:off x="4800139" y="5079669"/>
            <a:ext cx="1735565" cy="584775"/>
          </a:xfrm>
          <a:prstGeom prst="rect">
            <a:avLst/>
          </a:prstGeom>
          <a:solidFill>
            <a:srgbClr val="FFFF00"/>
          </a:solidFill>
          <a:ln w="63500">
            <a:solidFill>
              <a:schemeClr val="tx1"/>
            </a:solidFill>
          </a:ln>
        </p:spPr>
        <p:txBody>
          <a:bodyPr wrap="square" rtlCol="0">
            <a:spAutoFit/>
          </a:bodyPr>
          <a:lstStyle/>
          <a:p>
            <a:r>
              <a:rPr lang="en-US" sz="3200" b="1" dirty="0"/>
              <a:t>Unhappy</a:t>
            </a:r>
          </a:p>
        </p:txBody>
      </p:sp>
      <p:sp>
        <p:nvSpPr>
          <p:cNvPr id="23" name="TextBox 22"/>
          <p:cNvSpPr txBox="1"/>
          <p:nvPr/>
        </p:nvSpPr>
        <p:spPr>
          <a:xfrm>
            <a:off x="4781723" y="2785107"/>
            <a:ext cx="2003695" cy="584775"/>
          </a:xfrm>
          <a:prstGeom prst="rect">
            <a:avLst/>
          </a:prstGeom>
          <a:solidFill>
            <a:srgbClr val="FFFF00"/>
          </a:solidFill>
          <a:ln w="63500">
            <a:solidFill>
              <a:schemeClr val="tx1"/>
            </a:solidFill>
          </a:ln>
        </p:spPr>
        <p:txBody>
          <a:bodyPr wrap="square" rtlCol="0">
            <a:spAutoFit/>
          </a:bodyPr>
          <a:lstStyle/>
          <a:p>
            <a:r>
              <a:rPr lang="en-US" sz="3200" b="1" dirty="0"/>
              <a:t>Miserable</a:t>
            </a:r>
          </a:p>
        </p:txBody>
      </p:sp>
    </p:spTree>
    <p:extLst>
      <p:ext uri="{BB962C8B-B14F-4D97-AF65-F5344CB8AC3E}">
        <p14:creationId xmlns:p14="http://schemas.microsoft.com/office/powerpoint/2010/main" val="3351151911"/>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7"/>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2"/>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3"/>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1" grpId="0" animBg="1"/>
      <p:bldP spid="9" grpId="0" animBg="1"/>
      <p:bldP spid="6" grpId="0" animBg="1"/>
      <p:bldP spid="5" grpId="0"/>
      <p:bldP spid="4" grpId="0" animBg="1"/>
      <p:bldP spid="8" grpId="0" animBg="1"/>
      <p:bldP spid="10" grpId="0" animBg="1"/>
      <p:bldP spid="12"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927652"/>
          </a:xfrm>
          <a:solidFill>
            <a:schemeClr val="bg1"/>
          </a:solidFill>
          <a:ln w="66675">
            <a:solidFill>
              <a:schemeClr val="tx1"/>
            </a:solidFill>
          </a:ln>
        </p:spPr>
        <p:txBody>
          <a:bodyPr>
            <a:normAutofit/>
          </a:bodyPr>
          <a:lstStyle/>
          <a:p>
            <a:r>
              <a:rPr lang="en-US" dirty="0">
                <a:latin typeface="Arial Black" panose="020B0A04020102020204" pitchFamily="34" charset="0"/>
              </a:rPr>
              <a:t>Match the Antonyms </a:t>
            </a:r>
          </a:p>
        </p:txBody>
      </p:sp>
      <p:sp>
        <p:nvSpPr>
          <p:cNvPr id="3" name="TextBox 2"/>
          <p:cNvSpPr txBox="1"/>
          <p:nvPr/>
        </p:nvSpPr>
        <p:spPr>
          <a:xfrm>
            <a:off x="988500" y="1071373"/>
            <a:ext cx="2695604" cy="8094524"/>
          </a:xfrm>
          <a:prstGeom prst="rect">
            <a:avLst/>
          </a:prstGeom>
          <a:noFill/>
        </p:spPr>
        <p:txBody>
          <a:bodyPr wrap="square" rtlCol="0">
            <a:spAutoFit/>
          </a:bodyPr>
          <a:lstStyle/>
          <a:p>
            <a:pPr marL="457200" indent="-457200">
              <a:lnSpc>
                <a:spcPct val="200000"/>
              </a:lnSpc>
              <a:buFont typeface="Arial" panose="020B0604020202020204" pitchFamily="34" charset="0"/>
              <a:buChar char="•"/>
            </a:pPr>
            <a:r>
              <a:rPr lang="en-US" sz="3200" dirty="0">
                <a:latin typeface="Arial Black" panose="020B0A04020102020204" pitchFamily="34" charset="0"/>
              </a:rPr>
              <a:t>Hot</a:t>
            </a:r>
          </a:p>
          <a:p>
            <a:pPr marL="457200" indent="-457200">
              <a:lnSpc>
                <a:spcPct val="200000"/>
              </a:lnSpc>
              <a:buFont typeface="Arial" panose="020B0604020202020204" pitchFamily="34" charset="0"/>
              <a:buChar char="•"/>
            </a:pPr>
            <a:r>
              <a:rPr lang="en-US" sz="3200" dirty="0">
                <a:latin typeface="Arial Black" panose="020B0A04020102020204" pitchFamily="34" charset="0"/>
              </a:rPr>
              <a:t>Empty</a:t>
            </a:r>
          </a:p>
          <a:p>
            <a:pPr marL="457200" indent="-457200">
              <a:lnSpc>
                <a:spcPct val="200000"/>
              </a:lnSpc>
              <a:buFont typeface="Arial" panose="020B0604020202020204" pitchFamily="34" charset="0"/>
              <a:buChar char="•"/>
            </a:pPr>
            <a:r>
              <a:rPr lang="en-US" sz="3200" dirty="0">
                <a:latin typeface="Arial Black" panose="020B0A04020102020204" pitchFamily="34" charset="0"/>
              </a:rPr>
              <a:t>Boy</a:t>
            </a:r>
          </a:p>
          <a:p>
            <a:pPr marL="457200" indent="-457200">
              <a:lnSpc>
                <a:spcPct val="200000"/>
              </a:lnSpc>
              <a:buFont typeface="Arial" panose="020B0604020202020204" pitchFamily="34" charset="0"/>
              <a:buChar char="•"/>
            </a:pPr>
            <a:r>
              <a:rPr lang="en-US" sz="3200" dirty="0">
                <a:latin typeface="Arial Black" panose="020B0A04020102020204" pitchFamily="34" charset="0"/>
              </a:rPr>
              <a:t>Old</a:t>
            </a:r>
          </a:p>
          <a:p>
            <a:pPr marL="457200" indent="-457200">
              <a:lnSpc>
                <a:spcPct val="200000"/>
              </a:lnSpc>
              <a:buFont typeface="Arial" panose="020B0604020202020204" pitchFamily="34" charset="0"/>
              <a:buChar char="•"/>
            </a:pPr>
            <a:r>
              <a:rPr lang="en-US" sz="3200" dirty="0">
                <a:latin typeface="Arial Black" panose="020B0A04020102020204" pitchFamily="34" charset="0"/>
              </a:rPr>
              <a:t>Mean</a:t>
            </a:r>
          </a:p>
          <a:p>
            <a:pPr marL="457200" indent="-457200">
              <a:lnSpc>
                <a:spcPct val="200000"/>
              </a:lnSpc>
              <a:buFont typeface="Arial" panose="020B0604020202020204" pitchFamily="34" charset="0"/>
              <a:buChar char="•"/>
            </a:pPr>
            <a:r>
              <a:rPr lang="en-US" sz="3200" dirty="0">
                <a:latin typeface="Arial Black" panose="020B0A04020102020204" pitchFamily="34" charset="0"/>
              </a:rPr>
              <a:t>Clean</a:t>
            </a:r>
          </a:p>
          <a:p>
            <a:endParaRPr lang="en-US" sz="3200" dirty="0">
              <a:latin typeface="Arial Black" panose="020B0A04020102020204" pitchFamily="34" charset="0"/>
            </a:endParaRPr>
          </a:p>
          <a:p>
            <a:pPr marL="457200" indent="-457200">
              <a:buFont typeface="Arial" panose="020B0604020202020204" pitchFamily="34" charset="0"/>
              <a:buChar char="•"/>
            </a:pPr>
            <a:endParaRPr lang="en-US" sz="3200" dirty="0">
              <a:latin typeface="Arial Black" panose="020B0A04020102020204" pitchFamily="34" charset="0"/>
            </a:endParaRPr>
          </a:p>
          <a:p>
            <a:endParaRPr lang="en-US" sz="3200" dirty="0">
              <a:latin typeface="Arial Black" panose="020B0A04020102020204" pitchFamily="34" charset="0"/>
            </a:endParaRPr>
          </a:p>
          <a:p>
            <a:endParaRPr lang="en-US" sz="4000" dirty="0">
              <a:latin typeface="Arial Black" panose="020B0A04020102020204" pitchFamily="34" charset="0"/>
            </a:endParaRPr>
          </a:p>
        </p:txBody>
      </p:sp>
      <p:sp>
        <p:nvSpPr>
          <p:cNvPr id="24" name="TextBox 23"/>
          <p:cNvSpPr txBox="1"/>
          <p:nvPr/>
        </p:nvSpPr>
        <p:spPr>
          <a:xfrm>
            <a:off x="5169561" y="927652"/>
            <a:ext cx="2695604" cy="8094524"/>
          </a:xfrm>
          <a:prstGeom prst="rect">
            <a:avLst/>
          </a:prstGeom>
          <a:noFill/>
        </p:spPr>
        <p:txBody>
          <a:bodyPr wrap="square" rtlCol="0">
            <a:spAutoFit/>
          </a:bodyPr>
          <a:lstStyle/>
          <a:p>
            <a:pPr marL="457200" indent="-457200">
              <a:lnSpc>
                <a:spcPct val="200000"/>
              </a:lnSpc>
              <a:buFont typeface="Arial" panose="020B0604020202020204" pitchFamily="34" charset="0"/>
              <a:buChar char="•"/>
            </a:pPr>
            <a:r>
              <a:rPr lang="en-US" sz="3200" dirty="0">
                <a:latin typeface="Arial Black" panose="020B0A04020102020204" pitchFamily="34" charset="0"/>
              </a:rPr>
              <a:t>Young</a:t>
            </a:r>
          </a:p>
          <a:p>
            <a:pPr marL="457200" indent="-457200">
              <a:lnSpc>
                <a:spcPct val="200000"/>
              </a:lnSpc>
              <a:buFont typeface="Arial" panose="020B0604020202020204" pitchFamily="34" charset="0"/>
              <a:buChar char="•"/>
            </a:pPr>
            <a:r>
              <a:rPr lang="en-US" sz="3200" dirty="0">
                <a:latin typeface="Arial Black" panose="020B0A04020102020204" pitchFamily="34" charset="0"/>
              </a:rPr>
              <a:t>Dirty</a:t>
            </a:r>
          </a:p>
          <a:p>
            <a:pPr marL="457200" indent="-457200">
              <a:lnSpc>
                <a:spcPct val="200000"/>
              </a:lnSpc>
              <a:buFont typeface="Arial" panose="020B0604020202020204" pitchFamily="34" charset="0"/>
              <a:buChar char="•"/>
            </a:pPr>
            <a:r>
              <a:rPr lang="en-US" sz="3200" dirty="0">
                <a:latin typeface="Arial Black" panose="020B0A04020102020204" pitchFamily="34" charset="0"/>
              </a:rPr>
              <a:t>Full</a:t>
            </a:r>
          </a:p>
          <a:p>
            <a:pPr marL="457200" indent="-457200">
              <a:lnSpc>
                <a:spcPct val="200000"/>
              </a:lnSpc>
              <a:buFont typeface="Arial" panose="020B0604020202020204" pitchFamily="34" charset="0"/>
              <a:buChar char="•"/>
            </a:pPr>
            <a:r>
              <a:rPr lang="en-US" sz="3200" dirty="0">
                <a:latin typeface="Arial Black" panose="020B0A04020102020204" pitchFamily="34" charset="0"/>
              </a:rPr>
              <a:t>Kind</a:t>
            </a:r>
          </a:p>
          <a:p>
            <a:pPr marL="457200" indent="-457200">
              <a:lnSpc>
                <a:spcPct val="200000"/>
              </a:lnSpc>
              <a:buFont typeface="Arial" panose="020B0604020202020204" pitchFamily="34" charset="0"/>
              <a:buChar char="•"/>
            </a:pPr>
            <a:r>
              <a:rPr lang="en-US" sz="3200" dirty="0">
                <a:latin typeface="Arial Black" panose="020B0A04020102020204" pitchFamily="34" charset="0"/>
              </a:rPr>
              <a:t>Cold</a:t>
            </a:r>
          </a:p>
          <a:p>
            <a:pPr marL="457200" indent="-457200">
              <a:lnSpc>
                <a:spcPct val="200000"/>
              </a:lnSpc>
              <a:buFont typeface="Arial" panose="020B0604020202020204" pitchFamily="34" charset="0"/>
              <a:buChar char="•"/>
            </a:pPr>
            <a:r>
              <a:rPr lang="en-US" sz="3200" dirty="0">
                <a:latin typeface="Arial Black" panose="020B0A04020102020204" pitchFamily="34" charset="0"/>
              </a:rPr>
              <a:t>Girl</a:t>
            </a:r>
          </a:p>
          <a:p>
            <a:endParaRPr lang="en-US" sz="3200" dirty="0">
              <a:latin typeface="Arial Black" panose="020B0A04020102020204" pitchFamily="34" charset="0"/>
            </a:endParaRPr>
          </a:p>
          <a:p>
            <a:pPr marL="457200" indent="-457200">
              <a:buFont typeface="Arial" panose="020B0604020202020204" pitchFamily="34" charset="0"/>
              <a:buChar char="•"/>
            </a:pPr>
            <a:endParaRPr lang="en-US" sz="3200" dirty="0">
              <a:latin typeface="Arial Black" panose="020B0A04020102020204" pitchFamily="34" charset="0"/>
            </a:endParaRPr>
          </a:p>
          <a:p>
            <a:endParaRPr lang="en-US" sz="3200" dirty="0">
              <a:latin typeface="Arial Black" panose="020B0A04020102020204" pitchFamily="34" charset="0"/>
            </a:endParaRPr>
          </a:p>
          <a:p>
            <a:endParaRPr lang="en-US" sz="4000" dirty="0">
              <a:latin typeface="Arial Black" panose="020B0A04020102020204" pitchFamily="34" charset="0"/>
            </a:endParaRPr>
          </a:p>
        </p:txBody>
      </p:sp>
      <p:cxnSp>
        <p:nvCxnSpPr>
          <p:cNvPr id="27" name="Straight Connector 26"/>
          <p:cNvCxnSpPr/>
          <p:nvPr/>
        </p:nvCxnSpPr>
        <p:spPr>
          <a:xfrm>
            <a:off x="4306957" y="1071373"/>
            <a:ext cx="0" cy="5786627"/>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Right Arrow 28"/>
          <p:cNvSpPr/>
          <p:nvPr/>
        </p:nvSpPr>
        <p:spPr>
          <a:xfrm rot="3020003">
            <a:off x="1944565" y="3314969"/>
            <a:ext cx="4340469" cy="303825"/>
          </a:xfrm>
          <a:prstGeom prst="rightArrow">
            <a:avLst/>
          </a:prstGeom>
          <a:solidFill>
            <a:srgbClr val="FF0000"/>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Arrow 29"/>
          <p:cNvSpPr/>
          <p:nvPr/>
        </p:nvSpPr>
        <p:spPr>
          <a:xfrm rot="913070">
            <a:off x="2896070" y="2955303"/>
            <a:ext cx="2485445" cy="287216"/>
          </a:xfrm>
          <a:prstGeom prst="rightArrow">
            <a:avLst/>
          </a:prstGeom>
          <a:solidFill>
            <a:srgbClr val="FF0000"/>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ight Arrow 30"/>
          <p:cNvSpPr/>
          <p:nvPr/>
        </p:nvSpPr>
        <p:spPr>
          <a:xfrm rot="2384381">
            <a:off x="2174518" y="4849130"/>
            <a:ext cx="3637246" cy="276567"/>
          </a:xfrm>
          <a:prstGeom prst="rightArrow">
            <a:avLst/>
          </a:prstGeom>
          <a:solidFill>
            <a:srgbClr val="FF0000"/>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ight Arrow 31"/>
          <p:cNvSpPr/>
          <p:nvPr/>
        </p:nvSpPr>
        <p:spPr>
          <a:xfrm rot="19059181">
            <a:off x="1926529" y="3066012"/>
            <a:ext cx="3902003" cy="231875"/>
          </a:xfrm>
          <a:prstGeom prst="rightArrow">
            <a:avLst/>
          </a:prstGeom>
          <a:solidFill>
            <a:srgbClr val="FF0000"/>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ight Arrow 32"/>
          <p:cNvSpPr/>
          <p:nvPr/>
        </p:nvSpPr>
        <p:spPr>
          <a:xfrm rot="20316073">
            <a:off x="2721031" y="4953615"/>
            <a:ext cx="2866348" cy="316823"/>
          </a:xfrm>
          <a:prstGeom prst="rightArrow">
            <a:avLst/>
          </a:prstGeom>
          <a:solidFill>
            <a:srgbClr val="FF0000"/>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ight Arrow 33"/>
          <p:cNvSpPr/>
          <p:nvPr/>
        </p:nvSpPr>
        <p:spPr>
          <a:xfrm rot="18427274">
            <a:off x="1994945" y="4413440"/>
            <a:ext cx="4575755" cy="258224"/>
          </a:xfrm>
          <a:prstGeom prst="rightArrow">
            <a:avLst/>
          </a:prstGeom>
          <a:solidFill>
            <a:srgbClr val="FF0000"/>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48997154"/>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up)">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wipe(left)">
                                      <p:cBhvr>
                                        <p:cTn id="12" dur="500"/>
                                        <p:tgtEl>
                                          <p:spTgt spid="3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wipe(left)">
                                      <p:cBhvr>
                                        <p:cTn id="17" dur="500"/>
                                        <p:tgtEl>
                                          <p:spTgt spid="3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wipe(down)">
                                      <p:cBhvr>
                                        <p:cTn id="22" dur="500"/>
                                        <p:tgtEl>
                                          <p:spTgt spid="3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wipe(down)">
                                      <p:cBhvr>
                                        <p:cTn id="27" dur="500"/>
                                        <p:tgtEl>
                                          <p:spTgt spid="3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wipe(down)">
                                      <p:cBhvr>
                                        <p:cTn id="32"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32" grpId="0" animBg="1"/>
      <p:bldP spid="33" grpId="0" animBg="1"/>
      <p:bldP spid="3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ight Arrow 12"/>
          <p:cNvSpPr/>
          <p:nvPr/>
        </p:nvSpPr>
        <p:spPr>
          <a:xfrm rot="13187183">
            <a:off x="1082624" y="3935590"/>
            <a:ext cx="635320" cy="351321"/>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rot="8338407">
            <a:off x="1269277" y="4939139"/>
            <a:ext cx="635320" cy="351321"/>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rot="2436832">
            <a:off x="2340615" y="4917226"/>
            <a:ext cx="635320" cy="351321"/>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rot="19402540">
            <a:off x="2439859" y="3980083"/>
            <a:ext cx="635320" cy="351321"/>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0" y="0"/>
            <a:ext cx="9144000" cy="887575"/>
          </a:xfrm>
          <a:solidFill>
            <a:schemeClr val="tx2">
              <a:lumMod val="20000"/>
              <a:lumOff val="80000"/>
            </a:schemeClr>
          </a:solidFill>
          <a:ln w="66675">
            <a:solidFill>
              <a:schemeClr val="tx1"/>
            </a:solidFill>
          </a:ln>
        </p:spPr>
        <p:txBody>
          <a:bodyPr>
            <a:normAutofit/>
          </a:bodyPr>
          <a:lstStyle/>
          <a:p>
            <a:r>
              <a:rPr lang="en-US" dirty="0">
                <a:latin typeface="Arial Black" panose="020B0A04020102020204" pitchFamily="34" charset="0"/>
              </a:rPr>
              <a:t>Review: Synonyms</a:t>
            </a:r>
          </a:p>
        </p:txBody>
      </p:sp>
      <p:sp>
        <p:nvSpPr>
          <p:cNvPr id="3" name="TextBox 2"/>
          <p:cNvSpPr txBox="1"/>
          <p:nvPr/>
        </p:nvSpPr>
        <p:spPr>
          <a:xfrm>
            <a:off x="1558344" y="1174225"/>
            <a:ext cx="6632620" cy="707886"/>
          </a:xfrm>
          <a:prstGeom prst="rect">
            <a:avLst/>
          </a:prstGeom>
          <a:noFill/>
        </p:spPr>
        <p:txBody>
          <a:bodyPr wrap="square" rtlCol="0">
            <a:spAutoFit/>
          </a:bodyPr>
          <a:lstStyle/>
          <a:p>
            <a:r>
              <a:rPr lang="en-US" sz="4000" dirty="0">
                <a:latin typeface="Arial Black" panose="020B0A04020102020204" pitchFamily="34" charset="0"/>
              </a:rPr>
              <a:t>What are </a:t>
            </a:r>
            <a:r>
              <a:rPr lang="en-US" sz="4000" dirty="0">
                <a:solidFill>
                  <a:srgbClr val="FF0000"/>
                </a:solidFill>
                <a:latin typeface="Arial Black" panose="020B0A04020102020204" pitchFamily="34" charset="0"/>
              </a:rPr>
              <a:t>synonyms</a:t>
            </a:r>
            <a:r>
              <a:rPr lang="en-US" sz="4000" dirty="0">
                <a:latin typeface="Arial Black" panose="020B0A04020102020204" pitchFamily="34" charset="0"/>
              </a:rPr>
              <a:t>?</a:t>
            </a:r>
          </a:p>
        </p:txBody>
      </p:sp>
      <p:sp>
        <p:nvSpPr>
          <p:cNvPr id="5" name="TextBox 4"/>
          <p:cNvSpPr txBox="1"/>
          <p:nvPr/>
        </p:nvSpPr>
        <p:spPr>
          <a:xfrm>
            <a:off x="293435" y="1862962"/>
            <a:ext cx="8976575" cy="646331"/>
          </a:xfrm>
          <a:prstGeom prst="rect">
            <a:avLst/>
          </a:prstGeom>
          <a:noFill/>
        </p:spPr>
        <p:txBody>
          <a:bodyPr wrap="square" rtlCol="0">
            <a:spAutoFit/>
          </a:bodyPr>
          <a:lstStyle/>
          <a:p>
            <a:r>
              <a:rPr lang="en-US" sz="3600" dirty="0">
                <a:latin typeface="Arial Black" panose="020B0A04020102020204" pitchFamily="34" charset="0"/>
              </a:rPr>
              <a:t>Words that mean the </a:t>
            </a:r>
            <a:r>
              <a:rPr lang="en-US" sz="3600" dirty="0">
                <a:solidFill>
                  <a:srgbClr val="FF0000"/>
                </a:solidFill>
                <a:latin typeface="Arial Black" panose="020B0A04020102020204" pitchFamily="34" charset="0"/>
              </a:rPr>
              <a:t>same</a:t>
            </a:r>
            <a:r>
              <a:rPr lang="en-US" sz="3600" dirty="0">
                <a:latin typeface="Arial Black" panose="020B0A04020102020204" pitchFamily="34" charset="0"/>
              </a:rPr>
              <a:t> thing.</a:t>
            </a:r>
          </a:p>
        </p:txBody>
      </p:sp>
      <p:sp>
        <p:nvSpPr>
          <p:cNvPr id="4" name="TextBox 3"/>
          <p:cNvSpPr txBox="1"/>
          <p:nvPr/>
        </p:nvSpPr>
        <p:spPr>
          <a:xfrm>
            <a:off x="1558344" y="3997408"/>
            <a:ext cx="1099931" cy="923330"/>
          </a:xfrm>
          <a:prstGeom prst="rect">
            <a:avLst/>
          </a:prstGeom>
          <a:solidFill>
            <a:schemeClr val="bg1">
              <a:lumMod val="95000"/>
            </a:schemeClr>
          </a:solidFill>
          <a:ln w="63500">
            <a:solidFill>
              <a:schemeClr val="tx1"/>
            </a:solidFill>
          </a:ln>
        </p:spPr>
        <p:txBody>
          <a:bodyPr wrap="square" rtlCol="0">
            <a:spAutoFit/>
          </a:bodyPr>
          <a:lstStyle/>
          <a:p>
            <a:r>
              <a:rPr lang="en-US" sz="5400" b="1" dirty="0"/>
              <a:t>Big</a:t>
            </a:r>
          </a:p>
        </p:txBody>
      </p:sp>
      <p:sp>
        <p:nvSpPr>
          <p:cNvPr id="8" name="TextBox 7"/>
          <p:cNvSpPr txBox="1"/>
          <p:nvPr/>
        </p:nvSpPr>
        <p:spPr>
          <a:xfrm>
            <a:off x="2996206" y="3302707"/>
            <a:ext cx="1099931" cy="584775"/>
          </a:xfrm>
          <a:prstGeom prst="rect">
            <a:avLst/>
          </a:prstGeom>
          <a:solidFill>
            <a:srgbClr val="FFFF00"/>
          </a:solidFill>
          <a:ln w="63500">
            <a:solidFill>
              <a:schemeClr val="tx1"/>
            </a:solidFill>
          </a:ln>
        </p:spPr>
        <p:txBody>
          <a:bodyPr wrap="square" rtlCol="0">
            <a:spAutoFit/>
          </a:bodyPr>
          <a:lstStyle/>
          <a:p>
            <a:r>
              <a:rPr lang="en-US" sz="3200" b="1" dirty="0"/>
              <a:t>Huge</a:t>
            </a:r>
          </a:p>
        </p:txBody>
      </p:sp>
      <p:sp>
        <p:nvSpPr>
          <p:cNvPr id="10" name="TextBox 9"/>
          <p:cNvSpPr txBox="1"/>
          <p:nvPr/>
        </p:nvSpPr>
        <p:spPr>
          <a:xfrm>
            <a:off x="2996206" y="5299206"/>
            <a:ext cx="1099931" cy="584775"/>
          </a:xfrm>
          <a:prstGeom prst="rect">
            <a:avLst/>
          </a:prstGeom>
          <a:solidFill>
            <a:srgbClr val="FFFF00"/>
          </a:solidFill>
          <a:ln w="63500">
            <a:solidFill>
              <a:schemeClr val="tx1"/>
            </a:solidFill>
          </a:ln>
        </p:spPr>
        <p:txBody>
          <a:bodyPr wrap="square" rtlCol="0">
            <a:spAutoFit/>
          </a:bodyPr>
          <a:lstStyle/>
          <a:p>
            <a:r>
              <a:rPr lang="en-US" sz="3200" b="1" dirty="0"/>
              <a:t>Large</a:t>
            </a:r>
          </a:p>
        </p:txBody>
      </p:sp>
      <p:sp>
        <p:nvSpPr>
          <p:cNvPr id="12" name="TextBox 11"/>
          <p:cNvSpPr txBox="1"/>
          <p:nvPr/>
        </p:nvSpPr>
        <p:spPr>
          <a:xfrm>
            <a:off x="178268" y="5294419"/>
            <a:ext cx="1099931" cy="584775"/>
          </a:xfrm>
          <a:prstGeom prst="rect">
            <a:avLst/>
          </a:prstGeom>
          <a:solidFill>
            <a:srgbClr val="FFFF00"/>
          </a:solidFill>
          <a:ln w="63500">
            <a:solidFill>
              <a:schemeClr val="tx1"/>
            </a:solidFill>
          </a:ln>
        </p:spPr>
        <p:txBody>
          <a:bodyPr wrap="square" rtlCol="0">
            <a:spAutoFit/>
          </a:bodyPr>
          <a:lstStyle/>
          <a:p>
            <a:r>
              <a:rPr lang="en-US" sz="3200" b="1" dirty="0"/>
              <a:t>Giant</a:t>
            </a:r>
          </a:p>
        </p:txBody>
      </p:sp>
      <p:sp>
        <p:nvSpPr>
          <p:cNvPr id="14" name="TextBox 13"/>
          <p:cNvSpPr txBox="1"/>
          <p:nvPr/>
        </p:nvSpPr>
        <p:spPr>
          <a:xfrm>
            <a:off x="167425" y="3227942"/>
            <a:ext cx="1979427" cy="584775"/>
          </a:xfrm>
          <a:prstGeom prst="rect">
            <a:avLst/>
          </a:prstGeom>
          <a:solidFill>
            <a:srgbClr val="FFFF00"/>
          </a:solidFill>
          <a:ln w="63500">
            <a:solidFill>
              <a:schemeClr val="tx1"/>
            </a:solidFill>
          </a:ln>
        </p:spPr>
        <p:txBody>
          <a:bodyPr wrap="square" rtlCol="0">
            <a:spAutoFit/>
          </a:bodyPr>
          <a:lstStyle/>
          <a:p>
            <a:r>
              <a:rPr lang="en-US" sz="3200" b="1" dirty="0"/>
              <a:t>Enormous</a:t>
            </a:r>
          </a:p>
        </p:txBody>
      </p:sp>
      <p:sp>
        <p:nvSpPr>
          <p:cNvPr id="15" name="Right Arrow 14"/>
          <p:cNvSpPr/>
          <p:nvPr/>
        </p:nvSpPr>
        <p:spPr>
          <a:xfrm rot="13187183">
            <a:off x="5476379" y="3718284"/>
            <a:ext cx="635320" cy="351321"/>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Arrow 15"/>
          <p:cNvSpPr/>
          <p:nvPr/>
        </p:nvSpPr>
        <p:spPr>
          <a:xfrm rot="8338407">
            <a:off x="5823370" y="4986886"/>
            <a:ext cx="635320" cy="351321"/>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Arrow 16"/>
          <p:cNvSpPr/>
          <p:nvPr/>
        </p:nvSpPr>
        <p:spPr>
          <a:xfrm rot="2436832">
            <a:off x="7129717" y="4925773"/>
            <a:ext cx="635320" cy="351321"/>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p:cNvSpPr/>
          <p:nvPr/>
        </p:nvSpPr>
        <p:spPr>
          <a:xfrm rot="19402540">
            <a:off x="7422983" y="3764610"/>
            <a:ext cx="595479" cy="351321"/>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5691569" y="4083876"/>
            <a:ext cx="2029153" cy="923330"/>
          </a:xfrm>
          <a:prstGeom prst="rect">
            <a:avLst/>
          </a:prstGeom>
          <a:solidFill>
            <a:schemeClr val="bg1">
              <a:lumMod val="95000"/>
            </a:schemeClr>
          </a:solidFill>
          <a:ln w="63500">
            <a:solidFill>
              <a:schemeClr val="tx1"/>
            </a:solidFill>
          </a:ln>
        </p:spPr>
        <p:txBody>
          <a:bodyPr wrap="square" rtlCol="0">
            <a:spAutoFit/>
          </a:bodyPr>
          <a:lstStyle/>
          <a:p>
            <a:r>
              <a:rPr lang="en-US" sz="5400" b="1" dirty="0"/>
              <a:t>Happy</a:t>
            </a:r>
          </a:p>
        </p:txBody>
      </p:sp>
      <p:sp>
        <p:nvSpPr>
          <p:cNvPr id="20" name="TextBox 19"/>
          <p:cNvSpPr txBox="1"/>
          <p:nvPr/>
        </p:nvSpPr>
        <p:spPr>
          <a:xfrm>
            <a:off x="7720722" y="3119237"/>
            <a:ext cx="1099931" cy="584775"/>
          </a:xfrm>
          <a:prstGeom prst="rect">
            <a:avLst/>
          </a:prstGeom>
          <a:solidFill>
            <a:srgbClr val="FFFF00"/>
          </a:solidFill>
          <a:ln w="63500">
            <a:solidFill>
              <a:schemeClr val="tx1"/>
            </a:solidFill>
          </a:ln>
        </p:spPr>
        <p:txBody>
          <a:bodyPr wrap="square" rtlCol="0">
            <a:spAutoFit/>
          </a:bodyPr>
          <a:lstStyle/>
          <a:p>
            <a:r>
              <a:rPr lang="en-US" sz="3200" b="1" dirty="0"/>
              <a:t>Glad</a:t>
            </a:r>
          </a:p>
        </p:txBody>
      </p:sp>
      <p:sp>
        <p:nvSpPr>
          <p:cNvPr id="21" name="TextBox 20"/>
          <p:cNvSpPr txBox="1"/>
          <p:nvPr/>
        </p:nvSpPr>
        <p:spPr>
          <a:xfrm>
            <a:off x="7618078" y="5287968"/>
            <a:ext cx="1243426" cy="584775"/>
          </a:xfrm>
          <a:prstGeom prst="rect">
            <a:avLst/>
          </a:prstGeom>
          <a:solidFill>
            <a:srgbClr val="FFFF00"/>
          </a:solidFill>
          <a:ln w="63500">
            <a:solidFill>
              <a:schemeClr val="tx1"/>
            </a:solidFill>
          </a:ln>
        </p:spPr>
        <p:txBody>
          <a:bodyPr wrap="square" rtlCol="0">
            <a:spAutoFit/>
          </a:bodyPr>
          <a:lstStyle/>
          <a:p>
            <a:r>
              <a:rPr lang="en-US" sz="3200" b="1" dirty="0"/>
              <a:t>Joyful</a:t>
            </a:r>
          </a:p>
        </p:txBody>
      </p:sp>
      <p:sp>
        <p:nvSpPr>
          <p:cNvPr id="22" name="TextBox 21"/>
          <p:cNvSpPr txBox="1"/>
          <p:nvPr/>
        </p:nvSpPr>
        <p:spPr>
          <a:xfrm>
            <a:off x="4800139" y="5331457"/>
            <a:ext cx="1233111" cy="584775"/>
          </a:xfrm>
          <a:prstGeom prst="rect">
            <a:avLst/>
          </a:prstGeom>
          <a:solidFill>
            <a:srgbClr val="FFFF00"/>
          </a:solidFill>
          <a:ln w="63500">
            <a:solidFill>
              <a:schemeClr val="tx1"/>
            </a:solidFill>
          </a:ln>
        </p:spPr>
        <p:txBody>
          <a:bodyPr wrap="square" rtlCol="0">
            <a:spAutoFit/>
          </a:bodyPr>
          <a:lstStyle/>
          <a:p>
            <a:r>
              <a:rPr lang="en-US" sz="3200" b="1" dirty="0"/>
              <a:t>Merry</a:t>
            </a:r>
          </a:p>
        </p:txBody>
      </p:sp>
      <p:sp>
        <p:nvSpPr>
          <p:cNvPr id="23" name="TextBox 22"/>
          <p:cNvSpPr txBox="1"/>
          <p:nvPr/>
        </p:nvSpPr>
        <p:spPr>
          <a:xfrm>
            <a:off x="4781723" y="3036895"/>
            <a:ext cx="1714257" cy="584775"/>
          </a:xfrm>
          <a:prstGeom prst="rect">
            <a:avLst/>
          </a:prstGeom>
          <a:solidFill>
            <a:srgbClr val="FFFF00"/>
          </a:solidFill>
          <a:ln w="63500">
            <a:solidFill>
              <a:schemeClr val="tx1"/>
            </a:solidFill>
          </a:ln>
        </p:spPr>
        <p:txBody>
          <a:bodyPr wrap="square" rtlCol="0">
            <a:spAutoFit/>
          </a:bodyPr>
          <a:lstStyle/>
          <a:p>
            <a:r>
              <a:rPr lang="en-US" sz="3200" b="1" dirty="0"/>
              <a:t>Cheerful</a:t>
            </a:r>
          </a:p>
        </p:txBody>
      </p:sp>
    </p:spTree>
    <p:extLst>
      <p:ext uri="{BB962C8B-B14F-4D97-AF65-F5344CB8AC3E}">
        <p14:creationId xmlns:p14="http://schemas.microsoft.com/office/powerpoint/2010/main" val="2423074265"/>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7"/>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2"/>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3"/>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1" grpId="0" animBg="1"/>
      <p:bldP spid="9" grpId="0" animBg="1"/>
      <p:bldP spid="6" grpId="0" animBg="1"/>
      <p:bldP spid="5" grpId="0"/>
      <p:bldP spid="4" grpId="0" animBg="1"/>
      <p:bldP spid="8" grpId="0" animBg="1"/>
      <p:bldP spid="10" grpId="0" animBg="1"/>
      <p:bldP spid="12"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a:extLst>
              <a:ext uri="{FF2B5EF4-FFF2-40B4-BE49-F238E27FC236}">
                <a16:creationId xmlns:a16="http://schemas.microsoft.com/office/drawing/2014/main" id="{A9F2397D-4219-4BCA-B653-F44BF01B43C1}"/>
              </a:ext>
            </a:extLst>
          </p:cNvPr>
          <p:cNvSpPr>
            <a:spLocks noGrp="1"/>
          </p:cNvSpPr>
          <p:nvPr>
            <p:ph type="sldNum" sz="quarter" idx="12"/>
          </p:nvPr>
        </p:nvSpPr>
        <p:spPr>
          <a:noFill/>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1410430E-204D-43CD-8C31-8CFEDD43E62A}" type="slidenum">
              <a:rPr lang="en-US" altLang="zh-TW"/>
              <a:pPr/>
              <a:t>2</a:t>
            </a:fld>
            <a:endParaRPr lang="en-US" altLang="zh-TW"/>
          </a:p>
        </p:txBody>
      </p:sp>
      <p:sp>
        <p:nvSpPr>
          <p:cNvPr id="7171" name="Rectangle 2">
            <a:extLst>
              <a:ext uri="{FF2B5EF4-FFF2-40B4-BE49-F238E27FC236}">
                <a16:creationId xmlns:a16="http://schemas.microsoft.com/office/drawing/2014/main" id="{C8974321-FF4D-4CAD-B473-81DAEBD252D6}"/>
              </a:ext>
            </a:extLst>
          </p:cNvPr>
          <p:cNvSpPr>
            <a:spLocks noGrp="1" noChangeArrowheads="1"/>
          </p:cNvSpPr>
          <p:nvPr>
            <p:ph type="title"/>
          </p:nvPr>
        </p:nvSpPr>
        <p:spPr/>
        <p:txBody>
          <a:bodyPr/>
          <a:lstStyle/>
          <a:p>
            <a:pPr eaLnBrk="1" hangingPunct="1"/>
            <a:r>
              <a:rPr lang="en-US" altLang="zh-HK" sz="4800"/>
              <a:t>Odd One Out!</a:t>
            </a:r>
            <a:endParaRPr lang="en-US" altLang="zh-TW" sz="4800"/>
          </a:p>
        </p:txBody>
      </p:sp>
      <p:sp>
        <p:nvSpPr>
          <p:cNvPr id="95235" name="Text Box 3">
            <a:extLst>
              <a:ext uri="{FF2B5EF4-FFF2-40B4-BE49-F238E27FC236}">
                <a16:creationId xmlns:a16="http://schemas.microsoft.com/office/drawing/2014/main" id="{BB06692D-49ED-4C39-AC39-FC1346CFF93A}"/>
              </a:ext>
            </a:extLst>
          </p:cNvPr>
          <p:cNvSpPr txBox="1">
            <a:spLocks noChangeArrowheads="1"/>
          </p:cNvSpPr>
          <p:nvPr/>
        </p:nvSpPr>
        <p:spPr bwMode="auto">
          <a:xfrm>
            <a:off x="395288" y="5011738"/>
            <a:ext cx="2592387" cy="862012"/>
          </a:xfrm>
          <a:prstGeom prst="rect">
            <a:avLst/>
          </a:prstGeom>
          <a:solidFill>
            <a:schemeClr val="bg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eaLnBrk="1" hangingPunct="1">
              <a:spcBef>
                <a:spcPct val="50000"/>
              </a:spcBef>
            </a:pPr>
            <a:r>
              <a:rPr lang="en-US" altLang="zh-HK" sz="4800">
                <a:latin typeface="Kristen ITC" panose="03050502040202030202" pitchFamily="66" charset="0"/>
              </a:rPr>
              <a:t>pretty</a:t>
            </a:r>
            <a:endParaRPr lang="en-US" altLang="zh-TW" sz="4800">
              <a:latin typeface="Kristen ITC" panose="03050502040202030202" pitchFamily="66" charset="0"/>
            </a:endParaRPr>
          </a:p>
        </p:txBody>
      </p:sp>
      <p:sp>
        <p:nvSpPr>
          <p:cNvPr id="95236" name="Text Box 4">
            <a:extLst>
              <a:ext uri="{FF2B5EF4-FFF2-40B4-BE49-F238E27FC236}">
                <a16:creationId xmlns:a16="http://schemas.microsoft.com/office/drawing/2014/main" id="{88466167-2323-48FE-BA1C-DD4F5393FAB6}"/>
              </a:ext>
            </a:extLst>
          </p:cNvPr>
          <p:cNvSpPr txBox="1">
            <a:spLocks noChangeArrowheads="1"/>
          </p:cNvSpPr>
          <p:nvPr/>
        </p:nvSpPr>
        <p:spPr bwMode="auto">
          <a:xfrm>
            <a:off x="2195513" y="4006850"/>
            <a:ext cx="2592387" cy="862013"/>
          </a:xfrm>
          <a:prstGeom prst="rect">
            <a:avLst/>
          </a:prstGeom>
          <a:solidFill>
            <a:schemeClr val="bg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eaLnBrk="1" hangingPunct="1">
              <a:lnSpc>
                <a:spcPct val="120000"/>
              </a:lnSpc>
              <a:spcBef>
                <a:spcPct val="50000"/>
              </a:spcBef>
            </a:pPr>
            <a:r>
              <a:rPr lang="en-US" altLang="zh-HK" sz="4000">
                <a:latin typeface="Kristen ITC" panose="03050502040202030202" pitchFamily="66" charset="0"/>
              </a:rPr>
              <a:t>beautiful</a:t>
            </a:r>
            <a:endParaRPr lang="en-US" altLang="zh-TW" sz="4000">
              <a:latin typeface="Kristen ITC" panose="03050502040202030202" pitchFamily="66" charset="0"/>
            </a:endParaRPr>
          </a:p>
        </p:txBody>
      </p:sp>
      <p:sp>
        <p:nvSpPr>
          <p:cNvPr id="95237" name="Text Box 5">
            <a:extLst>
              <a:ext uri="{FF2B5EF4-FFF2-40B4-BE49-F238E27FC236}">
                <a16:creationId xmlns:a16="http://schemas.microsoft.com/office/drawing/2014/main" id="{119DB499-CAB8-4E5D-B90D-3E71DAA38C49}"/>
              </a:ext>
            </a:extLst>
          </p:cNvPr>
          <p:cNvSpPr txBox="1">
            <a:spLocks noChangeArrowheads="1"/>
          </p:cNvSpPr>
          <p:nvPr/>
        </p:nvSpPr>
        <p:spPr bwMode="auto">
          <a:xfrm>
            <a:off x="4211638" y="5014913"/>
            <a:ext cx="2592387" cy="844550"/>
          </a:xfrm>
          <a:prstGeom prst="rect">
            <a:avLst/>
          </a:prstGeom>
          <a:solidFill>
            <a:schemeClr val="bg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eaLnBrk="1" hangingPunct="1">
              <a:lnSpc>
                <a:spcPct val="130000"/>
              </a:lnSpc>
              <a:spcBef>
                <a:spcPct val="50000"/>
              </a:spcBef>
            </a:pPr>
            <a:r>
              <a:rPr lang="en-US" altLang="zh-HK" sz="3600">
                <a:latin typeface="Kristen ITC" panose="03050502040202030202" pitchFamily="66" charset="0"/>
              </a:rPr>
              <a:t>handsome</a:t>
            </a:r>
            <a:endParaRPr lang="en-US" altLang="zh-TW" sz="3600">
              <a:latin typeface="Kristen ITC" panose="03050502040202030202" pitchFamily="66" charset="0"/>
            </a:endParaRPr>
          </a:p>
        </p:txBody>
      </p:sp>
      <p:sp>
        <p:nvSpPr>
          <p:cNvPr id="95238" name="Text Box 6">
            <a:extLst>
              <a:ext uri="{FF2B5EF4-FFF2-40B4-BE49-F238E27FC236}">
                <a16:creationId xmlns:a16="http://schemas.microsoft.com/office/drawing/2014/main" id="{D20C3A4D-BC62-4C0C-BE5D-1B387742572A}"/>
              </a:ext>
            </a:extLst>
          </p:cNvPr>
          <p:cNvSpPr txBox="1">
            <a:spLocks noChangeArrowheads="1"/>
          </p:cNvSpPr>
          <p:nvPr/>
        </p:nvSpPr>
        <p:spPr bwMode="auto">
          <a:xfrm>
            <a:off x="5940425" y="4005263"/>
            <a:ext cx="2592388" cy="862012"/>
          </a:xfrm>
          <a:prstGeom prst="rect">
            <a:avLst/>
          </a:prstGeom>
          <a:solidFill>
            <a:schemeClr val="bg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eaLnBrk="1" hangingPunct="1">
              <a:spcBef>
                <a:spcPct val="50000"/>
              </a:spcBef>
            </a:pPr>
            <a:r>
              <a:rPr lang="en-US" altLang="zh-HK" sz="4800">
                <a:latin typeface="Kristen ITC" panose="03050502040202030202" pitchFamily="66" charset="0"/>
              </a:rPr>
              <a:t>ugly</a:t>
            </a:r>
            <a:endParaRPr lang="en-US" altLang="zh-TW" sz="4800">
              <a:latin typeface="Kristen ITC" panose="03050502040202030202" pitchFamily="66" charset="0"/>
            </a:endParaRPr>
          </a:p>
        </p:txBody>
      </p:sp>
      <p:sp>
        <p:nvSpPr>
          <p:cNvPr id="95239" name="Text Box 7">
            <a:extLst>
              <a:ext uri="{FF2B5EF4-FFF2-40B4-BE49-F238E27FC236}">
                <a16:creationId xmlns:a16="http://schemas.microsoft.com/office/drawing/2014/main" id="{3FA84D09-96A0-4083-843E-146165290F16}"/>
              </a:ext>
            </a:extLst>
          </p:cNvPr>
          <p:cNvSpPr txBox="1">
            <a:spLocks noChangeArrowheads="1"/>
          </p:cNvSpPr>
          <p:nvPr/>
        </p:nvSpPr>
        <p:spPr bwMode="auto">
          <a:xfrm>
            <a:off x="611188" y="1770063"/>
            <a:ext cx="8137525" cy="5794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r>
              <a:rPr lang="en-US" altLang="zh-HK" sz="3200">
                <a:latin typeface="Comic Sans MS" panose="030F0702030302020204" pitchFamily="66" charset="0"/>
              </a:rPr>
              <a:t>Which word is different from the others?</a:t>
            </a:r>
          </a:p>
        </p:txBody>
      </p:sp>
      <p:sp>
        <p:nvSpPr>
          <p:cNvPr id="95240" name="Text Box 8">
            <a:extLst>
              <a:ext uri="{FF2B5EF4-FFF2-40B4-BE49-F238E27FC236}">
                <a16:creationId xmlns:a16="http://schemas.microsoft.com/office/drawing/2014/main" id="{81570FEA-5389-4DCE-B899-D13BBA3459D9}"/>
              </a:ext>
            </a:extLst>
          </p:cNvPr>
          <p:cNvSpPr txBox="1">
            <a:spLocks noChangeArrowheads="1"/>
          </p:cNvSpPr>
          <p:nvPr/>
        </p:nvSpPr>
        <p:spPr bwMode="auto">
          <a:xfrm>
            <a:off x="611188" y="2371725"/>
            <a:ext cx="8064500" cy="6413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r>
              <a:rPr lang="en-US" altLang="zh-HK" sz="3200">
                <a:latin typeface="Comic Sans MS" panose="030F0702030302020204" pitchFamily="66" charset="0"/>
              </a:rPr>
              <a:t>How about the rest? What is in common?</a:t>
            </a:r>
            <a:r>
              <a:rPr lang="en-US" altLang="zh-HK" sz="3600">
                <a:latin typeface="Comic Sans MS" panose="030F0702030302020204" pitchFamily="66" charset="0"/>
              </a:rPr>
              <a:t>  </a:t>
            </a:r>
            <a:endParaRPr lang="en-US" altLang="zh-TW" sz="3600">
              <a:latin typeface="Comic Sans MS" panose="030F0702030302020204" pitchFamily="66" charset="0"/>
            </a:endParaRPr>
          </a:p>
        </p:txBody>
      </p:sp>
      <p:sp>
        <p:nvSpPr>
          <p:cNvPr id="95241" name="Text Box 9">
            <a:extLst>
              <a:ext uri="{FF2B5EF4-FFF2-40B4-BE49-F238E27FC236}">
                <a16:creationId xmlns:a16="http://schemas.microsoft.com/office/drawing/2014/main" id="{6698C6A0-BDD3-4E20-AA86-C9B68CC8BECA}"/>
              </a:ext>
            </a:extLst>
          </p:cNvPr>
          <p:cNvSpPr txBox="1">
            <a:spLocks noChangeArrowheads="1"/>
          </p:cNvSpPr>
          <p:nvPr/>
        </p:nvSpPr>
        <p:spPr bwMode="auto">
          <a:xfrm>
            <a:off x="4211638" y="5013325"/>
            <a:ext cx="2592387" cy="844550"/>
          </a:xfrm>
          <a:prstGeom prst="rect">
            <a:avLst/>
          </a:prstGeom>
          <a:solidFill>
            <a:srgbClr val="CC99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eaLnBrk="1" hangingPunct="1">
              <a:lnSpc>
                <a:spcPct val="130000"/>
              </a:lnSpc>
              <a:spcBef>
                <a:spcPct val="50000"/>
              </a:spcBef>
            </a:pPr>
            <a:r>
              <a:rPr lang="en-US" altLang="zh-HK" sz="3600">
                <a:latin typeface="Kristen ITC" panose="03050502040202030202" pitchFamily="66" charset="0"/>
              </a:rPr>
              <a:t>handsome</a:t>
            </a:r>
            <a:endParaRPr lang="en-US" altLang="zh-TW" sz="3600">
              <a:latin typeface="Kristen ITC" panose="03050502040202030202" pitchFamily="66" charset="0"/>
            </a:endParaRPr>
          </a:p>
        </p:txBody>
      </p:sp>
      <p:sp>
        <p:nvSpPr>
          <p:cNvPr id="95242" name="Text Box 10">
            <a:extLst>
              <a:ext uri="{FF2B5EF4-FFF2-40B4-BE49-F238E27FC236}">
                <a16:creationId xmlns:a16="http://schemas.microsoft.com/office/drawing/2014/main" id="{18AF0C80-BCBF-4A7F-A439-2F2DCF5FD917}"/>
              </a:ext>
            </a:extLst>
          </p:cNvPr>
          <p:cNvSpPr txBox="1">
            <a:spLocks noChangeArrowheads="1"/>
          </p:cNvSpPr>
          <p:nvPr/>
        </p:nvSpPr>
        <p:spPr bwMode="auto">
          <a:xfrm>
            <a:off x="2195513" y="4006850"/>
            <a:ext cx="2592387" cy="862013"/>
          </a:xfrm>
          <a:prstGeom prst="rect">
            <a:avLst/>
          </a:prstGeom>
          <a:solidFill>
            <a:srgbClr val="CC99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eaLnBrk="1" hangingPunct="1">
              <a:lnSpc>
                <a:spcPct val="120000"/>
              </a:lnSpc>
              <a:spcBef>
                <a:spcPct val="50000"/>
              </a:spcBef>
            </a:pPr>
            <a:r>
              <a:rPr lang="en-US" altLang="zh-HK" sz="4000">
                <a:latin typeface="Kristen ITC" panose="03050502040202030202" pitchFamily="66" charset="0"/>
              </a:rPr>
              <a:t>beautiful</a:t>
            </a:r>
            <a:endParaRPr lang="en-US" altLang="zh-TW" sz="4000">
              <a:latin typeface="Kristen ITC" panose="03050502040202030202" pitchFamily="66" charset="0"/>
            </a:endParaRPr>
          </a:p>
        </p:txBody>
      </p:sp>
      <p:sp>
        <p:nvSpPr>
          <p:cNvPr id="95243" name="Text Box 11">
            <a:extLst>
              <a:ext uri="{FF2B5EF4-FFF2-40B4-BE49-F238E27FC236}">
                <a16:creationId xmlns:a16="http://schemas.microsoft.com/office/drawing/2014/main" id="{8889B34B-F493-4102-855D-99A00162C182}"/>
              </a:ext>
            </a:extLst>
          </p:cNvPr>
          <p:cNvSpPr txBox="1">
            <a:spLocks noChangeArrowheads="1"/>
          </p:cNvSpPr>
          <p:nvPr/>
        </p:nvSpPr>
        <p:spPr bwMode="auto">
          <a:xfrm>
            <a:off x="5940425" y="4005263"/>
            <a:ext cx="2592388" cy="862012"/>
          </a:xfrm>
          <a:prstGeom prst="rect">
            <a:avLst/>
          </a:prstGeom>
          <a:solidFill>
            <a:srgbClr val="FFCC00"/>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eaLnBrk="1" hangingPunct="1">
              <a:spcBef>
                <a:spcPct val="50000"/>
              </a:spcBef>
            </a:pPr>
            <a:r>
              <a:rPr lang="en-US" altLang="zh-HK" sz="4800">
                <a:latin typeface="Kristen ITC" panose="03050502040202030202" pitchFamily="66" charset="0"/>
              </a:rPr>
              <a:t>ugly</a:t>
            </a:r>
            <a:endParaRPr lang="en-US" altLang="zh-TW" sz="4800">
              <a:latin typeface="Kristen ITC" panose="03050502040202030202" pitchFamily="66" charset="0"/>
            </a:endParaRPr>
          </a:p>
        </p:txBody>
      </p:sp>
      <p:sp>
        <p:nvSpPr>
          <p:cNvPr id="95244" name="Text Box 12">
            <a:extLst>
              <a:ext uri="{FF2B5EF4-FFF2-40B4-BE49-F238E27FC236}">
                <a16:creationId xmlns:a16="http://schemas.microsoft.com/office/drawing/2014/main" id="{4D27515A-C818-432C-97CB-B8898554FF02}"/>
              </a:ext>
            </a:extLst>
          </p:cNvPr>
          <p:cNvSpPr txBox="1">
            <a:spLocks noChangeArrowheads="1"/>
          </p:cNvSpPr>
          <p:nvPr/>
        </p:nvSpPr>
        <p:spPr bwMode="auto">
          <a:xfrm>
            <a:off x="395288" y="5014913"/>
            <a:ext cx="2592387" cy="862012"/>
          </a:xfrm>
          <a:prstGeom prst="rect">
            <a:avLst/>
          </a:prstGeom>
          <a:solidFill>
            <a:srgbClr val="CC99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eaLnBrk="1" hangingPunct="1">
              <a:spcBef>
                <a:spcPct val="50000"/>
              </a:spcBef>
            </a:pPr>
            <a:r>
              <a:rPr lang="en-US" altLang="zh-HK" sz="4800">
                <a:latin typeface="Kristen ITC" panose="03050502040202030202" pitchFamily="66" charset="0"/>
              </a:rPr>
              <a:t>pretty</a:t>
            </a:r>
            <a:endParaRPr lang="en-US" altLang="zh-TW" sz="4800">
              <a:latin typeface="Kristen ITC" panose="03050502040202030202" pitchFamily="66"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5235"/>
                                        </p:tgtEl>
                                        <p:attrNameLst>
                                          <p:attrName>style.visibility</p:attrName>
                                        </p:attrNameLst>
                                      </p:cBhvr>
                                      <p:to>
                                        <p:strVal val="visible"/>
                                      </p:to>
                                    </p:set>
                                    <p:animEffect transition="in" filter="diamond(in)">
                                      <p:cBhvr>
                                        <p:cTn id="7" dur="500"/>
                                        <p:tgtEl>
                                          <p:spTgt spid="95235"/>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95236"/>
                                        </p:tgtEl>
                                        <p:attrNameLst>
                                          <p:attrName>style.visibility</p:attrName>
                                        </p:attrNameLst>
                                      </p:cBhvr>
                                      <p:to>
                                        <p:strVal val="visible"/>
                                      </p:to>
                                    </p:set>
                                    <p:animEffect transition="in" filter="diamond(in)">
                                      <p:cBhvr>
                                        <p:cTn id="10" dur="500"/>
                                        <p:tgtEl>
                                          <p:spTgt spid="95236"/>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95237"/>
                                        </p:tgtEl>
                                        <p:attrNameLst>
                                          <p:attrName>style.visibility</p:attrName>
                                        </p:attrNameLst>
                                      </p:cBhvr>
                                      <p:to>
                                        <p:strVal val="visible"/>
                                      </p:to>
                                    </p:set>
                                    <p:animEffect transition="in" filter="diamond(in)">
                                      <p:cBhvr>
                                        <p:cTn id="13" dur="500"/>
                                        <p:tgtEl>
                                          <p:spTgt spid="95237"/>
                                        </p:tgtEl>
                                      </p:cBhvr>
                                    </p:animEffect>
                                  </p:childTnLst>
                                </p:cTn>
                              </p:par>
                              <p:par>
                                <p:cTn id="14" presetID="8" presetClass="entr" presetSubtype="16" fill="hold" grpId="0" nodeType="withEffect">
                                  <p:stCondLst>
                                    <p:cond delay="0"/>
                                  </p:stCondLst>
                                  <p:childTnLst>
                                    <p:set>
                                      <p:cBhvr>
                                        <p:cTn id="15" dur="1" fill="hold">
                                          <p:stCondLst>
                                            <p:cond delay="0"/>
                                          </p:stCondLst>
                                        </p:cTn>
                                        <p:tgtEl>
                                          <p:spTgt spid="95238"/>
                                        </p:tgtEl>
                                        <p:attrNameLst>
                                          <p:attrName>style.visibility</p:attrName>
                                        </p:attrNameLst>
                                      </p:cBhvr>
                                      <p:to>
                                        <p:strVal val="visible"/>
                                      </p:to>
                                    </p:set>
                                    <p:animEffect transition="in" filter="diamond(in)">
                                      <p:cBhvr>
                                        <p:cTn id="16" dur="500"/>
                                        <p:tgtEl>
                                          <p:spTgt spid="95238"/>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8" presetClass="entr" presetSubtype="16" fill="hold" grpId="0" nodeType="clickEffect">
                                  <p:stCondLst>
                                    <p:cond delay="0"/>
                                  </p:stCondLst>
                                  <p:childTnLst>
                                    <p:set>
                                      <p:cBhvr>
                                        <p:cTn id="20" dur="1" fill="hold">
                                          <p:stCondLst>
                                            <p:cond delay="0"/>
                                          </p:stCondLst>
                                        </p:cTn>
                                        <p:tgtEl>
                                          <p:spTgt spid="95239">
                                            <p:txEl>
                                              <p:pRg st="0" end="0"/>
                                            </p:txEl>
                                          </p:spTgt>
                                        </p:tgtEl>
                                        <p:attrNameLst>
                                          <p:attrName>style.visibility</p:attrName>
                                        </p:attrNameLst>
                                      </p:cBhvr>
                                      <p:to>
                                        <p:strVal val="visible"/>
                                      </p:to>
                                    </p:set>
                                    <p:animEffect transition="in" filter="diamond(in)">
                                      <p:cBhvr>
                                        <p:cTn id="21" dur="500"/>
                                        <p:tgtEl>
                                          <p:spTgt spid="95239">
                                            <p:txEl>
                                              <p:pRg st="0" end="0"/>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8" presetClass="entr" presetSubtype="16" fill="hold" grpId="0" nodeType="clickEffect">
                                  <p:stCondLst>
                                    <p:cond delay="0"/>
                                  </p:stCondLst>
                                  <p:childTnLst>
                                    <p:set>
                                      <p:cBhvr>
                                        <p:cTn id="25" dur="1" fill="hold">
                                          <p:stCondLst>
                                            <p:cond delay="0"/>
                                          </p:stCondLst>
                                        </p:cTn>
                                        <p:tgtEl>
                                          <p:spTgt spid="95243"/>
                                        </p:tgtEl>
                                        <p:attrNameLst>
                                          <p:attrName>style.visibility</p:attrName>
                                        </p:attrNameLst>
                                      </p:cBhvr>
                                      <p:to>
                                        <p:strVal val="visible"/>
                                      </p:to>
                                    </p:set>
                                    <p:animEffect transition="in" filter="diamond(in)">
                                      <p:cBhvr>
                                        <p:cTn id="26" dur="500"/>
                                        <p:tgtEl>
                                          <p:spTgt spid="95243"/>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8" presetClass="entr" presetSubtype="16" fill="hold" grpId="0" nodeType="clickEffect">
                                  <p:stCondLst>
                                    <p:cond delay="0"/>
                                  </p:stCondLst>
                                  <p:childTnLst>
                                    <p:set>
                                      <p:cBhvr>
                                        <p:cTn id="30" dur="1" fill="hold">
                                          <p:stCondLst>
                                            <p:cond delay="0"/>
                                          </p:stCondLst>
                                        </p:cTn>
                                        <p:tgtEl>
                                          <p:spTgt spid="95240">
                                            <p:txEl>
                                              <p:pRg st="0" end="0"/>
                                            </p:txEl>
                                          </p:spTgt>
                                        </p:tgtEl>
                                        <p:attrNameLst>
                                          <p:attrName>style.visibility</p:attrName>
                                        </p:attrNameLst>
                                      </p:cBhvr>
                                      <p:to>
                                        <p:strVal val="visible"/>
                                      </p:to>
                                    </p:set>
                                    <p:animEffect transition="in" filter="diamond(in)">
                                      <p:cBhvr>
                                        <p:cTn id="31" dur="500"/>
                                        <p:tgtEl>
                                          <p:spTgt spid="95240">
                                            <p:txEl>
                                              <p:pRg st="0" end="0"/>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95242"/>
                                        </p:tgtEl>
                                        <p:attrNameLst>
                                          <p:attrName>style.visibility</p:attrName>
                                        </p:attrNameLst>
                                      </p:cBhvr>
                                      <p:to>
                                        <p:strVal val="visible"/>
                                      </p:to>
                                    </p:set>
                                    <p:animEffect transition="in" filter="fade">
                                      <p:cBhvr>
                                        <p:cTn id="36" dur="500"/>
                                        <p:tgtEl>
                                          <p:spTgt spid="95242"/>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95241"/>
                                        </p:tgtEl>
                                        <p:attrNameLst>
                                          <p:attrName>style.visibility</p:attrName>
                                        </p:attrNameLst>
                                      </p:cBhvr>
                                      <p:to>
                                        <p:strVal val="visible"/>
                                      </p:to>
                                    </p:set>
                                    <p:animEffect transition="in" filter="fade">
                                      <p:cBhvr>
                                        <p:cTn id="39" dur="500"/>
                                        <p:tgtEl>
                                          <p:spTgt spid="95241"/>
                                        </p:tgtEl>
                                      </p:cBhvr>
                                    </p:animEffect>
                                  </p:childTnLst>
                                </p:cTn>
                              </p:par>
                              <p:par>
                                <p:cTn id="40" presetID="8" presetClass="entr" presetSubtype="16" fill="hold" grpId="0" nodeType="withEffect">
                                  <p:stCondLst>
                                    <p:cond delay="0"/>
                                  </p:stCondLst>
                                  <p:childTnLst>
                                    <p:set>
                                      <p:cBhvr>
                                        <p:cTn id="41" dur="1" fill="hold">
                                          <p:stCondLst>
                                            <p:cond delay="0"/>
                                          </p:stCondLst>
                                        </p:cTn>
                                        <p:tgtEl>
                                          <p:spTgt spid="95244"/>
                                        </p:tgtEl>
                                        <p:attrNameLst>
                                          <p:attrName>style.visibility</p:attrName>
                                        </p:attrNameLst>
                                      </p:cBhvr>
                                      <p:to>
                                        <p:strVal val="visible"/>
                                      </p:to>
                                    </p:set>
                                    <p:animEffect transition="in" filter="diamond(in)">
                                      <p:cBhvr>
                                        <p:cTn id="42" dur="500"/>
                                        <p:tgtEl>
                                          <p:spTgt spid="95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animBg="1"/>
      <p:bldP spid="95236" grpId="0" animBg="1"/>
      <p:bldP spid="95237" grpId="0" animBg="1"/>
      <p:bldP spid="95238" grpId="0" animBg="1"/>
      <p:bldP spid="95239" grpId="0" build="p"/>
      <p:bldP spid="95240" grpId="0" build="p"/>
      <p:bldP spid="95241" grpId="0" animBg="1"/>
      <p:bldP spid="95242" grpId="0" animBg="1"/>
      <p:bldP spid="95243" grpId="0" animBg="1"/>
      <p:bldP spid="9524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a:extLst>
              <a:ext uri="{FF2B5EF4-FFF2-40B4-BE49-F238E27FC236}">
                <a16:creationId xmlns:a16="http://schemas.microsoft.com/office/drawing/2014/main" id="{C88D0318-7969-44E4-B99C-8EF5B1FF6B5B}"/>
              </a:ext>
            </a:extLst>
          </p:cNvPr>
          <p:cNvSpPr>
            <a:spLocks noGrp="1"/>
          </p:cNvSpPr>
          <p:nvPr>
            <p:ph type="sldNum" sz="quarter" idx="12"/>
          </p:nvPr>
        </p:nvSpPr>
        <p:spPr>
          <a:noFill/>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A4116240-2665-4F10-97BF-BA72CD2059D6}" type="slidenum">
              <a:rPr lang="en-US" altLang="zh-TW"/>
              <a:pPr/>
              <a:t>3</a:t>
            </a:fld>
            <a:endParaRPr lang="en-US" altLang="zh-TW"/>
          </a:p>
        </p:txBody>
      </p:sp>
      <p:sp>
        <p:nvSpPr>
          <p:cNvPr id="10243" name="Rectangle 2">
            <a:extLst>
              <a:ext uri="{FF2B5EF4-FFF2-40B4-BE49-F238E27FC236}">
                <a16:creationId xmlns:a16="http://schemas.microsoft.com/office/drawing/2014/main" id="{DBC7007F-A9D7-4F11-853B-3D6F8C9BF1BD}"/>
              </a:ext>
            </a:extLst>
          </p:cNvPr>
          <p:cNvSpPr>
            <a:spLocks noGrp="1" noChangeArrowheads="1"/>
          </p:cNvSpPr>
          <p:nvPr>
            <p:ph type="title"/>
          </p:nvPr>
        </p:nvSpPr>
        <p:spPr/>
        <p:txBody>
          <a:bodyPr/>
          <a:lstStyle/>
          <a:p>
            <a:pPr eaLnBrk="1" hangingPunct="1"/>
            <a:r>
              <a:rPr lang="en-US" altLang="zh-HK" sz="4800"/>
              <a:t>Odd One Out!</a:t>
            </a:r>
            <a:endParaRPr lang="en-US" altLang="zh-TW" sz="4800"/>
          </a:p>
        </p:txBody>
      </p:sp>
      <p:sp>
        <p:nvSpPr>
          <p:cNvPr id="133123" name="Text Box 3">
            <a:extLst>
              <a:ext uri="{FF2B5EF4-FFF2-40B4-BE49-F238E27FC236}">
                <a16:creationId xmlns:a16="http://schemas.microsoft.com/office/drawing/2014/main" id="{B556DAFE-989E-429B-B6F8-D5B7C4395DF9}"/>
              </a:ext>
            </a:extLst>
          </p:cNvPr>
          <p:cNvSpPr txBox="1">
            <a:spLocks noChangeArrowheads="1"/>
          </p:cNvSpPr>
          <p:nvPr/>
        </p:nvSpPr>
        <p:spPr bwMode="auto">
          <a:xfrm>
            <a:off x="395288" y="5011738"/>
            <a:ext cx="2592387" cy="862012"/>
          </a:xfrm>
          <a:prstGeom prst="rect">
            <a:avLst/>
          </a:prstGeom>
          <a:solidFill>
            <a:schemeClr val="bg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eaLnBrk="1" hangingPunct="1">
              <a:spcBef>
                <a:spcPct val="50000"/>
              </a:spcBef>
            </a:pPr>
            <a:r>
              <a:rPr lang="en-US" altLang="zh-HK" sz="4800">
                <a:latin typeface="Kristen ITC" panose="03050502040202030202" pitchFamily="66" charset="0"/>
              </a:rPr>
              <a:t>cry</a:t>
            </a:r>
            <a:endParaRPr lang="en-US" altLang="zh-TW" sz="4800">
              <a:latin typeface="Kristen ITC" panose="03050502040202030202" pitchFamily="66" charset="0"/>
            </a:endParaRPr>
          </a:p>
        </p:txBody>
      </p:sp>
      <p:sp>
        <p:nvSpPr>
          <p:cNvPr id="133124" name="Text Box 4">
            <a:extLst>
              <a:ext uri="{FF2B5EF4-FFF2-40B4-BE49-F238E27FC236}">
                <a16:creationId xmlns:a16="http://schemas.microsoft.com/office/drawing/2014/main" id="{895EE521-41EC-4F9F-8085-B8F891722500}"/>
              </a:ext>
            </a:extLst>
          </p:cNvPr>
          <p:cNvSpPr txBox="1">
            <a:spLocks noChangeArrowheads="1"/>
          </p:cNvSpPr>
          <p:nvPr/>
        </p:nvSpPr>
        <p:spPr bwMode="auto">
          <a:xfrm>
            <a:off x="2195513" y="4006850"/>
            <a:ext cx="2592387" cy="862013"/>
          </a:xfrm>
          <a:prstGeom prst="rect">
            <a:avLst/>
          </a:prstGeom>
          <a:solidFill>
            <a:schemeClr val="bg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eaLnBrk="1" hangingPunct="1">
              <a:spcBef>
                <a:spcPct val="50000"/>
              </a:spcBef>
            </a:pPr>
            <a:r>
              <a:rPr lang="en-US" altLang="zh-HK" sz="4800">
                <a:latin typeface="Kristen ITC" panose="03050502040202030202" pitchFamily="66" charset="0"/>
              </a:rPr>
              <a:t>weep</a:t>
            </a:r>
            <a:endParaRPr lang="en-US" altLang="zh-TW" sz="4800">
              <a:latin typeface="Kristen ITC" panose="03050502040202030202" pitchFamily="66" charset="0"/>
            </a:endParaRPr>
          </a:p>
        </p:txBody>
      </p:sp>
      <p:sp>
        <p:nvSpPr>
          <p:cNvPr id="133125" name="Text Box 5">
            <a:extLst>
              <a:ext uri="{FF2B5EF4-FFF2-40B4-BE49-F238E27FC236}">
                <a16:creationId xmlns:a16="http://schemas.microsoft.com/office/drawing/2014/main" id="{6A48ECCB-EF46-42EE-A30E-47A1647BF6EC}"/>
              </a:ext>
            </a:extLst>
          </p:cNvPr>
          <p:cNvSpPr txBox="1">
            <a:spLocks noChangeArrowheads="1"/>
          </p:cNvSpPr>
          <p:nvPr/>
        </p:nvSpPr>
        <p:spPr bwMode="auto">
          <a:xfrm>
            <a:off x="4211638" y="5014913"/>
            <a:ext cx="2592387" cy="800100"/>
          </a:xfrm>
          <a:prstGeom prst="rect">
            <a:avLst/>
          </a:prstGeom>
          <a:solidFill>
            <a:schemeClr val="bg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eaLnBrk="1" hangingPunct="1">
              <a:spcBef>
                <a:spcPct val="50000"/>
              </a:spcBef>
            </a:pPr>
            <a:r>
              <a:rPr lang="en-US" altLang="zh-HK" sz="4400">
                <a:latin typeface="Kristen ITC" panose="03050502040202030202" pitchFamily="66" charset="0"/>
              </a:rPr>
              <a:t>unhappy</a:t>
            </a:r>
            <a:endParaRPr lang="en-US" altLang="zh-TW" sz="4400">
              <a:latin typeface="Kristen ITC" panose="03050502040202030202" pitchFamily="66" charset="0"/>
            </a:endParaRPr>
          </a:p>
        </p:txBody>
      </p:sp>
      <p:sp>
        <p:nvSpPr>
          <p:cNvPr id="133126" name="Text Box 6">
            <a:extLst>
              <a:ext uri="{FF2B5EF4-FFF2-40B4-BE49-F238E27FC236}">
                <a16:creationId xmlns:a16="http://schemas.microsoft.com/office/drawing/2014/main" id="{4C581F45-9882-4856-AE2B-0FF325EF3471}"/>
              </a:ext>
            </a:extLst>
          </p:cNvPr>
          <p:cNvSpPr txBox="1">
            <a:spLocks noChangeArrowheads="1"/>
          </p:cNvSpPr>
          <p:nvPr/>
        </p:nvSpPr>
        <p:spPr bwMode="auto">
          <a:xfrm>
            <a:off x="5940425" y="4076700"/>
            <a:ext cx="2592388" cy="862013"/>
          </a:xfrm>
          <a:prstGeom prst="rect">
            <a:avLst/>
          </a:prstGeom>
          <a:solidFill>
            <a:schemeClr val="bg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eaLnBrk="1" hangingPunct="1">
              <a:spcBef>
                <a:spcPct val="50000"/>
              </a:spcBef>
            </a:pPr>
            <a:r>
              <a:rPr lang="en-US" altLang="zh-HK" sz="4800">
                <a:latin typeface="Kristen ITC" panose="03050502040202030202" pitchFamily="66" charset="0"/>
              </a:rPr>
              <a:t>sob</a:t>
            </a:r>
            <a:endParaRPr lang="en-US" altLang="zh-TW" sz="4800">
              <a:latin typeface="Kristen ITC" panose="03050502040202030202" pitchFamily="66" charset="0"/>
            </a:endParaRPr>
          </a:p>
        </p:txBody>
      </p:sp>
      <p:sp>
        <p:nvSpPr>
          <p:cNvPr id="133127" name="Text Box 7">
            <a:extLst>
              <a:ext uri="{FF2B5EF4-FFF2-40B4-BE49-F238E27FC236}">
                <a16:creationId xmlns:a16="http://schemas.microsoft.com/office/drawing/2014/main" id="{6561EB06-3EC3-4EBF-988F-3E271982BFFA}"/>
              </a:ext>
            </a:extLst>
          </p:cNvPr>
          <p:cNvSpPr txBox="1">
            <a:spLocks noChangeArrowheads="1"/>
          </p:cNvSpPr>
          <p:nvPr/>
        </p:nvSpPr>
        <p:spPr bwMode="auto">
          <a:xfrm>
            <a:off x="611188" y="1841500"/>
            <a:ext cx="8064500" cy="5794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r>
              <a:rPr lang="en-US" altLang="zh-HK" sz="3200">
                <a:latin typeface="Comic Sans MS" panose="030F0702030302020204" pitchFamily="66" charset="0"/>
              </a:rPr>
              <a:t>Which word is different from the others?</a:t>
            </a:r>
          </a:p>
        </p:txBody>
      </p:sp>
      <p:sp>
        <p:nvSpPr>
          <p:cNvPr id="133128" name="Text Box 8">
            <a:extLst>
              <a:ext uri="{FF2B5EF4-FFF2-40B4-BE49-F238E27FC236}">
                <a16:creationId xmlns:a16="http://schemas.microsoft.com/office/drawing/2014/main" id="{361AE992-E20C-4B2C-8EFE-76471D465E1E}"/>
              </a:ext>
            </a:extLst>
          </p:cNvPr>
          <p:cNvSpPr txBox="1">
            <a:spLocks noChangeArrowheads="1"/>
          </p:cNvSpPr>
          <p:nvPr/>
        </p:nvSpPr>
        <p:spPr bwMode="auto">
          <a:xfrm>
            <a:off x="611188" y="2427288"/>
            <a:ext cx="8137525" cy="6413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r>
              <a:rPr lang="en-US" altLang="zh-HK" sz="3200">
                <a:latin typeface="Comic Sans MS" panose="030F0702030302020204" pitchFamily="66" charset="0"/>
              </a:rPr>
              <a:t>How about the rest? What is in common?</a:t>
            </a:r>
            <a:r>
              <a:rPr lang="en-US" altLang="zh-HK" sz="3600">
                <a:latin typeface="Comic Sans MS" panose="030F0702030302020204" pitchFamily="66" charset="0"/>
              </a:rPr>
              <a:t>  </a:t>
            </a:r>
            <a:endParaRPr lang="en-US" altLang="zh-TW" sz="3600">
              <a:latin typeface="Comic Sans MS" panose="030F0702030302020204" pitchFamily="66" charset="0"/>
            </a:endParaRPr>
          </a:p>
        </p:txBody>
      </p:sp>
      <p:sp>
        <p:nvSpPr>
          <p:cNvPr id="133129" name="Text Box 9">
            <a:extLst>
              <a:ext uri="{FF2B5EF4-FFF2-40B4-BE49-F238E27FC236}">
                <a16:creationId xmlns:a16="http://schemas.microsoft.com/office/drawing/2014/main" id="{C387E0B4-9FC6-4121-BAB1-4D099AE43AA7}"/>
              </a:ext>
            </a:extLst>
          </p:cNvPr>
          <p:cNvSpPr txBox="1">
            <a:spLocks noChangeArrowheads="1"/>
          </p:cNvSpPr>
          <p:nvPr/>
        </p:nvSpPr>
        <p:spPr bwMode="auto">
          <a:xfrm>
            <a:off x="4211638" y="5005388"/>
            <a:ext cx="2592387" cy="800100"/>
          </a:xfrm>
          <a:prstGeom prst="rect">
            <a:avLst/>
          </a:prstGeom>
          <a:solidFill>
            <a:srgbClr val="FFCC00"/>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eaLnBrk="1" hangingPunct="1">
              <a:spcBef>
                <a:spcPct val="50000"/>
              </a:spcBef>
            </a:pPr>
            <a:r>
              <a:rPr lang="en-US" altLang="zh-HK" sz="4400">
                <a:latin typeface="Kristen ITC" panose="03050502040202030202" pitchFamily="66" charset="0"/>
              </a:rPr>
              <a:t>unhappy</a:t>
            </a:r>
            <a:endParaRPr lang="en-US" altLang="zh-TW" sz="4400">
              <a:latin typeface="Kristen ITC" panose="03050502040202030202" pitchFamily="66" charset="0"/>
            </a:endParaRPr>
          </a:p>
        </p:txBody>
      </p:sp>
      <p:sp>
        <p:nvSpPr>
          <p:cNvPr id="133130" name="Text Box 10">
            <a:extLst>
              <a:ext uri="{FF2B5EF4-FFF2-40B4-BE49-F238E27FC236}">
                <a16:creationId xmlns:a16="http://schemas.microsoft.com/office/drawing/2014/main" id="{C204735F-97AE-44FC-A1D8-D2D89F4DB5EC}"/>
              </a:ext>
            </a:extLst>
          </p:cNvPr>
          <p:cNvSpPr txBox="1">
            <a:spLocks noChangeArrowheads="1"/>
          </p:cNvSpPr>
          <p:nvPr/>
        </p:nvSpPr>
        <p:spPr bwMode="auto">
          <a:xfrm>
            <a:off x="2195513" y="4006850"/>
            <a:ext cx="2592387" cy="862013"/>
          </a:xfrm>
          <a:prstGeom prst="rect">
            <a:avLst/>
          </a:prstGeom>
          <a:solidFill>
            <a:srgbClr val="CC99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eaLnBrk="1" hangingPunct="1">
              <a:spcBef>
                <a:spcPct val="50000"/>
              </a:spcBef>
            </a:pPr>
            <a:r>
              <a:rPr lang="en-US" altLang="zh-HK" sz="4800">
                <a:latin typeface="Kristen ITC" panose="03050502040202030202" pitchFamily="66" charset="0"/>
              </a:rPr>
              <a:t>weep</a:t>
            </a:r>
            <a:endParaRPr lang="en-US" altLang="zh-TW" sz="4800">
              <a:latin typeface="Kristen ITC" panose="03050502040202030202" pitchFamily="66" charset="0"/>
            </a:endParaRPr>
          </a:p>
        </p:txBody>
      </p:sp>
      <p:sp>
        <p:nvSpPr>
          <p:cNvPr id="133131" name="Text Box 11">
            <a:extLst>
              <a:ext uri="{FF2B5EF4-FFF2-40B4-BE49-F238E27FC236}">
                <a16:creationId xmlns:a16="http://schemas.microsoft.com/office/drawing/2014/main" id="{8B15B270-0600-4858-90AC-366E1913E9C9}"/>
              </a:ext>
            </a:extLst>
          </p:cNvPr>
          <p:cNvSpPr txBox="1">
            <a:spLocks noChangeArrowheads="1"/>
          </p:cNvSpPr>
          <p:nvPr/>
        </p:nvSpPr>
        <p:spPr bwMode="auto">
          <a:xfrm>
            <a:off x="5940425" y="4079875"/>
            <a:ext cx="2592388" cy="862013"/>
          </a:xfrm>
          <a:prstGeom prst="rect">
            <a:avLst/>
          </a:prstGeom>
          <a:solidFill>
            <a:srgbClr val="CC99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eaLnBrk="1" hangingPunct="1">
              <a:spcBef>
                <a:spcPct val="50000"/>
              </a:spcBef>
            </a:pPr>
            <a:r>
              <a:rPr lang="en-US" altLang="zh-HK" sz="4800">
                <a:latin typeface="Kristen ITC" panose="03050502040202030202" pitchFamily="66" charset="0"/>
              </a:rPr>
              <a:t>sob</a:t>
            </a:r>
            <a:endParaRPr lang="en-US" altLang="zh-TW" sz="4800">
              <a:latin typeface="Kristen ITC" panose="03050502040202030202" pitchFamily="66" charset="0"/>
            </a:endParaRPr>
          </a:p>
        </p:txBody>
      </p:sp>
      <p:sp>
        <p:nvSpPr>
          <p:cNvPr id="133132" name="Text Box 12">
            <a:extLst>
              <a:ext uri="{FF2B5EF4-FFF2-40B4-BE49-F238E27FC236}">
                <a16:creationId xmlns:a16="http://schemas.microsoft.com/office/drawing/2014/main" id="{C1C338EC-289C-4585-B6C1-499118D77BE1}"/>
              </a:ext>
            </a:extLst>
          </p:cNvPr>
          <p:cNvSpPr txBox="1">
            <a:spLocks noChangeArrowheads="1"/>
          </p:cNvSpPr>
          <p:nvPr/>
        </p:nvSpPr>
        <p:spPr bwMode="auto">
          <a:xfrm>
            <a:off x="395288" y="5014913"/>
            <a:ext cx="2592387" cy="862012"/>
          </a:xfrm>
          <a:prstGeom prst="rect">
            <a:avLst/>
          </a:prstGeom>
          <a:solidFill>
            <a:srgbClr val="CC99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eaLnBrk="1" hangingPunct="1">
              <a:spcBef>
                <a:spcPct val="50000"/>
              </a:spcBef>
            </a:pPr>
            <a:r>
              <a:rPr lang="en-US" altLang="zh-HK" sz="4800">
                <a:latin typeface="Kristen ITC" panose="03050502040202030202" pitchFamily="66" charset="0"/>
              </a:rPr>
              <a:t>cry</a:t>
            </a:r>
            <a:endParaRPr lang="en-US" altLang="zh-TW" sz="4800">
              <a:latin typeface="Kristen ITC" panose="03050502040202030202" pitchFamily="66" charset="0"/>
            </a:endParaRPr>
          </a:p>
        </p:txBody>
      </p:sp>
      <p:sp>
        <p:nvSpPr>
          <p:cNvPr id="133133" name="Text Box 13">
            <a:extLst>
              <a:ext uri="{FF2B5EF4-FFF2-40B4-BE49-F238E27FC236}">
                <a16:creationId xmlns:a16="http://schemas.microsoft.com/office/drawing/2014/main" id="{970765AF-8EAA-4EA0-A394-E403388896C6}"/>
              </a:ext>
            </a:extLst>
          </p:cNvPr>
          <p:cNvSpPr txBox="1">
            <a:spLocks noChangeArrowheads="1"/>
          </p:cNvSpPr>
          <p:nvPr/>
        </p:nvSpPr>
        <p:spPr bwMode="auto">
          <a:xfrm>
            <a:off x="4140200" y="4976813"/>
            <a:ext cx="2808288" cy="1044575"/>
          </a:xfrm>
          <a:prstGeom prst="rect">
            <a:avLst/>
          </a:prstGeom>
          <a:solidFill>
            <a:schemeClr val="bg1"/>
          </a:solidFill>
          <a:ln w="38100">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eaLnBrk="1" hangingPunct="1">
              <a:lnSpc>
                <a:spcPct val="125000"/>
              </a:lnSpc>
              <a:spcBef>
                <a:spcPct val="50000"/>
              </a:spcBef>
            </a:pPr>
            <a:endParaRPr lang="en-US" altLang="en-US" sz="4800">
              <a:latin typeface="Kristen ITC" panose="03050502040202030202" pitchFamily="66"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33123"/>
                                        </p:tgtEl>
                                        <p:attrNameLst>
                                          <p:attrName>style.visibility</p:attrName>
                                        </p:attrNameLst>
                                      </p:cBhvr>
                                      <p:to>
                                        <p:strVal val="visible"/>
                                      </p:to>
                                    </p:set>
                                    <p:animEffect transition="in" filter="diamond(in)">
                                      <p:cBhvr>
                                        <p:cTn id="7" dur="500"/>
                                        <p:tgtEl>
                                          <p:spTgt spid="133123"/>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133124"/>
                                        </p:tgtEl>
                                        <p:attrNameLst>
                                          <p:attrName>style.visibility</p:attrName>
                                        </p:attrNameLst>
                                      </p:cBhvr>
                                      <p:to>
                                        <p:strVal val="visible"/>
                                      </p:to>
                                    </p:set>
                                    <p:animEffect transition="in" filter="diamond(in)">
                                      <p:cBhvr>
                                        <p:cTn id="10" dur="500"/>
                                        <p:tgtEl>
                                          <p:spTgt spid="133124"/>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133125"/>
                                        </p:tgtEl>
                                        <p:attrNameLst>
                                          <p:attrName>style.visibility</p:attrName>
                                        </p:attrNameLst>
                                      </p:cBhvr>
                                      <p:to>
                                        <p:strVal val="visible"/>
                                      </p:to>
                                    </p:set>
                                    <p:animEffect transition="in" filter="diamond(in)">
                                      <p:cBhvr>
                                        <p:cTn id="13" dur="500"/>
                                        <p:tgtEl>
                                          <p:spTgt spid="133125"/>
                                        </p:tgtEl>
                                      </p:cBhvr>
                                    </p:animEffect>
                                  </p:childTnLst>
                                </p:cTn>
                              </p:par>
                              <p:par>
                                <p:cTn id="14" presetID="8" presetClass="entr" presetSubtype="16" fill="hold" grpId="0" nodeType="withEffect">
                                  <p:stCondLst>
                                    <p:cond delay="0"/>
                                  </p:stCondLst>
                                  <p:childTnLst>
                                    <p:set>
                                      <p:cBhvr>
                                        <p:cTn id="15" dur="1" fill="hold">
                                          <p:stCondLst>
                                            <p:cond delay="0"/>
                                          </p:stCondLst>
                                        </p:cTn>
                                        <p:tgtEl>
                                          <p:spTgt spid="133126"/>
                                        </p:tgtEl>
                                        <p:attrNameLst>
                                          <p:attrName>style.visibility</p:attrName>
                                        </p:attrNameLst>
                                      </p:cBhvr>
                                      <p:to>
                                        <p:strVal val="visible"/>
                                      </p:to>
                                    </p:set>
                                    <p:animEffect transition="in" filter="diamond(in)">
                                      <p:cBhvr>
                                        <p:cTn id="16" dur="500"/>
                                        <p:tgtEl>
                                          <p:spTgt spid="13312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8" presetClass="entr" presetSubtype="16" fill="hold" grpId="0" nodeType="clickEffect">
                                  <p:stCondLst>
                                    <p:cond delay="0"/>
                                  </p:stCondLst>
                                  <p:childTnLst>
                                    <p:set>
                                      <p:cBhvr>
                                        <p:cTn id="20" dur="1" fill="hold">
                                          <p:stCondLst>
                                            <p:cond delay="0"/>
                                          </p:stCondLst>
                                        </p:cTn>
                                        <p:tgtEl>
                                          <p:spTgt spid="133127">
                                            <p:txEl>
                                              <p:pRg st="0" end="0"/>
                                            </p:txEl>
                                          </p:spTgt>
                                        </p:tgtEl>
                                        <p:attrNameLst>
                                          <p:attrName>style.visibility</p:attrName>
                                        </p:attrNameLst>
                                      </p:cBhvr>
                                      <p:to>
                                        <p:strVal val="visible"/>
                                      </p:to>
                                    </p:set>
                                    <p:animEffect transition="in" filter="diamond(in)">
                                      <p:cBhvr>
                                        <p:cTn id="21" dur="500"/>
                                        <p:tgtEl>
                                          <p:spTgt spid="133127">
                                            <p:txEl>
                                              <p:pRg st="0" end="0"/>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33129"/>
                                        </p:tgtEl>
                                        <p:attrNameLst>
                                          <p:attrName>style.visibility</p:attrName>
                                        </p:attrNameLst>
                                      </p:cBhvr>
                                      <p:to>
                                        <p:strVal val="visible"/>
                                      </p:to>
                                    </p:set>
                                    <p:animEffect transition="in" filter="fade">
                                      <p:cBhvr>
                                        <p:cTn id="26" dur="500"/>
                                        <p:tgtEl>
                                          <p:spTgt spid="133129"/>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8" presetClass="entr" presetSubtype="16" fill="hold" grpId="0" nodeType="clickEffect">
                                  <p:stCondLst>
                                    <p:cond delay="0"/>
                                  </p:stCondLst>
                                  <p:childTnLst>
                                    <p:set>
                                      <p:cBhvr>
                                        <p:cTn id="30" dur="1" fill="hold">
                                          <p:stCondLst>
                                            <p:cond delay="0"/>
                                          </p:stCondLst>
                                        </p:cTn>
                                        <p:tgtEl>
                                          <p:spTgt spid="133128">
                                            <p:txEl>
                                              <p:pRg st="0" end="0"/>
                                            </p:txEl>
                                          </p:spTgt>
                                        </p:tgtEl>
                                        <p:attrNameLst>
                                          <p:attrName>style.visibility</p:attrName>
                                        </p:attrNameLst>
                                      </p:cBhvr>
                                      <p:to>
                                        <p:strVal val="visible"/>
                                      </p:to>
                                    </p:set>
                                    <p:animEffect transition="in" filter="diamond(in)">
                                      <p:cBhvr>
                                        <p:cTn id="31" dur="500"/>
                                        <p:tgtEl>
                                          <p:spTgt spid="133128">
                                            <p:txEl>
                                              <p:pRg st="0" end="0"/>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33130"/>
                                        </p:tgtEl>
                                        <p:attrNameLst>
                                          <p:attrName>style.visibility</p:attrName>
                                        </p:attrNameLst>
                                      </p:cBhvr>
                                      <p:to>
                                        <p:strVal val="visible"/>
                                      </p:to>
                                    </p:set>
                                    <p:animEffect transition="in" filter="fade">
                                      <p:cBhvr>
                                        <p:cTn id="36" dur="500"/>
                                        <p:tgtEl>
                                          <p:spTgt spid="133130"/>
                                        </p:tgtEl>
                                      </p:cBhvr>
                                    </p:animEffect>
                                  </p:childTnLst>
                                </p:cTn>
                              </p:par>
                              <p:par>
                                <p:cTn id="37" presetID="8" presetClass="entr" presetSubtype="16" fill="hold" grpId="0" nodeType="withEffect">
                                  <p:stCondLst>
                                    <p:cond delay="0"/>
                                  </p:stCondLst>
                                  <p:childTnLst>
                                    <p:set>
                                      <p:cBhvr>
                                        <p:cTn id="38" dur="1" fill="hold">
                                          <p:stCondLst>
                                            <p:cond delay="0"/>
                                          </p:stCondLst>
                                        </p:cTn>
                                        <p:tgtEl>
                                          <p:spTgt spid="133131"/>
                                        </p:tgtEl>
                                        <p:attrNameLst>
                                          <p:attrName>style.visibility</p:attrName>
                                        </p:attrNameLst>
                                      </p:cBhvr>
                                      <p:to>
                                        <p:strVal val="visible"/>
                                      </p:to>
                                    </p:set>
                                    <p:animEffect transition="in" filter="diamond(in)">
                                      <p:cBhvr>
                                        <p:cTn id="39" dur="500"/>
                                        <p:tgtEl>
                                          <p:spTgt spid="133131"/>
                                        </p:tgtEl>
                                      </p:cBhvr>
                                    </p:animEffect>
                                  </p:childTnLst>
                                </p:cTn>
                              </p:par>
                              <p:par>
                                <p:cTn id="40" presetID="8" presetClass="entr" presetSubtype="16" fill="hold" grpId="0" nodeType="withEffect">
                                  <p:stCondLst>
                                    <p:cond delay="0"/>
                                  </p:stCondLst>
                                  <p:childTnLst>
                                    <p:set>
                                      <p:cBhvr>
                                        <p:cTn id="41" dur="1" fill="hold">
                                          <p:stCondLst>
                                            <p:cond delay="0"/>
                                          </p:stCondLst>
                                        </p:cTn>
                                        <p:tgtEl>
                                          <p:spTgt spid="133132"/>
                                        </p:tgtEl>
                                        <p:attrNameLst>
                                          <p:attrName>style.visibility</p:attrName>
                                        </p:attrNameLst>
                                      </p:cBhvr>
                                      <p:to>
                                        <p:strVal val="visible"/>
                                      </p:to>
                                    </p:set>
                                    <p:animEffect transition="in" filter="diamond(in)">
                                      <p:cBhvr>
                                        <p:cTn id="42" dur="500"/>
                                        <p:tgtEl>
                                          <p:spTgt spid="133132"/>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33133"/>
                                        </p:tgtEl>
                                        <p:attrNameLst>
                                          <p:attrName>style.visibility</p:attrName>
                                        </p:attrNameLst>
                                      </p:cBhvr>
                                      <p:to>
                                        <p:strVal val="visible"/>
                                      </p:to>
                                    </p:set>
                                    <p:animEffect transition="in" filter="fade">
                                      <p:cBhvr>
                                        <p:cTn id="45" dur="500"/>
                                        <p:tgtEl>
                                          <p:spTgt spid="1331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animBg="1"/>
      <p:bldP spid="133124" grpId="0" animBg="1"/>
      <p:bldP spid="133125" grpId="0" animBg="1"/>
      <p:bldP spid="133126" grpId="0" animBg="1"/>
      <p:bldP spid="133127" grpId="0" build="p"/>
      <p:bldP spid="133128" grpId="0" build="p"/>
      <p:bldP spid="133129" grpId="0" animBg="1"/>
      <p:bldP spid="133130" grpId="0" animBg="1"/>
      <p:bldP spid="133131" grpId="0" animBg="1"/>
      <p:bldP spid="133132" grpId="0" animBg="1"/>
      <p:bldP spid="13313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a:extLst>
              <a:ext uri="{FF2B5EF4-FFF2-40B4-BE49-F238E27FC236}">
                <a16:creationId xmlns:a16="http://schemas.microsoft.com/office/drawing/2014/main" id="{969B8532-A678-4DE7-A9FC-723918270CD3}"/>
              </a:ext>
            </a:extLst>
          </p:cNvPr>
          <p:cNvSpPr>
            <a:spLocks noGrp="1"/>
          </p:cNvSpPr>
          <p:nvPr>
            <p:ph type="sldNum" sz="quarter" idx="12"/>
          </p:nvPr>
        </p:nvSpPr>
        <p:spPr>
          <a:noFill/>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9DCDEC53-AD1C-48F2-AC40-0A0C67A4A74E}" type="slidenum">
              <a:rPr lang="en-US" altLang="zh-TW"/>
              <a:pPr/>
              <a:t>4</a:t>
            </a:fld>
            <a:endParaRPr lang="en-US" altLang="zh-TW"/>
          </a:p>
        </p:txBody>
      </p:sp>
      <p:sp>
        <p:nvSpPr>
          <p:cNvPr id="11267" name="Rectangle 2">
            <a:extLst>
              <a:ext uri="{FF2B5EF4-FFF2-40B4-BE49-F238E27FC236}">
                <a16:creationId xmlns:a16="http://schemas.microsoft.com/office/drawing/2014/main" id="{7C88CE7E-1FDE-4742-BD1F-3BF537613BF5}"/>
              </a:ext>
            </a:extLst>
          </p:cNvPr>
          <p:cNvSpPr>
            <a:spLocks noGrp="1" noChangeArrowheads="1"/>
          </p:cNvSpPr>
          <p:nvPr>
            <p:ph type="title"/>
          </p:nvPr>
        </p:nvSpPr>
        <p:spPr>
          <a:xfrm>
            <a:off x="446088" y="549275"/>
            <a:ext cx="8229600" cy="647700"/>
          </a:xfrm>
          <a:noFill/>
        </p:spPr>
        <p:txBody>
          <a:bodyPr/>
          <a:lstStyle/>
          <a:p>
            <a:pPr eaLnBrk="1" hangingPunct="1"/>
            <a:r>
              <a:rPr lang="en-US" altLang="zh-HK" sz="4000"/>
              <a:t>Who is he?</a:t>
            </a:r>
            <a:br>
              <a:rPr lang="en-US" altLang="zh-HK" sz="4000"/>
            </a:br>
            <a:r>
              <a:rPr lang="en-US" altLang="zh-HK" sz="4000"/>
              <a:t>Let’s read about him!</a:t>
            </a:r>
            <a:endParaRPr lang="en-US" altLang="zh-TW" sz="4000"/>
          </a:p>
        </p:txBody>
      </p:sp>
      <p:pic>
        <p:nvPicPr>
          <p:cNvPr id="11268" name="Picture 3" descr="Superman">
            <a:extLst>
              <a:ext uri="{FF2B5EF4-FFF2-40B4-BE49-F238E27FC236}">
                <a16:creationId xmlns:a16="http://schemas.microsoft.com/office/drawing/2014/main" id="{80E47710-C3CC-4F50-8CBD-7EBA839D4E0A}"/>
              </a:ext>
            </a:extLst>
          </p:cNvPr>
          <p:cNvPicPr>
            <a:picLocks noChangeAspect="1" noChangeArrowheads="1"/>
          </p:cNvPicPr>
          <p:nvPr/>
        </p:nvPicPr>
        <p:blipFill>
          <a:blip r:embed="rId2">
            <a:lum bright="-100000"/>
            <a:grayscl/>
            <a:biLevel thresh="50000"/>
            <a:extLst>
              <a:ext uri="{28A0092B-C50C-407E-A947-70E740481C1C}">
                <a14:useLocalDpi xmlns:a14="http://schemas.microsoft.com/office/drawing/2010/main" val="0"/>
              </a:ext>
            </a:extLst>
          </a:blip>
          <a:srcRect/>
          <a:stretch>
            <a:fillRect/>
          </a:stretch>
        </p:blipFill>
        <p:spPr bwMode="auto">
          <a:xfrm>
            <a:off x="2771775" y="1989138"/>
            <a:ext cx="3502025" cy="415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1556" name="Picture 4" descr="Superman">
            <a:extLst>
              <a:ext uri="{FF2B5EF4-FFF2-40B4-BE49-F238E27FC236}">
                <a16:creationId xmlns:a16="http://schemas.microsoft.com/office/drawing/2014/main" id="{0493C0C3-60F5-4DA7-8C00-D01778D223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775" y="1989138"/>
            <a:ext cx="3502025" cy="415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51556"/>
                                        </p:tgtEl>
                                        <p:attrNameLst>
                                          <p:attrName>style.visibility</p:attrName>
                                        </p:attrNameLst>
                                      </p:cBhvr>
                                      <p:to>
                                        <p:strVal val="visible"/>
                                      </p:to>
                                    </p:set>
                                    <p:animEffect transition="in" filter="fade">
                                      <p:cBhvr>
                                        <p:cTn id="7" dur="1000"/>
                                        <p:tgtEl>
                                          <p:spTgt spid="1515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a:extLst>
              <a:ext uri="{FF2B5EF4-FFF2-40B4-BE49-F238E27FC236}">
                <a16:creationId xmlns:a16="http://schemas.microsoft.com/office/drawing/2014/main" id="{38A73A85-EBDE-47F5-AA43-FF2427FF6D36}"/>
              </a:ext>
            </a:extLst>
          </p:cNvPr>
          <p:cNvSpPr>
            <a:spLocks noGrp="1"/>
          </p:cNvSpPr>
          <p:nvPr>
            <p:ph type="sldNum" sz="quarter" idx="12"/>
          </p:nvPr>
        </p:nvSpPr>
        <p:spPr>
          <a:noFill/>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34678F14-6E82-43AA-8743-42D7F0E51160}" type="slidenum">
              <a:rPr lang="en-US" altLang="zh-TW"/>
              <a:pPr/>
              <a:t>5</a:t>
            </a:fld>
            <a:endParaRPr lang="en-US" altLang="zh-TW"/>
          </a:p>
        </p:txBody>
      </p:sp>
      <p:pic>
        <p:nvPicPr>
          <p:cNvPr id="12291" name="Picture 37" descr="newspaperpage">
            <a:extLst>
              <a:ext uri="{FF2B5EF4-FFF2-40B4-BE49-F238E27FC236}">
                <a16:creationId xmlns:a16="http://schemas.microsoft.com/office/drawing/2014/main" id="{4804219F-4560-4815-BA20-E2B90F5AB5C7}"/>
              </a:ext>
            </a:extLst>
          </p:cNvPr>
          <p:cNvPicPr>
            <a:picLocks noChangeAspect="1" noChangeArrowheads="1"/>
          </p:cNvPicPr>
          <p:nvPr/>
        </p:nvPicPr>
        <p:blipFill>
          <a:blip r:embed="rId2">
            <a:lum bright="-40000" contrast="60000"/>
            <a:extLst>
              <a:ext uri="{28A0092B-C50C-407E-A947-70E740481C1C}">
                <a14:useLocalDpi xmlns:a14="http://schemas.microsoft.com/office/drawing/2010/main" val="0"/>
              </a:ext>
            </a:extLst>
          </a:blip>
          <a:srcRect b="-241"/>
          <a:stretch>
            <a:fillRect/>
          </a:stretch>
        </p:blipFill>
        <p:spPr bwMode="auto">
          <a:xfrm>
            <a:off x="34925"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Text Box 15">
            <a:extLst>
              <a:ext uri="{FF2B5EF4-FFF2-40B4-BE49-F238E27FC236}">
                <a16:creationId xmlns:a16="http://schemas.microsoft.com/office/drawing/2014/main" id="{A196EDB8-89D3-4EA7-A9F5-00E2A651F709}"/>
              </a:ext>
            </a:extLst>
          </p:cNvPr>
          <p:cNvSpPr txBox="1">
            <a:spLocks noChangeArrowheads="1"/>
          </p:cNvSpPr>
          <p:nvPr/>
        </p:nvSpPr>
        <p:spPr bwMode="auto">
          <a:xfrm>
            <a:off x="6262688" y="476250"/>
            <a:ext cx="24193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r>
              <a:rPr kumimoji="0" lang="en-US" altLang="zh-HK" sz="2400">
                <a:solidFill>
                  <a:srgbClr val="4C4C4C"/>
                </a:solidFill>
                <a:latin typeface="Arial Black" panose="020B0A04020102020204" pitchFamily="34" charset="0"/>
                <a:ea typeface="ＭＳ Ｐゴシック" panose="020B0600070205080204" pitchFamily="34" charset="-128"/>
              </a:rPr>
              <a:t>LOCAL </a:t>
            </a:r>
            <a:r>
              <a:rPr kumimoji="0" lang="en-US" altLang="zh-TW" sz="2400">
                <a:solidFill>
                  <a:srgbClr val="4C4C4C"/>
                </a:solidFill>
                <a:latin typeface="Arial Black" panose="020B0A04020102020204" pitchFamily="34" charset="0"/>
                <a:ea typeface="ＭＳ Ｐゴシック" panose="020B0600070205080204" pitchFamily="34" charset="-128"/>
              </a:rPr>
              <a:t>NEWS</a:t>
            </a:r>
            <a:endParaRPr kumimoji="0" lang="en-US" altLang="zh-TW" sz="2400">
              <a:latin typeface="Times" panose="02020603050405020304" pitchFamily="18" charset="0"/>
              <a:ea typeface="ＭＳ Ｐゴシック" panose="020B0600070205080204" pitchFamily="34" charset="-128"/>
            </a:endParaRPr>
          </a:p>
        </p:txBody>
      </p:sp>
      <p:sp>
        <p:nvSpPr>
          <p:cNvPr id="12293" name="Text Box 19">
            <a:extLst>
              <a:ext uri="{FF2B5EF4-FFF2-40B4-BE49-F238E27FC236}">
                <a16:creationId xmlns:a16="http://schemas.microsoft.com/office/drawing/2014/main" id="{693EB13F-AC9A-4493-947C-0044DF2FEF75}"/>
              </a:ext>
            </a:extLst>
          </p:cNvPr>
          <p:cNvSpPr txBox="1">
            <a:spLocks noChangeArrowheads="1"/>
          </p:cNvSpPr>
          <p:nvPr/>
        </p:nvSpPr>
        <p:spPr bwMode="auto">
          <a:xfrm>
            <a:off x="3851275" y="981075"/>
            <a:ext cx="4968875" cy="5332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lnSpc>
                <a:spcPct val="110000"/>
              </a:lnSpc>
              <a:spcBef>
                <a:spcPct val="50000"/>
              </a:spcBef>
            </a:pPr>
            <a:r>
              <a:rPr kumimoji="0" lang="en-US" altLang="zh-HK">
                <a:ea typeface="ＭＳ Ｐゴシック" panose="020B0600070205080204" pitchFamily="34" charset="-128"/>
              </a:rPr>
              <a:t>     </a:t>
            </a:r>
            <a:r>
              <a:rPr kumimoji="0" lang="en-US" altLang="zh-HK"/>
              <a:t>Super Word Kid is actually a Primary 6 student in disguise! </a:t>
            </a:r>
            <a:r>
              <a:rPr kumimoji="0" lang="en-US" altLang="zh-TW"/>
              <a:t>His real name is Jack White.</a:t>
            </a:r>
            <a:endParaRPr kumimoji="0" lang="en-US" altLang="zh-HK"/>
          </a:p>
          <a:p>
            <a:pPr eaLnBrk="1" hangingPunct="1">
              <a:lnSpc>
                <a:spcPct val="110000"/>
              </a:lnSpc>
              <a:spcBef>
                <a:spcPct val="50000"/>
              </a:spcBef>
            </a:pPr>
            <a:r>
              <a:rPr kumimoji="0" lang="en-US" altLang="zh-HK"/>
              <a:t>     Born on </a:t>
            </a:r>
            <a:r>
              <a:rPr kumimoji="0" lang="en-US" altLang="zh-HK" i="1"/>
              <a:t>Planet Word</a:t>
            </a:r>
            <a:r>
              <a:rPr kumimoji="0" lang="en-US" altLang="zh-HK"/>
              <a:t>, Jack left his home planet when he was a baby. He was raised by Mr. and Mrs. White on Earth since then.</a:t>
            </a:r>
          </a:p>
          <a:p>
            <a:pPr eaLnBrk="1" hangingPunct="1">
              <a:lnSpc>
                <a:spcPct val="110000"/>
              </a:lnSpc>
              <a:spcBef>
                <a:spcPct val="50000"/>
              </a:spcBef>
            </a:pPr>
            <a:r>
              <a:rPr kumimoji="0" lang="en-US" altLang="zh-HK"/>
              <a:t>     Jack is a great kid. His parent discovered his great power and great love of words when he was young. He read all the great books in the house at the age of one. When he was four, he already knew every word in the dictionary.</a:t>
            </a:r>
          </a:p>
          <a:p>
            <a:pPr eaLnBrk="1" hangingPunct="1">
              <a:lnSpc>
                <a:spcPct val="110000"/>
              </a:lnSpc>
              <a:spcBef>
                <a:spcPct val="50000"/>
              </a:spcBef>
            </a:pPr>
            <a:r>
              <a:rPr kumimoji="0" lang="en-US" altLang="zh-HK"/>
              <a:t>     Having the power to </a:t>
            </a:r>
            <a:r>
              <a:rPr lang="en-US" altLang="zh-TW"/>
              <a:t>fly faster than light, to lift things as heavy as a building, to bend steel with his strong arms and</a:t>
            </a:r>
            <a:r>
              <a:rPr kumimoji="0" lang="en-US" altLang="zh-HK"/>
              <a:t> to travel in time, Super Word Kid fights bad guys for world peace and for the right use of words. </a:t>
            </a:r>
            <a:endParaRPr kumimoji="0" lang="en-US" altLang="zh-TW"/>
          </a:p>
        </p:txBody>
      </p:sp>
      <p:sp>
        <p:nvSpPr>
          <p:cNvPr id="12294" name="Text Box 23">
            <a:extLst>
              <a:ext uri="{FF2B5EF4-FFF2-40B4-BE49-F238E27FC236}">
                <a16:creationId xmlns:a16="http://schemas.microsoft.com/office/drawing/2014/main" id="{3ECB0035-906D-4D22-8BAA-087572EF76BC}"/>
              </a:ext>
            </a:extLst>
          </p:cNvPr>
          <p:cNvSpPr txBox="1">
            <a:spLocks noChangeArrowheads="1"/>
          </p:cNvSpPr>
          <p:nvPr/>
        </p:nvSpPr>
        <p:spPr bwMode="auto">
          <a:xfrm>
            <a:off x="503238" y="571500"/>
            <a:ext cx="2754312" cy="33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spcBef>
                <a:spcPct val="50000"/>
              </a:spcBef>
            </a:pPr>
            <a:r>
              <a:rPr kumimoji="0" lang="en-US" altLang="zh-TW" sz="1600">
                <a:solidFill>
                  <a:srgbClr val="4C4C4C"/>
                </a:solidFill>
                <a:ea typeface="ＭＳ Ｐゴシック" panose="020B0600070205080204" pitchFamily="34" charset="-128"/>
              </a:rPr>
              <a:t>Date today </a:t>
            </a:r>
            <a:r>
              <a:rPr kumimoji="0" lang="en-US" altLang="zh-HK" sz="1600">
                <a:solidFill>
                  <a:srgbClr val="4C4C4C"/>
                </a:solidFill>
                <a:ea typeface="ＭＳ Ｐゴシック" panose="020B0600070205080204" pitchFamily="34" charset="-128"/>
              </a:rPr>
              <a:t>26</a:t>
            </a:r>
            <a:r>
              <a:rPr kumimoji="0" lang="en-US" altLang="zh-TW" sz="1600">
                <a:solidFill>
                  <a:srgbClr val="4C4C4C"/>
                </a:solidFill>
                <a:ea typeface="ＭＳ Ｐゴシック" panose="020B0600070205080204" pitchFamily="34" charset="-128"/>
              </a:rPr>
              <a:t>/</a:t>
            </a:r>
            <a:r>
              <a:rPr kumimoji="0" lang="en-US" altLang="zh-HK" sz="1600">
                <a:solidFill>
                  <a:srgbClr val="4C4C4C"/>
                </a:solidFill>
                <a:ea typeface="ＭＳ Ｐゴシック" panose="020B0600070205080204" pitchFamily="34" charset="-128"/>
              </a:rPr>
              <a:t>03</a:t>
            </a:r>
            <a:r>
              <a:rPr kumimoji="0" lang="en-US" altLang="zh-TW" sz="1600">
                <a:solidFill>
                  <a:srgbClr val="4C4C4C"/>
                </a:solidFill>
                <a:ea typeface="ＭＳ Ｐゴシック" panose="020B0600070205080204" pitchFamily="34" charset="-128"/>
              </a:rPr>
              <a:t>/</a:t>
            </a:r>
            <a:r>
              <a:rPr kumimoji="0" lang="en-US" altLang="zh-HK" sz="1600">
                <a:solidFill>
                  <a:srgbClr val="4C4C4C"/>
                </a:solidFill>
                <a:ea typeface="ＭＳ Ｐゴシック" panose="020B0600070205080204" pitchFamily="34" charset="-128"/>
              </a:rPr>
              <a:t>2046</a:t>
            </a:r>
            <a:endParaRPr kumimoji="0" lang="en-US" altLang="zh-TW" sz="1600">
              <a:latin typeface="Times" panose="02020603050405020304" pitchFamily="18" charset="0"/>
              <a:ea typeface="ＭＳ Ｐゴシック" panose="020B0600070205080204" pitchFamily="34" charset="-128"/>
            </a:endParaRPr>
          </a:p>
        </p:txBody>
      </p:sp>
      <p:sp>
        <p:nvSpPr>
          <p:cNvPr id="12295" name="Line 25">
            <a:extLst>
              <a:ext uri="{FF2B5EF4-FFF2-40B4-BE49-F238E27FC236}">
                <a16:creationId xmlns:a16="http://schemas.microsoft.com/office/drawing/2014/main" id="{E672383A-C3C3-43DB-BDEB-3D64FA1B9632}"/>
              </a:ext>
            </a:extLst>
          </p:cNvPr>
          <p:cNvSpPr>
            <a:spLocks noChangeShapeType="1"/>
          </p:cNvSpPr>
          <p:nvPr/>
        </p:nvSpPr>
        <p:spPr bwMode="auto">
          <a:xfrm>
            <a:off x="574675" y="908050"/>
            <a:ext cx="82089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2296" name="Line 26">
            <a:extLst>
              <a:ext uri="{FF2B5EF4-FFF2-40B4-BE49-F238E27FC236}">
                <a16:creationId xmlns:a16="http://schemas.microsoft.com/office/drawing/2014/main" id="{6D23D8F5-C5EA-4781-9C5A-485E55C7EF54}"/>
              </a:ext>
            </a:extLst>
          </p:cNvPr>
          <p:cNvSpPr>
            <a:spLocks noChangeShapeType="1"/>
          </p:cNvSpPr>
          <p:nvPr/>
        </p:nvSpPr>
        <p:spPr bwMode="auto">
          <a:xfrm>
            <a:off x="3779838" y="1052513"/>
            <a:ext cx="0" cy="568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2297" name="Text Box 27">
            <a:extLst>
              <a:ext uri="{FF2B5EF4-FFF2-40B4-BE49-F238E27FC236}">
                <a16:creationId xmlns:a16="http://schemas.microsoft.com/office/drawing/2014/main" id="{103EC1C9-EDB6-48BE-8062-0E37C6FB0585}"/>
              </a:ext>
            </a:extLst>
          </p:cNvPr>
          <p:cNvSpPr txBox="1">
            <a:spLocks noChangeArrowheads="1"/>
          </p:cNvSpPr>
          <p:nvPr/>
        </p:nvSpPr>
        <p:spPr bwMode="auto">
          <a:xfrm>
            <a:off x="285750" y="908050"/>
            <a:ext cx="4537075" cy="86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spcBef>
                <a:spcPct val="50000"/>
              </a:spcBef>
            </a:pPr>
            <a:r>
              <a:rPr lang="en-US" altLang="zh-HK" sz="2400" b="1">
                <a:solidFill>
                  <a:srgbClr val="4C4C4C"/>
                </a:solidFill>
                <a:latin typeface="Times New Roman" panose="02020603050405020304" pitchFamily="18" charset="0"/>
              </a:rPr>
              <a:t>Who is Super Word Kid?</a:t>
            </a:r>
            <a:endParaRPr lang="en-US" altLang="zh-TW" b="1">
              <a:solidFill>
                <a:srgbClr val="4C4C4C"/>
              </a:solidFill>
              <a:latin typeface="Times New Roman" panose="02020603050405020304" pitchFamily="18" charset="0"/>
            </a:endParaRPr>
          </a:p>
        </p:txBody>
      </p:sp>
      <p:pic>
        <p:nvPicPr>
          <p:cNvPr id="12298" name="Picture 55" descr="Superman">
            <a:extLst>
              <a:ext uri="{FF2B5EF4-FFF2-40B4-BE49-F238E27FC236}">
                <a16:creationId xmlns:a16="http://schemas.microsoft.com/office/drawing/2014/main" id="{F174FBA2-738E-49FF-BB48-11700E9727E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6113" y="2133600"/>
            <a:ext cx="3016250" cy="357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8347" name="Oval 43">
            <a:extLst>
              <a:ext uri="{FF2B5EF4-FFF2-40B4-BE49-F238E27FC236}">
                <a16:creationId xmlns:a16="http://schemas.microsoft.com/office/drawing/2014/main" id="{BA4678FA-A25B-48AE-971B-FAF6B4B4892F}"/>
              </a:ext>
            </a:extLst>
          </p:cNvPr>
          <p:cNvSpPr>
            <a:spLocks noChangeArrowheads="1"/>
          </p:cNvSpPr>
          <p:nvPr/>
        </p:nvSpPr>
        <p:spPr bwMode="auto">
          <a:xfrm>
            <a:off x="5867400" y="260350"/>
            <a:ext cx="3132138" cy="792163"/>
          </a:xfrm>
          <a:prstGeom prst="ellipse">
            <a:avLst/>
          </a:pr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endParaRPr lang="en-GB" altLang="en-US"/>
          </a:p>
        </p:txBody>
      </p:sp>
      <p:sp>
        <p:nvSpPr>
          <p:cNvPr id="98348" name="Oval 44">
            <a:extLst>
              <a:ext uri="{FF2B5EF4-FFF2-40B4-BE49-F238E27FC236}">
                <a16:creationId xmlns:a16="http://schemas.microsoft.com/office/drawing/2014/main" id="{ABCE78DF-728D-4773-A77D-4252D8269BC5}"/>
              </a:ext>
            </a:extLst>
          </p:cNvPr>
          <p:cNvSpPr>
            <a:spLocks noChangeArrowheads="1"/>
          </p:cNvSpPr>
          <p:nvPr/>
        </p:nvSpPr>
        <p:spPr bwMode="auto">
          <a:xfrm>
            <a:off x="250825" y="404813"/>
            <a:ext cx="2665413" cy="720725"/>
          </a:xfrm>
          <a:prstGeom prst="ellipse">
            <a:avLst/>
          </a:pr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endParaRPr lang="en-GB" altLang="en-US"/>
          </a:p>
        </p:txBody>
      </p:sp>
      <p:grpSp>
        <p:nvGrpSpPr>
          <p:cNvPr id="98362" name="Group 58">
            <a:extLst>
              <a:ext uri="{FF2B5EF4-FFF2-40B4-BE49-F238E27FC236}">
                <a16:creationId xmlns:a16="http://schemas.microsoft.com/office/drawing/2014/main" id="{B0441855-15CA-40B3-88A6-14B2457E6F30}"/>
              </a:ext>
            </a:extLst>
          </p:cNvPr>
          <p:cNvGrpSpPr>
            <a:grpSpLocks/>
          </p:cNvGrpSpPr>
          <p:nvPr/>
        </p:nvGrpSpPr>
        <p:grpSpPr bwMode="auto">
          <a:xfrm>
            <a:off x="250825" y="908050"/>
            <a:ext cx="8713788" cy="5876925"/>
            <a:chOff x="158" y="572"/>
            <a:chExt cx="5489" cy="3702"/>
          </a:xfrm>
        </p:grpSpPr>
        <p:sp>
          <p:nvSpPr>
            <p:cNvPr id="12302" name="Rectangle 50">
              <a:extLst>
                <a:ext uri="{FF2B5EF4-FFF2-40B4-BE49-F238E27FC236}">
                  <a16:creationId xmlns:a16="http://schemas.microsoft.com/office/drawing/2014/main" id="{D37A8762-44F5-4680-B4C7-F5212285C533}"/>
                </a:ext>
              </a:extLst>
            </p:cNvPr>
            <p:cNvSpPr>
              <a:spLocks noChangeArrowheads="1"/>
            </p:cNvSpPr>
            <p:nvPr/>
          </p:nvSpPr>
          <p:spPr bwMode="auto">
            <a:xfrm>
              <a:off x="2381" y="572"/>
              <a:ext cx="3266" cy="3702"/>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endParaRPr lang="en-GB" altLang="en-US"/>
            </a:p>
          </p:txBody>
        </p:sp>
        <p:grpSp>
          <p:nvGrpSpPr>
            <p:cNvPr id="12303" name="Group 53">
              <a:extLst>
                <a:ext uri="{FF2B5EF4-FFF2-40B4-BE49-F238E27FC236}">
                  <a16:creationId xmlns:a16="http://schemas.microsoft.com/office/drawing/2014/main" id="{A7C355E5-3ABA-4C16-BD91-607E13F9F47C}"/>
                </a:ext>
              </a:extLst>
            </p:cNvPr>
            <p:cNvGrpSpPr>
              <a:grpSpLocks/>
            </p:cNvGrpSpPr>
            <p:nvPr/>
          </p:nvGrpSpPr>
          <p:grpSpPr bwMode="auto">
            <a:xfrm>
              <a:off x="158" y="1615"/>
              <a:ext cx="2445" cy="786"/>
              <a:chOff x="249" y="1661"/>
              <a:chExt cx="2404" cy="786"/>
            </a:xfrm>
          </p:grpSpPr>
          <p:sp>
            <p:nvSpPr>
              <p:cNvPr id="12304" name="Text Box 51">
                <a:extLst>
                  <a:ext uri="{FF2B5EF4-FFF2-40B4-BE49-F238E27FC236}">
                    <a16:creationId xmlns:a16="http://schemas.microsoft.com/office/drawing/2014/main" id="{4920784E-A21C-40D7-BF6A-56158637A6C7}"/>
                  </a:ext>
                </a:extLst>
              </p:cNvPr>
              <p:cNvSpPr txBox="1">
                <a:spLocks noChangeArrowheads="1"/>
              </p:cNvSpPr>
              <p:nvPr/>
            </p:nvSpPr>
            <p:spPr bwMode="auto">
              <a:xfrm>
                <a:off x="249" y="1661"/>
                <a:ext cx="1996" cy="786"/>
              </a:xfrm>
              <a:prstGeom prst="rect">
                <a:avLst/>
              </a:prstGeom>
              <a:solidFill>
                <a:schemeClr val="bg1"/>
              </a:solidFill>
              <a:ln w="571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r>
                  <a:rPr lang="en-US" altLang="zh-HK" sz="3600"/>
                  <a:t>A story about a person’s life.</a:t>
                </a:r>
                <a:endParaRPr lang="en-US" altLang="zh-TW" sz="3600"/>
              </a:p>
            </p:txBody>
          </p:sp>
          <p:sp>
            <p:nvSpPr>
              <p:cNvPr id="12305" name="Line 52">
                <a:extLst>
                  <a:ext uri="{FF2B5EF4-FFF2-40B4-BE49-F238E27FC236}">
                    <a16:creationId xmlns:a16="http://schemas.microsoft.com/office/drawing/2014/main" id="{24520938-6DA9-4537-B1B9-4EF254021D09}"/>
                  </a:ext>
                </a:extLst>
              </p:cNvPr>
              <p:cNvSpPr>
                <a:spLocks noChangeShapeType="1"/>
              </p:cNvSpPr>
              <p:nvPr/>
            </p:nvSpPr>
            <p:spPr bwMode="auto">
              <a:xfrm>
                <a:off x="2245" y="2115"/>
                <a:ext cx="408" cy="0"/>
              </a:xfrm>
              <a:prstGeom prst="line">
                <a:avLst/>
              </a:prstGeom>
              <a:noFill/>
              <a:ln w="1619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98348"/>
                                        </p:tgtEl>
                                        <p:attrNameLst>
                                          <p:attrName>style.visibility</p:attrName>
                                        </p:attrNameLst>
                                      </p:cBhvr>
                                      <p:to>
                                        <p:strVal val="visible"/>
                                      </p:to>
                                    </p:set>
                                    <p:animEffect transition="in" filter="box(in)">
                                      <p:cBhvr>
                                        <p:cTn id="7" dur="500"/>
                                        <p:tgtEl>
                                          <p:spTgt spid="98348"/>
                                        </p:tgtEl>
                                      </p:cBhvr>
                                    </p:animEffect>
                                  </p:childTnLst>
                                  <p:subTnLst>
                                    <p:set>
                                      <p:cBhvr override="childStyle">
                                        <p:cTn dur="1" fill="hold" display="0" masterRel="nextClick" afterEffect="1"/>
                                        <p:tgtEl>
                                          <p:spTgt spid="98348"/>
                                        </p:tgtEl>
                                        <p:attrNameLst>
                                          <p:attrName>style.visibility</p:attrName>
                                        </p:attrNameLst>
                                      </p:cBhvr>
                                      <p:to>
                                        <p:strVal val="hidden"/>
                                      </p:to>
                                    </p:set>
                                  </p:subTnLst>
                                </p:cTn>
                              </p:par>
                              <p:par>
                                <p:cTn id="8" presetID="4" presetClass="entr" presetSubtype="16" fill="hold" nodeType="withEffect">
                                  <p:stCondLst>
                                    <p:cond delay="0"/>
                                  </p:stCondLst>
                                  <p:childTnLst>
                                    <p:set>
                                      <p:cBhvr>
                                        <p:cTn id="9" dur="1" fill="hold">
                                          <p:stCondLst>
                                            <p:cond delay="0"/>
                                          </p:stCondLst>
                                        </p:cTn>
                                        <p:tgtEl>
                                          <p:spTgt spid="98347"/>
                                        </p:tgtEl>
                                        <p:attrNameLst>
                                          <p:attrName>style.visibility</p:attrName>
                                        </p:attrNameLst>
                                      </p:cBhvr>
                                      <p:to>
                                        <p:strVal val="visible"/>
                                      </p:to>
                                    </p:set>
                                    <p:animEffect transition="in" filter="box(in)">
                                      <p:cBhvr>
                                        <p:cTn id="10" dur="500"/>
                                        <p:tgtEl>
                                          <p:spTgt spid="98347"/>
                                        </p:tgtEl>
                                      </p:cBhvr>
                                    </p:animEffect>
                                  </p:childTnLst>
                                  <p:subTnLst>
                                    <p:set>
                                      <p:cBhvr override="childStyle">
                                        <p:cTn dur="1" fill="hold" display="0" masterRel="nextClick" afterEffect="1"/>
                                        <p:tgtEl>
                                          <p:spTgt spid="98347"/>
                                        </p:tgtEl>
                                        <p:attrNameLst>
                                          <p:attrName>style.visibility</p:attrName>
                                        </p:attrNameLst>
                                      </p:cBhvr>
                                      <p:to>
                                        <p:strVal val="hidden"/>
                                      </p:to>
                                    </p:set>
                                  </p:sub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nodeType="clickEffect">
                                  <p:stCondLst>
                                    <p:cond delay="0"/>
                                  </p:stCondLst>
                                  <p:childTnLst>
                                    <p:set>
                                      <p:cBhvr>
                                        <p:cTn id="14" dur="1" fill="hold">
                                          <p:stCondLst>
                                            <p:cond delay="0"/>
                                          </p:stCondLst>
                                        </p:cTn>
                                        <p:tgtEl>
                                          <p:spTgt spid="98362"/>
                                        </p:tgtEl>
                                        <p:attrNameLst>
                                          <p:attrName>style.visibility</p:attrName>
                                        </p:attrNameLst>
                                      </p:cBhvr>
                                      <p:to>
                                        <p:strVal val="visible"/>
                                      </p:to>
                                    </p:set>
                                    <p:animEffect transition="in" filter="blinds(horizontal)">
                                      <p:cBhvr>
                                        <p:cTn id="15" dur="500"/>
                                        <p:tgtEl>
                                          <p:spTgt spid="98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a:extLst>
              <a:ext uri="{FF2B5EF4-FFF2-40B4-BE49-F238E27FC236}">
                <a16:creationId xmlns:a16="http://schemas.microsoft.com/office/drawing/2014/main" id="{B958B82A-97CE-4DA8-A47F-8BB7C8F0A3EB}"/>
              </a:ext>
            </a:extLst>
          </p:cNvPr>
          <p:cNvSpPr>
            <a:spLocks noGrp="1"/>
          </p:cNvSpPr>
          <p:nvPr>
            <p:ph type="sldNum" sz="quarter" idx="12"/>
          </p:nvPr>
        </p:nvSpPr>
        <p:spPr>
          <a:noFill/>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9671C012-009C-4A76-9876-8B48D014BB46}" type="slidenum">
              <a:rPr lang="en-US" altLang="zh-TW"/>
              <a:pPr/>
              <a:t>6</a:t>
            </a:fld>
            <a:endParaRPr lang="en-US" altLang="zh-TW"/>
          </a:p>
        </p:txBody>
      </p:sp>
      <p:pic>
        <p:nvPicPr>
          <p:cNvPr id="15363" name="Picture 11" descr="newspaperpage">
            <a:extLst>
              <a:ext uri="{FF2B5EF4-FFF2-40B4-BE49-F238E27FC236}">
                <a16:creationId xmlns:a16="http://schemas.microsoft.com/office/drawing/2014/main" id="{A428BC8E-6372-4552-9CA8-6712DA39B91F}"/>
              </a:ext>
            </a:extLst>
          </p:cNvPr>
          <p:cNvPicPr>
            <a:picLocks noChangeAspect="1" noChangeArrowheads="1"/>
          </p:cNvPicPr>
          <p:nvPr/>
        </p:nvPicPr>
        <p:blipFill>
          <a:blip r:embed="rId2">
            <a:lum bright="-40000" contrast="60000"/>
            <a:extLst>
              <a:ext uri="{28A0092B-C50C-407E-A947-70E740481C1C}">
                <a14:useLocalDpi xmlns:a14="http://schemas.microsoft.com/office/drawing/2010/main" val="0"/>
              </a:ext>
            </a:extLst>
          </a:blip>
          <a:srcRect b="-241"/>
          <a:stretch>
            <a:fillRect/>
          </a:stretch>
        </p:blipFill>
        <p:spPr bwMode="auto">
          <a:xfrm>
            <a:off x="179388" y="1484313"/>
            <a:ext cx="8964612" cy="496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Rectangle 2">
            <a:extLst>
              <a:ext uri="{FF2B5EF4-FFF2-40B4-BE49-F238E27FC236}">
                <a16:creationId xmlns:a16="http://schemas.microsoft.com/office/drawing/2014/main" id="{8313F942-FC10-4BE1-9F21-7AA83AB682EA}"/>
              </a:ext>
            </a:extLst>
          </p:cNvPr>
          <p:cNvSpPr>
            <a:spLocks noGrp="1" noChangeArrowheads="1"/>
          </p:cNvSpPr>
          <p:nvPr>
            <p:ph type="title"/>
          </p:nvPr>
        </p:nvSpPr>
        <p:spPr>
          <a:xfrm>
            <a:off x="457200" y="333375"/>
            <a:ext cx="8229600" cy="1143000"/>
          </a:xfrm>
        </p:spPr>
        <p:txBody>
          <a:bodyPr/>
          <a:lstStyle/>
          <a:p>
            <a:pPr eaLnBrk="1" hangingPunct="1"/>
            <a:r>
              <a:rPr lang="en-US" altLang="zh-HK" sz="3600"/>
              <a:t>Look at the paragraph again.</a:t>
            </a:r>
            <a:br>
              <a:rPr lang="en-US" altLang="zh-HK" sz="3600"/>
            </a:br>
            <a:r>
              <a:rPr lang="en-US" altLang="zh-HK" sz="3600"/>
              <a:t>What can you see?</a:t>
            </a:r>
            <a:endParaRPr lang="en-US" altLang="zh-TW" sz="3600"/>
          </a:p>
        </p:txBody>
      </p:sp>
      <p:sp>
        <p:nvSpPr>
          <p:cNvPr id="15365" name="Rectangle 3">
            <a:extLst>
              <a:ext uri="{FF2B5EF4-FFF2-40B4-BE49-F238E27FC236}">
                <a16:creationId xmlns:a16="http://schemas.microsoft.com/office/drawing/2014/main" id="{2AF20FE6-79C7-4210-9371-7FD1A58C53BB}"/>
              </a:ext>
            </a:extLst>
          </p:cNvPr>
          <p:cNvSpPr>
            <a:spLocks noGrp="1" noChangeArrowheads="1"/>
          </p:cNvSpPr>
          <p:nvPr>
            <p:ph type="body" idx="1"/>
          </p:nvPr>
        </p:nvSpPr>
        <p:spPr>
          <a:xfrm>
            <a:off x="250825" y="1628775"/>
            <a:ext cx="8229600" cy="4525963"/>
          </a:xfrm>
        </p:spPr>
        <p:txBody>
          <a:bodyPr/>
          <a:lstStyle/>
          <a:p>
            <a:pPr>
              <a:spcBef>
                <a:spcPct val="50000"/>
              </a:spcBef>
            </a:pPr>
            <a:r>
              <a:rPr kumimoji="0" lang="en-US" altLang="zh-HK" sz="3600"/>
              <a:t>Jack is a great kid. His parent discovered his great power and great love of words when he was young. He read all the great books in the house at the age of one. </a:t>
            </a:r>
            <a:endParaRPr lang="en-US" altLang="zh-TW" sz="3600"/>
          </a:p>
        </p:txBody>
      </p:sp>
      <p:sp>
        <p:nvSpPr>
          <p:cNvPr id="102404" name="Text Box 4">
            <a:extLst>
              <a:ext uri="{FF2B5EF4-FFF2-40B4-BE49-F238E27FC236}">
                <a16:creationId xmlns:a16="http://schemas.microsoft.com/office/drawing/2014/main" id="{061954B4-4ACB-4C0A-90D3-8D050F5C25A6}"/>
              </a:ext>
            </a:extLst>
          </p:cNvPr>
          <p:cNvSpPr txBox="1">
            <a:spLocks noChangeArrowheads="1"/>
          </p:cNvSpPr>
          <p:nvPr/>
        </p:nvSpPr>
        <p:spPr bwMode="auto">
          <a:xfrm>
            <a:off x="2627313" y="1725613"/>
            <a:ext cx="194468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r>
              <a:rPr lang="en-US" altLang="zh-HK" sz="3600">
                <a:solidFill>
                  <a:srgbClr val="FF0066"/>
                </a:solidFill>
                <a:latin typeface="Comic Sans MS" panose="030F0702030302020204" pitchFamily="66" charset="0"/>
              </a:rPr>
              <a:t>great</a:t>
            </a:r>
            <a:endParaRPr lang="en-US" altLang="zh-TW" sz="3600">
              <a:solidFill>
                <a:srgbClr val="FF0066"/>
              </a:solidFill>
              <a:latin typeface="Comic Sans MS" panose="030F0702030302020204" pitchFamily="66" charset="0"/>
            </a:endParaRPr>
          </a:p>
        </p:txBody>
      </p:sp>
      <p:sp>
        <p:nvSpPr>
          <p:cNvPr id="102405" name="Text Box 5">
            <a:extLst>
              <a:ext uri="{FF2B5EF4-FFF2-40B4-BE49-F238E27FC236}">
                <a16:creationId xmlns:a16="http://schemas.microsoft.com/office/drawing/2014/main" id="{1A9DDE6E-AD19-450D-B822-9C2E1B1C06B5}"/>
              </a:ext>
            </a:extLst>
          </p:cNvPr>
          <p:cNvSpPr txBox="1">
            <a:spLocks noChangeArrowheads="1"/>
          </p:cNvSpPr>
          <p:nvPr/>
        </p:nvSpPr>
        <p:spPr bwMode="auto">
          <a:xfrm>
            <a:off x="3779838" y="2349500"/>
            <a:ext cx="194468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r>
              <a:rPr lang="en-US" altLang="zh-HK" sz="3600">
                <a:solidFill>
                  <a:srgbClr val="FF0066"/>
                </a:solidFill>
                <a:latin typeface="Comic Sans MS" panose="030F0702030302020204" pitchFamily="66" charset="0"/>
              </a:rPr>
              <a:t>great</a:t>
            </a:r>
            <a:endParaRPr lang="en-US" altLang="zh-TW" sz="3600">
              <a:solidFill>
                <a:srgbClr val="FF0066"/>
              </a:solidFill>
              <a:latin typeface="Comic Sans MS" panose="030F0702030302020204" pitchFamily="66" charset="0"/>
            </a:endParaRPr>
          </a:p>
        </p:txBody>
      </p:sp>
      <p:sp>
        <p:nvSpPr>
          <p:cNvPr id="102406" name="Text Box 6">
            <a:extLst>
              <a:ext uri="{FF2B5EF4-FFF2-40B4-BE49-F238E27FC236}">
                <a16:creationId xmlns:a16="http://schemas.microsoft.com/office/drawing/2014/main" id="{AFE8AE36-2A71-4EC4-812E-9B07296BBFA5}"/>
              </a:ext>
            </a:extLst>
          </p:cNvPr>
          <p:cNvSpPr txBox="1">
            <a:spLocks noChangeArrowheads="1"/>
          </p:cNvSpPr>
          <p:nvPr/>
        </p:nvSpPr>
        <p:spPr bwMode="auto">
          <a:xfrm>
            <a:off x="611188" y="2997200"/>
            <a:ext cx="194468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r>
              <a:rPr lang="en-US" altLang="zh-HK" sz="3600">
                <a:solidFill>
                  <a:srgbClr val="FF0066"/>
                </a:solidFill>
                <a:latin typeface="Comic Sans MS" panose="030F0702030302020204" pitchFamily="66" charset="0"/>
              </a:rPr>
              <a:t>great</a:t>
            </a:r>
            <a:endParaRPr lang="en-US" altLang="zh-TW" sz="3600">
              <a:solidFill>
                <a:srgbClr val="FF0066"/>
              </a:solidFill>
              <a:latin typeface="Comic Sans MS" panose="030F0702030302020204" pitchFamily="66" charset="0"/>
            </a:endParaRPr>
          </a:p>
        </p:txBody>
      </p:sp>
      <p:sp>
        <p:nvSpPr>
          <p:cNvPr id="102407" name="Text Box 7">
            <a:extLst>
              <a:ext uri="{FF2B5EF4-FFF2-40B4-BE49-F238E27FC236}">
                <a16:creationId xmlns:a16="http://schemas.microsoft.com/office/drawing/2014/main" id="{6770CD6A-EBA2-4455-A5AE-344235FBF536}"/>
              </a:ext>
            </a:extLst>
          </p:cNvPr>
          <p:cNvSpPr txBox="1">
            <a:spLocks noChangeArrowheads="1"/>
          </p:cNvSpPr>
          <p:nvPr/>
        </p:nvSpPr>
        <p:spPr bwMode="auto">
          <a:xfrm>
            <a:off x="5364163" y="3716338"/>
            <a:ext cx="194468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r>
              <a:rPr lang="en-US" altLang="zh-HK" sz="3600">
                <a:solidFill>
                  <a:srgbClr val="FF0066"/>
                </a:solidFill>
                <a:latin typeface="Comic Sans MS" panose="030F0702030302020204" pitchFamily="66" charset="0"/>
              </a:rPr>
              <a:t>great</a:t>
            </a:r>
            <a:endParaRPr lang="en-US" altLang="zh-TW" sz="3600">
              <a:solidFill>
                <a:srgbClr val="FF0066"/>
              </a:solidFill>
              <a:latin typeface="Comic Sans MS" panose="030F0702030302020204" pitchFamily="66" charset="0"/>
            </a:endParaRPr>
          </a:p>
        </p:txBody>
      </p:sp>
      <p:grpSp>
        <p:nvGrpSpPr>
          <p:cNvPr id="102417" name="Group 17">
            <a:extLst>
              <a:ext uri="{FF2B5EF4-FFF2-40B4-BE49-F238E27FC236}">
                <a16:creationId xmlns:a16="http://schemas.microsoft.com/office/drawing/2014/main" id="{D5404C86-215E-417D-B0C4-B021219A5984}"/>
              </a:ext>
            </a:extLst>
          </p:cNvPr>
          <p:cNvGrpSpPr>
            <a:grpSpLocks/>
          </p:cNvGrpSpPr>
          <p:nvPr/>
        </p:nvGrpSpPr>
        <p:grpSpPr bwMode="auto">
          <a:xfrm>
            <a:off x="971550" y="4286250"/>
            <a:ext cx="7591425" cy="2455863"/>
            <a:chOff x="612" y="2700"/>
            <a:chExt cx="4782" cy="1547"/>
          </a:xfrm>
        </p:grpSpPr>
        <p:sp>
          <p:nvSpPr>
            <p:cNvPr id="15371" name="AutoShape 10">
              <a:extLst>
                <a:ext uri="{FF2B5EF4-FFF2-40B4-BE49-F238E27FC236}">
                  <a16:creationId xmlns:a16="http://schemas.microsoft.com/office/drawing/2014/main" id="{D814874A-96BD-41B5-91E9-F770CE7F1033}"/>
                </a:ext>
              </a:extLst>
            </p:cNvPr>
            <p:cNvSpPr>
              <a:spLocks noChangeArrowheads="1"/>
            </p:cNvSpPr>
            <p:nvPr/>
          </p:nvSpPr>
          <p:spPr bwMode="auto">
            <a:xfrm>
              <a:off x="612" y="3158"/>
              <a:ext cx="3448" cy="907"/>
            </a:xfrm>
            <a:prstGeom prst="wedgeRoundRectCallout">
              <a:avLst>
                <a:gd name="adj1" fmla="val 61139"/>
                <a:gd name="adj2" fmla="val -1486"/>
                <a:gd name="adj3" fmla="val 16667"/>
              </a:avLst>
            </a:prstGeom>
            <a:solidFill>
              <a:schemeClr val="bg1"/>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eaLnBrk="1" hangingPunct="1"/>
              <a:r>
                <a:rPr lang="en-US" altLang="zh-HK" sz="3200">
                  <a:solidFill>
                    <a:schemeClr val="accent2"/>
                  </a:solidFill>
                </a:rPr>
                <a:t>There are too many ‘great’! </a:t>
              </a:r>
            </a:p>
            <a:p>
              <a:pPr algn="ctr" eaLnBrk="1" hangingPunct="1"/>
              <a:r>
                <a:rPr lang="en-US" altLang="zh-HK" sz="3200">
                  <a:solidFill>
                    <a:schemeClr val="accent2"/>
                  </a:solidFill>
                </a:rPr>
                <a:t>The writing is boring. </a:t>
              </a:r>
              <a:endParaRPr lang="en-US" altLang="zh-TW" sz="3200">
                <a:solidFill>
                  <a:schemeClr val="accent2"/>
                </a:solidFill>
              </a:endParaRPr>
            </a:p>
          </p:txBody>
        </p:sp>
        <p:pic>
          <p:nvPicPr>
            <p:cNvPr id="15372" name="Picture 16" descr="00419122">
              <a:extLst>
                <a:ext uri="{FF2B5EF4-FFF2-40B4-BE49-F238E27FC236}">
                  <a16:creationId xmlns:a16="http://schemas.microsoft.com/office/drawing/2014/main" id="{6F03A051-73EA-4F32-B8E3-14BD800CE3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32" y="2700"/>
              <a:ext cx="1062" cy="1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04"/>
                                        </p:tgtEl>
                                        <p:attrNameLst>
                                          <p:attrName>style.visibility</p:attrName>
                                        </p:attrNameLst>
                                      </p:cBhvr>
                                      <p:to>
                                        <p:strVal val="visible"/>
                                      </p:to>
                                    </p:set>
                                    <p:animEffect transition="in" filter="fade">
                                      <p:cBhvr>
                                        <p:cTn id="7" dur="500"/>
                                        <p:tgtEl>
                                          <p:spTgt spid="1024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05"/>
                                        </p:tgtEl>
                                        <p:attrNameLst>
                                          <p:attrName>style.visibility</p:attrName>
                                        </p:attrNameLst>
                                      </p:cBhvr>
                                      <p:to>
                                        <p:strVal val="visible"/>
                                      </p:to>
                                    </p:set>
                                    <p:animEffect transition="in" filter="fade">
                                      <p:cBhvr>
                                        <p:cTn id="12" dur="500"/>
                                        <p:tgtEl>
                                          <p:spTgt spid="10240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06"/>
                                        </p:tgtEl>
                                        <p:attrNameLst>
                                          <p:attrName>style.visibility</p:attrName>
                                        </p:attrNameLst>
                                      </p:cBhvr>
                                      <p:to>
                                        <p:strVal val="visible"/>
                                      </p:to>
                                    </p:set>
                                    <p:animEffect transition="in" filter="fade">
                                      <p:cBhvr>
                                        <p:cTn id="17" dur="500"/>
                                        <p:tgtEl>
                                          <p:spTgt spid="10240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407"/>
                                        </p:tgtEl>
                                        <p:attrNameLst>
                                          <p:attrName>style.visibility</p:attrName>
                                        </p:attrNameLst>
                                      </p:cBhvr>
                                      <p:to>
                                        <p:strVal val="visible"/>
                                      </p:to>
                                    </p:set>
                                    <p:animEffect transition="in" filter="fade">
                                      <p:cBhvr>
                                        <p:cTn id="22" dur="500"/>
                                        <p:tgtEl>
                                          <p:spTgt spid="10240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102417"/>
                                        </p:tgtEl>
                                        <p:attrNameLst>
                                          <p:attrName>style.visibility</p:attrName>
                                        </p:attrNameLst>
                                      </p:cBhvr>
                                      <p:to>
                                        <p:strVal val="visible"/>
                                      </p:to>
                                    </p:set>
                                    <p:animEffect transition="in" filter="box(in)">
                                      <p:cBhvr>
                                        <p:cTn id="27" dur="500"/>
                                        <p:tgtEl>
                                          <p:spTgt spid="1024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4" grpId="0"/>
      <p:bldP spid="102405" grpId="0"/>
      <p:bldP spid="102406" grpId="0"/>
      <p:bldP spid="10240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a:extLst>
              <a:ext uri="{FF2B5EF4-FFF2-40B4-BE49-F238E27FC236}">
                <a16:creationId xmlns:a16="http://schemas.microsoft.com/office/drawing/2014/main" id="{25F2F814-15E9-4750-A864-9C3E75012221}"/>
              </a:ext>
            </a:extLst>
          </p:cNvPr>
          <p:cNvSpPr>
            <a:spLocks noGrp="1"/>
          </p:cNvSpPr>
          <p:nvPr>
            <p:ph type="sldNum" sz="quarter" idx="12"/>
          </p:nvPr>
        </p:nvSpPr>
        <p:spPr>
          <a:noFill/>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6538E6E2-688E-47EF-8868-167A02BDD106}" type="slidenum">
              <a:rPr lang="en-US" altLang="zh-TW"/>
              <a:pPr/>
              <a:t>7</a:t>
            </a:fld>
            <a:endParaRPr lang="en-US" altLang="zh-TW"/>
          </a:p>
        </p:txBody>
      </p:sp>
      <p:pic>
        <p:nvPicPr>
          <p:cNvPr id="16387" name="Picture 4" descr="j0445118">
            <a:extLst>
              <a:ext uri="{FF2B5EF4-FFF2-40B4-BE49-F238E27FC236}">
                <a16:creationId xmlns:a16="http://schemas.microsoft.com/office/drawing/2014/main" id="{D52DFEAB-743E-4114-8189-66EF44AD57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40475" y="2924175"/>
            <a:ext cx="1471613" cy="352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8" name="Rectangle 7">
            <a:extLst>
              <a:ext uri="{FF2B5EF4-FFF2-40B4-BE49-F238E27FC236}">
                <a16:creationId xmlns:a16="http://schemas.microsoft.com/office/drawing/2014/main" id="{1C82A044-8B49-43F8-B260-144646E071D9}"/>
              </a:ext>
            </a:extLst>
          </p:cNvPr>
          <p:cNvSpPr>
            <a:spLocks noChangeArrowheads="1"/>
          </p:cNvSpPr>
          <p:nvPr/>
        </p:nvSpPr>
        <p:spPr bwMode="auto">
          <a:xfrm>
            <a:off x="519113" y="1989138"/>
            <a:ext cx="8078787" cy="169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lnSpc>
                <a:spcPct val="110000"/>
              </a:lnSpc>
              <a:spcBef>
                <a:spcPct val="20000"/>
              </a:spcBef>
              <a:buFont typeface="Arial" panose="020B0604020202020204" pitchFamily="34" charset="0"/>
              <a:buChar char="‪"/>
            </a:pPr>
            <a:r>
              <a:rPr lang="en-US" altLang="zh-HK" sz="4400">
                <a:latin typeface="Comic Sans MS" panose="030F0702030302020204" pitchFamily="66" charset="0"/>
              </a:rPr>
              <a:t>What should we do to make it </a:t>
            </a:r>
          </a:p>
          <a:p>
            <a:pPr eaLnBrk="1" hangingPunct="1">
              <a:lnSpc>
                <a:spcPct val="110000"/>
              </a:lnSpc>
              <a:spcBef>
                <a:spcPct val="20000"/>
              </a:spcBef>
              <a:buFont typeface="Arial" panose="020B0604020202020204" pitchFamily="34" charset="0"/>
              <a:buChar char="‪"/>
            </a:pPr>
            <a:r>
              <a:rPr lang="en-US" altLang="zh-HK" sz="4400">
                <a:latin typeface="Comic Sans MS" panose="030F0702030302020204" pitchFamily="66" charset="0"/>
              </a:rPr>
              <a:t>more interesting ?</a:t>
            </a:r>
            <a:endParaRPr lang="en-US" altLang="zh-TW" sz="4400">
              <a:latin typeface="Comic Sans MS" panose="030F0702030302020204" pitchFamily="66" charset="0"/>
            </a:endParaRPr>
          </a:p>
        </p:txBody>
      </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Slide Number Placeholder 6">
            <a:extLst>
              <a:ext uri="{FF2B5EF4-FFF2-40B4-BE49-F238E27FC236}">
                <a16:creationId xmlns:a16="http://schemas.microsoft.com/office/drawing/2014/main" id="{8705FEF2-F3CC-4876-9550-D1694F914C9B}"/>
              </a:ext>
            </a:extLst>
          </p:cNvPr>
          <p:cNvSpPr>
            <a:spLocks noGrp="1"/>
          </p:cNvSpPr>
          <p:nvPr>
            <p:ph type="sldNum" sz="quarter" idx="12"/>
          </p:nvPr>
        </p:nvSpPr>
        <p:spPr>
          <a:noFill/>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12876606-AE88-46BB-9DCB-E8E79FE4A496}" type="slidenum">
              <a:rPr lang="en-US" altLang="zh-TW"/>
              <a:pPr/>
              <a:t>8</a:t>
            </a:fld>
            <a:endParaRPr lang="en-US" altLang="zh-TW"/>
          </a:p>
        </p:txBody>
      </p:sp>
      <p:sp>
        <p:nvSpPr>
          <p:cNvPr id="17411" name="Rectangle 2">
            <a:extLst>
              <a:ext uri="{FF2B5EF4-FFF2-40B4-BE49-F238E27FC236}">
                <a16:creationId xmlns:a16="http://schemas.microsoft.com/office/drawing/2014/main" id="{8DD220B7-DCEF-413A-A36B-E5450BED8C75}"/>
              </a:ext>
            </a:extLst>
          </p:cNvPr>
          <p:cNvSpPr>
            <a:spLocks noGrp="1" noChangeArrowheads="1"/>
          </p:cNvSpPr>
          <p:nvPr>
            <p:ph type="title"/>
          </p:nvPr>
        </p:nvSpPr>
        <p:spPr/>
        <p:txBody>
          <a:bodyPr/>
          <a:lstStyle/>
          <a:p>
            <a:pPr eaLnBrk="1" hangingPunct="1"/>
            <a:r>
              <a:rPr lang="en-US" altLang="zh-HK"/>
              <a:t>What are synonyms?</a:t>
            </a:r>
            <a:endParaRPr lang="en-US" altLang="zh-TW"/>
          </a:p>
        </p:txBody>
      </p:sp>
      <p:sp>
        <p:nvSpPr>
          <p:cNvPr id="17412" name="Rectangle 3">
            <a:extLst>
              <a:ext uri="{FF2B5EF4-FFF2-40B4-BE49-F238E27FC236}">
                <a16:creationId xmlns:a16="http://schemas.microsoft.com/office/drawing/2014/main" id="{7BC5A0EF-509B-4349-9610-C510A2E2785E}"/>
              </a:ext>
            </a:extLst>
          </p:cNvPr>
          <p:cNvSpPr>
            <a:spLocks noGrp="1" noChangeArrowheads="1"/>
          </p:cNvSpPr>
          <p:nvPr>
            <p:ph type="body" sz="half" idx="1"/>
          </p:nvPr>
        </p:nvSpPr>
        <p:spPr>
          <a:xfrm>
            <a:off x="457200" y="1557338"/>
            <a:ext cx="8147050" cy="1800225"/>
          </a:xfrm>
        </p:spPr>
        <p:txBody>
          <a:bodyPr/>
          <a:lstStyle/>
          <a:p>
            <a:pPr eaLnBrk="1" hangingPunct="1"/>
            <a:r>
              <a:rPr lang="en-US" altLang="zh-TW" sz="2800"/>
              <a:t>Synonyms are words that have the same, or very </a:t>
            </a:r>
            <a:r>
              <a:rPr lang="en-US" altLang="zh-HK" sz="2800"/>
              <a:t>similar</a:t>
            </a:r>
            <a:r>
              <a:rPr lang="en-US" altLang="zh-TW" sz="2800"/>
              <a:t> meaning. </a:t>
            </a:r>
            <a:endParaRPr lang="en-US" altLang="zh-HK" sz="2800"/>
          </a:p>
          <a:p>
            <a:pPr eaLnBrk="1" hangingPunct="1"/>
            <a:r>
              <a:rPr lang="en-US" altLang="zh-HK" sz="2800"/>
              <a:t>They need to be the same </a:t>
            </a:r>
            <a:r>
              <a:rPr lang="en-US" altLang="zh-HK" sz="2800">
                <a:solidFill>
                  <a:srgbClr val="FF0000"/>
                </a:solidFill>
              </a:rPr>
              <a:t>part of speech</a:t>
            </a:r>
            <a:r>
              <a:rPr lang="en-US" altLang="zh-HK" sz="2800"/>
              <a:t>.</a:t>
            </a:r>
            <a:endParaRPr lang="en-US" altLang="zh-TW" sz="2800"/>
          </a:p>
        </p:txBody>
      </p:sp>
      <p:sp>
        <p:nvSpPr>
          <p:cNvPr id="103476" name="Rectangle 52">
            <a:extLst>
              <a:ext uri="{FF2B5EF4-FFF2-40B4-BE49-F238E27FC236}">
                <a16:creationId xmlns:a16="http://schemas.microsoft.com/office/drawing/2014/main" id="{43296A5D-1F51-4550-8863-397EFD6F829E}"/>
              </a:ext>
            </a:extLst>
          </p:cNvPr>
          <p:cNvSpPr>
            <a:spLocks noChangeArrowheads="1"/>
          </p:cNvSpPr>
          <p:nvPr/>
        </p:nvSpPr>
        <p:spPr bwMode="auto">
          <a:xfrm>
            <a:off x="5994400" y="5130800"/>
            <a:ext cx="2692400" cy="60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120000"/>
              </a:lnSpc>
              <a:spcBef>
                <a:spcPct val="20000"/>
              </a:spcBef>
              <a:buFont typeface="Arial" panose="020B0604020202020204" pitchFamily="34" charset="0"/>
              <a:buChar char="‪"/>
              <a:defRPr kumimoji="1" sz="4000">
                <a:solidFill>
                  <a:schemeClr val="tx1"/>
                </a:solidFill>
                <a:latin typeface="Comic Sans MS" panose="030F0702030302020204" pitchFamily="66" charset="0"/>
                <a:ea typeface="新細明體" panose="02020500000000000000" pitchFamily="18" charset="-120"/>
              </a:defRPr>
            </a:lvl1pPr>
            <a:lvl2pPr marL="742950" indent="-285750">
              <a:lnSpc>
                <a:spcPct val="120000"/>
              </a:lnSpc>
              <a:spcBef>
                <a:spcPct val="20000"/>
              </a:spcBef>
              <a:buFont typeface="Arial" panose="020B0604020202020204" pitchFamily="34" charset="0"/>
              <a:buChar char="‪"/>
              <a:defRPr kumimoji="1" sz="3600">
                <a:solidFill>
                  <a:schemeClr val="accent2"/>
                </a:solidFill>
                <a:latin typeface="Comic Sans MS" panose="030F0702030302020204" pitchFamily="66" charset="0"/>
                <a:ea typeface="新細明體" panose="02020500000000000000" pitchFamily="18" charset="-120"/>
              </a:defRPr>
            </a:lvl2pPr>
            <a:lvl3pPr marL="1143000" indent="-228600">
              <a:lnSpc>
                <a:spcPct val="120000"/>
              </a:lnSpc>
              <a:spcBef>
                <a:spcPct val="20000"/>
              </a:spcBef>
              <a:buFont typeface="Arial" panose="020B0604020202020204" pitchFamily="34" charset="0"/>
              <a:buChar char="‪"/>
              <a:defRPr kumimoji="1" sz="3200">
                <a:solidFill>
                  <a:schemeClr val="hlink"/>
                </a:solidFill>
                <a:latin typeface="Comic Sans MS" panose="030F0702030302020204" pitchFamily="66" charset="0"/>
                <a:ea typeface="新細明體" panose="02020500000000000000" pitchFamily="18" charset="-120"/>
              </a:defRPr>
            </a:lvl3pPr>
            <a:lvl4pPr marL="1600200" indent="-228600">
              <a:lnSpc>
                <a:spcPct val="120000"/>
              </a:lnSpc>
              <a:spcBef>
                <a:spcPct val="20000"/>
              </a:spcBef>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4pPr>
            <a:lvl5pPr marL="2057400" indent="-228600">
              <a:lnSpc>
                <a:spcPct val="120000"/>
              </a:lnSpc>
              <a:spcBef>
                <a:spcPct val="20000"/>
              </a:spcBef>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5pPr>
            <a:lvl6pPr marL="25146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6pPr>
            <a:lvl7pPr marL="29718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7pPr>
            <a:lvl8pPr marL="34290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8pPr>
            <a:lvl9pPr marL="38862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9pPr>
          </a:lstStyle>
          <a:p>
            <a:pPr algn="ctr" eaLnBrk="1" hangingPunct="1">
              <a:buFont typeface="Arial" panose="020B0604020202020204" pitchFamily="34" charset="0"/>
              <a:buNone/>
            </a:pPr>
            <a:r>
              <a:rPr lang="en-US" altLang="zh-HK" sz="2800"/>
              <a:t>kid</a:t>
            </a:r>
            <a:endParaRPr lang="en-US" altLang="zh-TW" sz="2800"/>
          </a:p>
        </p:txBody>
      </p:sp>
      <p:sp>
        <p:nvSpPr>
          <p:cNvPr id="103474" name="Rectangle 50">
            <a:extLst>
              <a:ext uri="{FF2B5EF4-FFF2-40B4-BE49-F238E27FC236}">
                <a16:creationId xmlns:a16="http://schemas.microsoft.com/office/drawing/2014/main" id="{7196808B-0CCB-429B-A19B-9ADD4D2FBC3C}"/>
              </a:ext>
            </a:extLst>
          </p:cNvPr>
          <p:cNvSpPr>
            <a:spLocks noChangeArrowheads="1"/>
          </p:cNvSpPr>
          <p:nvPr/>
        </p:nvSpPr>
        <p:spPr bwMode="auto">
          <a:xfrm>
            <a:off x="3132138" y="5130800"/>
            <a:ext cx="2862262" cy="60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120000"/>
              </a:lnSpc>
              <a:spcBef>
                <a:spcPct val="20000"/>
              </a:spcBef>
              <a:buFont typeface="Arial" panose="020B0604020202020204" pitchFamily="34" charset="0"/>
              <a:buChar char="‪"/>
              <a:defRPr kumimoji="1" sz="4000">
                <a:solidFill>
                  <a:schemeClr val="tx1"/>
                </a:solidFill>
                <a:latin typeface="Comic Sans MS" panose="030F0702030302020204" pitchFamily="66" charset="0"/>
                <a:ea typeface="新細明體" panose="02020500000000000000" pitchFamily="18" charset="-120"/>
              </a:defRPr>
            </a:lvl1pPr>
            <a:lvl2pPr marL="742950" indent="-285750">
              <a:lnSpc>
                <a:spcPct val="120000"/>
              </a:lnSpc>
              <a:spcBef>
                <a:spcPct val="20000"/>
              </a:spcBef>
              <a:buFont typeface="Arial" panose="020B0604020202020204" pitchFamily="34" charset="0"/>
              <a:buChar char="‪"/>
              <a:defRPr kumimoji="1" sz="3600">
                <a:solidFill>
                  <a:schemeClr val="accent2"/>
                </a:solidFill>
                <a:latin typeface="Comic Sans MS" panose="030F0702030302020204" pitchFamily="66" charset="0"/>
                <a:ea typeface="新細明體" panose="02020500000000000000" pitchFamily="18" charset="-120"/>
              </a:defRPr>
            </a:lvl2pPr>
            <a:lvl3pPr marL="1143000" indent="-228600">
              <a:lnSpc>
                <a:spcPct val="120000"/>
              </a:lnSpc>
              <a:spcBef>
                <a:spcPct val="20000"/>
              </a:spcBef>
              <a:buFont typeface="Arial" panose="020B0604020202020204" pitchFamily="34" charset="0"/>
              <a:buChar char="‪"/>
              <a:defRPr kumimoji="1" sz="3200">
                <a:solidFill>
                  <a:schemeClr val="hlink"/>
                </a:solidFill>
                <a:latin typeface="Comic Sans MS" panose="030F0702030302020204" pitchFamily="66" charset="0"/>
                <a:ea typeface="新細明體" panose="02020500000000000000" pitchFamily="18" charset="-120"/>
              </a:defRPr>
            </a:lvl3pPr>
            <a:lvl4pPr marL="1600200" indent="-228600">
              <a:lnSpc>
                <a:spcPct val="120000"/>
              </a:lnSpc>
              <a:spcBef>
                <a:spcPct val="20000"/>
              </a:spcBef>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4pPr>
            <a:lvl5pPr marL="2057400" indent="-228600">
              <a:lnSpc>
                <a:spcPct val="120000"/>
              </a:lnSpc>
              <a:spcBef>
                <a:spcPct val="20000"/>
              </a:spcBef>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5pPr>
            <a:lvl6pPr marL="25146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6pPr>
            <a:lvl7pPr marL="29718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7pPr>
            <a:lvl8pPr marL="34290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8pPr>
            <a:lvl9pPr marL="38862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9pPr>
          </a:lstStyle>
          <a:p>
            <a:pPr algn="ctr" eaLnBrk="1" hangingPunct="1">
              <a:buFont typeface="Arial" panose="020B0604020202020204" pitchFamily="34" charset="0"/>
              <a:buNone/>
            </a:pPr>
            <a:r>
              <a:rPr lang="en-US" altLang="zh-HK" sz="2800"/>
              <a:t>child</a:t>
            </a:r>
            <a:endParaRPr lang="en-US" altLang="zh-TW" sz="2800"/>
          </a:p>
        </p:txBody>
      </p:sp>
      <p:sp>
        <p:nvSpPr>
          <p:cNvPr id="103472" name="Rectangle 48">
            <a:extLst>
              <a:ext uri="{FF2B5EF4-FFF2-40B4-BE49-F238E27FC236}">
                <a16:creationId xmlns:a16="http://schemas.microsoft.com/office/drawing/2014/main" id="{FAC773D3-D1C2-4E1B-9D77-A93C36ED7BDA}"/>
              </a:ext>
            </a:extLst>
          </p:cNvPr>
          <p:cNvSpPr>
            <a:spLocks noChangeArrowheads="1"/>
          </p:cNvSpPr>
          <p:nvPr/>
        </p:nvSpPr>
        <p:spPr bwMode="auto">
          <a:xfrm>
            <a:off x="611188" y="5130800"/>
            <a:ext cx="2520950" cy="603250"/>
          </a:xfrm>
          <a:prstGeom prst="rect">
            <a:avLst/>
          </a:prstGeom>
          <a:solidFill>
            <a:srgbClr val="D3A0F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120000"/>
              </a:lnSpc>
              <a:spcBef>
                <a:spcPct val="20000"/>
              </a:spcBef>
              <a:buFont typeface="Arial" panose="020B0604020202020204" pitchFamily="34" charset="0"/>
              <a:buChar char="‪"/>
              <a:defRPr kumimoji="1" sz="4000">
                <a:solidFill>
                  <a:schemeClr val="tx1"/>
                </a:solidFill>
                <a:latin typeface="Comic Sans MS" panose="030F0702030302020204" pitchFamily="66" charset="0"/>
                <a:ea typeface="新細明體" panose="02020500000000000000" pitchFamily="18" charset="-120"/>
              </a:defRPr>
            </a:lvl1pPr>
            <a:lvl2pPr marL="742950" indent="-285750">
              <a:lnSpc>
                <a:spcPct val="120000"/>
              </a:lnSpc>
              <a:spcBef>
                <a:spcPct val="20000"/>
              </a:spcBef>
              <a:buFont typeface="Arial" panose="020B0604020202020204" pitchFamily="34" charset="0"/>
              <a:buChar char="‪"/>
              <a:defRPr kumimoji="1" sz="3600">
                <a:solidFill>
                  <a:schemeClr val="accent2"/>
                </a:solidFill>
                <a:latin typeface="Comic Sans MS" panose="030F0702030302020204" pitchFamily="66" charset="0"/>
                <a:ea typeface="新細明體" panose="02020500000000000000" pitchFamily="18" charset="-120"/>
              </a:defRPr>
            </a:lvl2pPr>
            <a:lvl3pPr marL="1143000" indent="-228600">
              <a:lnSpc>
                <a:spcPct val="120000"/>
              </a:lnSpc>
              <a:spcBef>
                <a:spcPct val="20000"/>
              </a:spcBef>
              <a:buFont typeface="Arial" panose="020B0604020202020204" pitchFamily="34" charset="0"/>
              <a:buChar char="‪"/>
              <a:defRPr kumimoji="1" sz="3200">
                <a:solidFill>
                  <a:schemeClr val="hlink"/>
                </a:solidFill>
                <a:latin typeface="Comic Sans MS" panose="030F0702030302020204" pitchFamily="66" charset="0"/>
                <a:ea typeface="新細明體" panose="02020500000000000000" pitchFamily="18" charset="-120"/>
              </a:defRPr>
            </a:lvl3pPr>
            <a:lvl4pPr marL="1600200" indent="-228600">
              <a:lnSpc>
                <a:spcPct val="120000"/>
              </a:lnSpc>
              <a:spcBef>
                <a:spcPct val="20000"/>
              </a:spcBef>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4pPr>
            <a:lvl5pPr marL="2057400" indent="-228600">
              <a:lnSpc>
                <a:spcPct val="120000"/>
              </a:lnSpc>
              <a:spcBef>
                <a:spcPct val="20000"/>
              </a:spcBef>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5pPr>
            <a:lvl6pPr marL="25146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6pPr>
            <a:lvl7pPr marL="29718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7pPr>
            <a:lvl8pPr marL="34290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8pPr>
            <a:lvl9pPr marL="38862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9pPr>
          </a:lstStyle>
          <a:p>
            <a:pPr algn="ctr" eaLnBrk="1" hangingPunct="1">
              <a:buFont typeface="Arial" panose="020B0604020202020204" pitchFamily="34" charset="0"/>
              <a:buNone/>
            </a:pPr>
            <a:r>
              <a:rPr lang="en-US" altLang="zh-HK" sz="2800"/>
              <a:t>noun</a:t>
            </a:r>
          </a:p>
        </p:txBody>
      </p:sp>
      <p:sp>
        <p:nvSpPr>
          <p:cNvPr id="103455" name="Rectangle 31">
            <a:extLst>
              <a:ext uri="{FF2B5EF4-FFF2-40B4-BE49-F238E27FC236}">
                <a16:creationId xmlns:a16="http://schemas.microsoft.com/office/drawing/2014/main" id="{2273AAA9-CB1F-4BE6-B841-2489951799EF}"/>
              </a:ext>
            </a:extLst>
          </p:cNvPr>
          <p:cNvSpPr>
            <a:spLocks noChangeArrowheads="1"/>
          </p:cNvSpPr>
          <p:nvPr/>
        </p:nvSpPr>
        <p:spPr bwMode="auto">
          <a:xfrm>
            <a:off x="5994400" y="5734050"/>
            <a:ext cx="2692400" cy="60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120000"/>
              </a:lnSpc>
              <a:spcBef>
                <a:spcPct val="20000"/>
              </a:spcBef>
              <a:buFont typeface="Arial" panose="020B0604020202020204" pitchFamily="34" charset="0"/>
              <a:buChar char="‪"/>
              <a:defRPr kumimoji="1" sz="4000">
                <a:solidFill>
                  <a:schemeClr val="tx1"/>
                </a:solidFill>
                <a:latin typeface="Comic Sans MS" panose="030F0702030302020204" pitchFamily="66" charset="0"/>
                <a:ea typeface="新細明體" panose="02020500000000000000" pitchFamily="18" charset="-120"/>
              </a:defRPr>
            </a:lvl1pPr>
            <a:lvl2pPr marL="742950" indent="-285750">
              <a:lnSpc>
                <a:spcPct val="120000"/>
              </a:lnSpc>
              <a:spcBef>
                <a:spcPct val="20000"/>
              </a:spcBef>
              <a:buFont typeface="Arial" panose="020B0604020202020204" pitchFamily="34" charset="0"/>
              <a:buChar char="‪"/>
              <a:defRPr kumimoji="1" sz="3600">
                <a:solidFill>
                  <a:schemeClr val="accent2"/>
                </a:solidFill>
                <a:latin typeface="Comic Sans MS" panose="030F0702030302020204" pitchFamily="66" charset="0"/>
                <a:ea typeface="新細明體" panose="02020500000000000000" pitchFamily="18" charset="-120"/>
              </a:defRPr>
            </a:lvl2pPr>
            <a:lvl3pPr marL="1143000" indent="-228600">
              <a:lnSpc>
                <a:spcPct val="120000"/>
              </a:lnSpc>
              <a:spcBef>
                <a:spcPct val="20000"/>
              </a:spcBef>
              <a:buFont typeface="Arial" panose="020B0604020202020204" pitchFamily="34" charset="0"/>
              <a:buChar char="‪"/>
              <a:defRPr kumimoji="1" sz="3200">
                <a:solidFill>
                  <a:schemeClr val="hlink"/>
                </a:solidFill>
                <a:latin typeface="Comic Sans MS" panose="030F0702030302020204" pitchFamily="66" charset="0"/>
                <a:ea typeface="新細明體" panose="02020500000000000000" pitchFamily="18" charset="-120"/>
              </a:defRPr>
            </a:lvl3pPr>
            <a:lvl4pPr marL="1600200" indent="-228600">
              <a:lnSpc>
                <a:spcPct val="120000"/>
              </a:lnSpc>
              <a:spcBef>
                <a:spcPct val="20000"/>
              </a:spcBef>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4pPr>
            <a:lvl5pPr marL="2057400" indent="-228600">
              <a:lnSpc>
                <a:spcPct val="120000"/>
              </a:lnSpc>
              <a:spcBef>
                <a:spcPct val="20000"/>
              </a:spcBef>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5pPr>
            <a:lvl6pPr marL="25146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6pPr>
            <a:lvl7pPr marL="29718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7pPr>
            <a:lvl8pPr marL="34290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8pPr>
            <a:lvl9pPr marL="38862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9pPr>
          </a:lstStyle>
          <a:p>
            <a:pPr algn="ctr" eaLnBrk="1" hangingPunct="1">
              <a:buFont typeface="Arial" panose="020B0604020202020204" pitchFamily="34" charset="0"/>
              <a:buNone/>
            </a:pPr>
            <a:r>
              <a:rPr lang="en-US" altLang="zh-HK" sz="2800"/>
              <a:t>unhappily</a:t>
            </a:r>
            <a:endParaRPr lang="en-US" altLang="zh-TW" sz="2800"/>
          </a:p>
        </p:txBody>
      </p:sp>
      <p:sp>
        <p:nvSpPr>
          <p:cNvPr id="103453" name="Rectangle 29">
            <a:extLst>
              <a:ext uri="{FF2B5EF4-FFF2-40B4-BE49-F238E27FC236}">
                <a16:creationId xmlns:a16="http://schemas.microsoft.com/office/drawing/2014/main" id="{90702A41-FF10-459E-994A-7C31019EB85D}"/>
              </a:ext>
            </a:extLst>
          </p:cNvPr>
          <p:cNvSpPr>
            <a:spLocks noChangeArrowheads="1"/>
          </p:cNvSpPr>
          <p:nvPr/>
        </p:nvSpPr>
        <p:spPr bwMode="auto">
          <a:xfrm>
            <a:off x="3132138" y="5734050"/>
            <a:ext cx="2862262" cy="60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120000"/>
              </a:lnSpc>
              <a:spcBef>
                <a:spcPct val="20000"/>
              </a:spcBef>
              <a:buFont typeface="Arial" panose="020B0604020202020204" pitchFamily="34" charset="0"/>
              <a:buChar char="‪"/>
              <a:defRPr kumimoji="1" sz="4000">
                <a:solidFill>
                  <a:schemeClr val="tx1"/>
                </a:solidFill>
                <a:latin typeface="Comic Sans MS" panose="030F0702030302020204" pitchFamily="66" charset="0"/>
                <a:ea typeface="新細明體" panose="02020500000000000000" pitchFamily="18" charset="-120"/>
              </a:defRPr>
            </a:lvl1pPr>
            <a:lvl2pPr marL="742950" indent="-285750">
              <a:lnSpc>
                <a:spcPct val="120000"/>
              </a:lnSpc>
              <a:spcBef>
                <a:spcPct val="20000"/>
              </a:spcBef>
              <a:buFont typeface="Arial" panose="020B0604020202020204" pitchFamily="34" charset="0"/>
              <a:buChar char="‪"/>
              <a:defRPr kumimoji="1" sz="3600">
                <a:solidFill>
                  <a:schemeClr val="accent2"/>
                </a:solidFill>
                <a:latin typeface="Comic Sans MS" panose="030F0702030302020204" pitchFamily="66" charset="0"/>
                <a:ea typeface="新細明體" panose="02020500000000000000" pitchFamily="18" charset="-120"/>
              </a:defRPr>
            </a:lvl2pPr>
            <a:lvl3pPr marL="1143000" indent="-228600">
              <a:lnSpc>
                <a:spcPct val="120000"/>
              </a:lnSpc>
              <a:spcBef>
                <a:spcPct val="20000"/>
              </a:spcBef>
              <a:buFont typeface="Arial" panose="020B0604020202020204" pitchFamily="34" charset="0"/>
              <a:buChar char="‪"/>
              <a:defRPr kumimoji="1" sz="3200">
                <a:solidFill>
                  <a:schemeClr val="hlink"/>
                </a:solidFill>
                <a:latin typeface="Comic Sans MS" panose="030F0702030302020204" pitchFamily="66" charset="0"/>
                <a:ea typeface="新細明體" panose="02020500000000000000" pitchFamily="18" charset="-120"/>
              </a:defRPr>
            </a:lvl3pPr>
            <a:lvl4pPr marL="1600200" indent="-228600">
              <a:lnSpc>
                <a:spcPct val="120000"/>
              </a:lnSpc>
              <a:spcBef>
                <a:spcPct val="20000"/>
              </a:spcBef>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4pPr>
            <a:lvl5pPr marL="2057400" indent="-228600">
              <a:lnSpc>
                <a:spcPct val="120000"/>
              </a:lnSpc>
              <a:spcBef>
                <a:spcPct val="20000"/>
              </a:spcBef>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5pPr>
            <a:lvl6pPr marL="25146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6pPr>
            <a:lvl7pPr marL="29718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7pPr>
            <a:lvl8pPr marL="34290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8pPr>
            <a:lvl9pPr marL="38862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9pPr>
          </a:lstStyle>
          <a:p>
            <a:pPr algn="ctr" eaLnBrk="1" hangingPunct="1">
              <a:buFont typeface="Arial" panose="020B0604020202020204" pitchFamily="34" charset="0"/>
              <a:buNone/>
            </a:pPr>
            <a:r>
              <a:rPr lang="en-US" altLang="zh-HK" sz="2800"/>
              <a:t>sadly</a:t>
            </a:r>
            <a:endParaRPr lang="en-US" altLang="zh-TW" sz="2800"/>
          </a:p>
        </p:txBody>
      </p:sp>
      <p:sp>
        <p:nvSpPr>
          <p:cNvPr id="103451" name="Rectangle 27">
            <a:extLst>
              <a:ext uri="{FF2B5EF4-FFF2-40B4-BE49-F238E27FC236}">
                <a16:creationId xmlns:a16="http://schemas.microsoft.com/office/drawing/2014/main" id="{E07101AB-97DD-4BB5-94ED-88809DFF7D31}"/>
              </a:ext>
            </a:extLst>
          </p:cNvPr>
          <p:cNvSpPr>
            <a:spLocks noChangeArrowheads="1"/>
          </p:cNvSpPr>
          <p:nvPr/>
        </p:nvSpPr>
        <p:spPr bwMode="auto">
          <a:xfrm>
            <a:off x="611188" y="5734050"/>
            <a:ext cx="2520950" cy="603250"/>
          </a:xfrm>
          <a:prstGeom prst="rect">
            <a:avLst/>
          </a:prstGeom>
          <a:solidFill>
            <a:srgbClr val="D3A0F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120000"/>
              </a:lnSpc>
              <a:spcBef>
                <a:spcPct val="20000"/>
              </a:spcBef>
              <a:buFont typeface="Arial" panose="020B0604020202020204" pitchFamily="34" charset="0"/>
              <a:buChar char="‪"/>
              <a:defRPr kumimoji="1" sz="4000">
                <a:solidFill>
                  <a:schemeClr val="tx1"/>
                </a:solidFill>
                <a:latin typeface="Comic Sans MS" panose="030F0702030302020204" pitchFamily="66" charset="0"/>
                <a:ea typeface="新細明體" panose="02020500000000000000" pitchFamily="18" charset="-120"/>
              </a:defRPr>
            </a:lvl1pPr>
            <a:lvl2pPr marL="742950" indent="-285750">
              <a:lnSpc>
                <a:spcPct val="120000"/>
              </a:lnSpc>
              <a:spcBef>
                <a:spcPct val="20000"/>
              </a:spcBef>
              <a:buFont typeface="Arial" panose="020B0604020202020204" pitchFamily="34" charset="0"/>
              <a:buChar char="‪"/>
              <a:defRPr kumimoji="1" sz="3600">
                <a:solidFill>
                  <a:schemeClr val="accent2"/>
                </a:solidFill>
                <a:latin typeface="Comic Sans MS" panose="030F0702030302020204" pitchFamily="66" charset="0"/>
                <a:ea typeface="新細明體" panose="02020500000000000000" pitchFamily="18" charset="-120"/>
              </a:defRPr>
            </a:lvl2pPr>
            <a:lvl3pPr marL="1143000" indent="-228600">
              <a:lnSpc>
                <a:spcPct val="120000"/>
              </a:lnSpc>
              <a:spcBef>
                <a:spcPct val="20000"/>
              </a:spcBef>
              <a:buFont typeface="Arial" panose="020B0604020202020204" pitchFamily="34" charset="0"/>
              <a:buChar char="‪"/>
              <a:defRPr kumimoji="1" sz="3200">
                <a:solidFill>
                  <a:schemeClr val="hlink"/>
                </a:solidFill>
                <a:latin typeface="Comic Sans MS" panose="030F0702030302020204" pitchFamily="66" charset="0"/>
                <a:ea typeface="新細明體" panose="02020500000000000000" pitchFamily="18" charset="-120"/>
              </a:defRPr>
            </a:lvl3pPr>
            <a:lvl4pPr marL="1600200" indent="-228600">
              <a:lnSpc>
                <a:spcPct val="120000"/>
              </a:lnSpc>
              <a:spcBef>
                <a:spcPct val="20000"/>
              </a:spcBef>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4pPr>
            <a:lvl5pPr marL="2057400" indent="-228600">
              <a:lnSpc>
                <a:spcPct val="120000"/>
              </a:lnSpc>
              <a:spcBef>
                <a:spcPct val="20000"/>
              </a:spcBef>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5pPr>
            <a:lvl6pPr marL="25146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6pPr>
            <a:lvl7pPr marL="29718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7pPr>
            <a:lvl8pPr marL="34290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8pPr>
            <a:lvl9pPr marL="38862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9pPr>
          </a:lstStyle>
          <a:p>
            <a:pPr algn="ctr" eaLnBrk="1" hangingPunct="1">
              <a:buFont typeface="Arial" panose="020B0604020202020204" pitchFamily="34" charset="0"/>
              <a:buNone/>
            </a:pPr>
            <a:r>
              <a:rPr lang="en-US" altLang="zh-HK" sz="2800"/>
              <a:t>adverb</a:t>
            </a:r>
          </a:p>
        </p:txBody>
      </p:sp>
      <p:sp>
        <p:nvSpPr>
          <p:cNvPr id="103448" name="Rectangle 24">
            <a:extLst>
              <a:ext uri="{FF2B5EF4-FFF2-40B4-BE49-F238E27FC236}">
                <a16:creationId xmlns:a16="http://schemas.microsoft.com/office/drawing/2014/main" id="{8F9E9A99-3F99-49B2-8934-F74B4608A7AF}"/>
              </a:ext>
            </a:extLst>
          </p:cNvPr>
          <p:cNvSpPr>
            <a:spLocks noChangeArrowheads="1"/>
          </p:cNvSpPr>
          <p:nvPr/>
        </p:nvSpPr>
        <p:spPr bwMode="auto">
          <a:xfrm>
            <a:off x="5994400" y="3924300"/>
            <a:ext cx="2692400" cy="60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120000"/>
              </a:lnSpc>
              <a:spcBef>
                <a:spcPct val="20000"/>
              </a:spcBef>
              <a:buFont typeface="Arial" panose="020B0604020202020204" pitchFamily="34" charset="0"/>
              <a:buChar char="‪"/>
              <a:defRPr kumimoji="1" sz="4000">
                <a:solidFill>
                  <a:schemeClr val="tx1"/>
                </a:solidFill>
                <a:latin typeface="Comic Sans MS" panose="030F0702030302020204" pitchFamily="66" charset="0"/>
                <a:ea typeface="新細明體" panose="02020500000000000000" pitchFamily="18" charset="-120"/>
              </a:defRPr>
            </a:lvl1pPr>
            <a:lvl2pPr marL="742950" indent="-285750">
              <a:lnSpc>
                <a:spcPct val="120000"/>
              </a:lnSpc>
              <a:spcBef>
                <a:spcPct val="20000"/>
              </a:spcBef>
              <a:buFont typeface="Arial" panose="020B0604020202020204" pitchFamily="34" charset="0"/>
              <a:buChar char="‪"/>
              <a:defRPr kumimoji="1" sz="3600">
                <a:solidFill>
                  <a:schemeClr val="accent2"/>
                </a:solidFill>
                <a:latin typeface="Comic Sans MS" panose="030F0702030302020204" pitchFamily="66" charset="0"/>
                <a:ea typeface="新細明體" panose="02020500000000000000" pitchFamily="18" charset="-120"/>
              </a:defRPr>
            </a:lvl2pPr>
            <a:lvl3pPr marL="1143000" indent="-228600">
              <a:lnSpc>
                <a:spcPct val="120000"/>
              </a:lnSpc>
              <a:spcBef>
                <a:spcPct val="20000"/>
              </a:spcBef>
              <a:buFont typeface="Arial" panose="020B0604020202020204" pitchFamily="34" charset="0"/>
              <a:buChar char="‪"/>
              <a:defRPr kumimoji="1" sz="3200">
                <a:solidFill>
                  <a:schemeClr val="hlink"/>
                </a:solidFill>
                <a:latin typeface="Comic Sans MS" panose="030F0702030302020204" pitchFamily="66" charset="0"/>
                <a:ea typeface="新細明體" panose="02020500000000000000" pitchFamily="18" charset="-120"/>
              </a:defRPr>
            </a:lvl3pPr>
            <a:lvl4pPr marL="1600200" indent="-228600">
              <a:lnSpc>
                <a:spcPct val="120000"/>
              </a:lnSpc>
              <a:spcBef>
                <a:spcPct val="20000"/>
              </a:spcBef>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4pPr>
            <a:lvl5pPr marL="2057400" indent="-228600">
              <a:lnSpc>
                <a:spcPct val="120000"/>
              </a:lnSpc>
              <a:spcBef>
                <a:spcPct val="20000"/>
              </a:spcBef>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5pPr>
            <a:lvl6pPr marL="25146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6pPr>
            <a:lvl7pPr marL="29718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7pPr>
            <a:lvl8pPr marL="34290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8pPr>
            <a:lvl9pPr marL="38862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9pPr>
          </a:lstStyle>
          <a:p>
            <a:pPr algn="ctr" eaLnBrk="1" hangingPunct="1">
              <a:buFont typeface="Arial" panose="020B0604020202020204" pitchFamily="34" charset="0"/>
              <a:buNone/>
            </a:pPr>
            <a:r>
              <a:rPr lang="en-US" altLang="zh-HK" sz="2800"/>
              <a:t>unhappy</a:t>
            </a:r>
            <a:endParaRPr lang="en-US" altLang="zh-TW" sz="2800"/>
          </a:p>
        </p:txBody>
      </p:sp>
      <p:sp>
        <p:nvSpPr>
          <p:cNvPr id="103446" name="Rectangle 22">
            <a:extLst>
              <a:ext uri="{FF2B5EF4-FFF2-40B4-BE49-F238E27FC236}">
                <a16:creationId xmlns:a16="http://schemas.microsoft.com/office/drawing/2014/main" id="{8A9C9860-1020-4E98-AB00-549588A1F079}"/>
              </a:ext>
            </a:extLst>
          </p:cNvPr>
          <p:cNvSpPr>
            <a:spLocks noChangeArrowheads="1"/>
          </p:cNvSpPr>
          <p:nvPr/>
        </p:nvSpPr>
        <p:spPr bwMode="auto">
          <a:xfrm>
            <a:off x="3132138" y="3924300"/>
            <a:ext cx="2862262" cy="60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120000"/>
              </a:lnSpc>
              <a:spcBef>
                <a:spcPct val="20000"/>
              </a:spcBef>
              <a:buFont typeface="Arial" panose="020B0604020202020204" pitchFamily="34" charset="0"/>
              <a:buChar char="‪"/>
              <a:defRPr kumimoji="1" sz="4000">
                <a:solidFill>
                  <a:schemeClr val="tx1"/>
                </a:solidFill>
                <a:latin typeface="Comic Sans MS" panose="030F0702030302020204" pitchFamily="66" charset="0"/>
                <a:ea typeface="新細明體" panose="02020500000000000000" pitchFamily="18" charset="-120"/>
              </a:defRPr>
            </a:lvl1pPr>
            <a:lvl2pPr marL="742950" indent="-285750">
              <a:lnSpc>
                <a:spcPct val="120000"/>
              </a:lnSpc>
              <a:spcBef>
                <a:spcPct val="20000"/>
              </a:spcBef>
              <a:buFont typeface="Arial" panose="020B0604020202020204" pitchFamily="34" charset="0"/>
              <a:buChar char="‪"/>
              <a:defRPr kumimoji="1" sz="3600">
                <a:solidFill>
                  <a:schemeClr val="accent2"/>
                </a:solidFill>
                <a:latin typeface="Comic Sans MS" panose="030F0702030302020204" pitchFamily="66" charset="0"/>
                <a:ea typeface="新細明體" panose="02020500000000000000" pitchFamily="18" charset="-120"/>
              </a:defRPr>
            </a:lvl2pPr>
            <a:lvl3pPr marL="1143000" indent="-228600">
              <a:lnSpc>
                <a:spcPct val="120000"/>
              </a:lnSpc>
              <a:spcBef>
                <a:spcPct val="20000"/>
              </a:spcBef>
              <a:buFont typeface="Arial" panose="020B0604020202020204" pitchFamily="34" charset="0"/>
              <a:buChar char="‪"/>
              <a:defRPr kumimoji="1" sz="3200">
                <a:solidFill>
                  <a:schemeClr val="hlink"/>
                </a:solidFill>
                <a:latin typeface="Comic Sans MS" panose="030F0702030302020204" pitchFamily="66" charset="0"/>
                <a:ea typeface="新細明體" panose="02020500000000000000" pitchFamily="18" charset="-120"/>
              </a:defRPr>
            </a:lvl3pPr>
            <a:lvl4pPr marL="1600200" indent="-228600">
              <a:lnSpc>
                <a:spcPct val="120000"/>
              </a:lnSpc>
              <a:spcBef>
                <a:spcPct val="20000"/>
              </a:spcBef>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4pPr>
            <a:lvl5pPr marL="2057400" indent="-228600">
              <a:lnSpc>
                <a:spcPct val="120000"/>
              </a:lnSpc>
              <a:spcBef>
                <a:spcPct val="20000"/>
              </a:spcBef>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5pPr>
            <a:lvl6pPr marL="25146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6pPr>
            <a:lvl7pPr marL="29718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7pPr>
            <a:lvl8pPr marL="34290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8pPr>
            <a:lvl9pPr marL="38862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9pPr>
          </a:lstStyle>
          <a:p>
            <a:pPr algn="ctr" eaLnBrk="1" hangingPunct="1">
              <a:buFont typeface="Arial" panose="020B0604020202020204" pitchFamily="34" charset="0"/>
              <a:buNone/>
            </a:pPr>
            <a:r>
              <a:rPr lang="en-US" altLang="zh-HK" sz="2800"/>
              <a:t>sad</a:t>
            </a:r>
            <a:endParaRPr lang="en-US" altLang="zh-TW" sz="2800"/>
          </a:p>
        </p:txBody>
      </p:sp>
      <p:sp>
        <p:nvSpPr>
          <p:cNvPr id="103444" name="Rectangle 20">
            <a:extLst>
              <a:ext uri="{FF2B5EF4-FFF2-40B4-BE49-F238E27FC236}">
                <a16:creationId xmlns:a16="http://schemas.microsoft.com/office/drawing/2014/main" id="{BDD5BF6B-7CD5-4BDF-9043-F53DCB9E28BE}"/>
              </a:ext>
            </a:extLst>
          </p:cNvPr>
          <p:cNvSpPr>
            <a:spLocks noChangeArrowheads="1"/>
          </p:cNvSpPr>
          <p:nvPr/>
        </p:nvSpPr>
        <p:spPr bwMode="auto">
          <a:xfrm>
            <a:off x="611188" y="3924300"/>
            <a:ext cx="2520950" cy="603250"/>
          </a:xfrm>
          <a:prstGeom prst="rect">
            <a:avLst/>
          </a:prstGeom>
          <a:solidFill>
            <a:srgbClr val="D3A0F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120000"/>
              </a:lnSpc>
              <a:spcBef>
                <a:spcPct val="20000"/>
              </a:spcBef>
              <a:buFont typeface="Arial" panose="020B0604020202020204" pitchFamily="34" charset="0"/>
              <a:buChar char="‪"/>
              <a:defRPr kumimoji="1" sz="4000">
                <a:solidFill>
                  <a:schemeClr val="tx1"/>
                </a:solidFill>
                <a:latin typeface="Comic Sans MS" panose="030F0702030302020204" pitchFamily="66" charset="0"/>
                <a:ea typeface="新細明體" panose="02020500000000000000" pitchFamily="18" charset="-120"/>
              </a:defRPr>
            </a:lvl1pPr>
            <a:lvl2pPr marL="742950" indent="-285750">
              <a:lnSpc>
                <a:spcPct val="120000"/>
              </a:lnSpc>
              <a:spcBef>
                <a:spcPct val="20000"/>
              </a:spcBef>
              <a:buFont typeface="Arial" panose="020B0604020202020204" pitchFamily="34" charset="0"/>
              <a:buChar char="‪"/>
              <a:defRPr kumimoji="1" sz="3600">
                <a:solidFill>
                  <a:schemeClr val="accent2"/>
                </a:solidFill>
                <a:latin typeface="Comic Sans MS" panose="030F0702030302020204" pitchFamily="66" charset="0"/>
                <a:ea typeface="新細明體" panose="02020500000000000000" pitchFamily="18" charset="-120"/>
              </a:defRPr>
            </a:lvl2pPr>
            <a:lvl3pPr marL="1143000" indent="-228600">
              <a:lnSpc>
                <a:spcPct val="120000"/>
              </a:lnSpc>
              <a:spcBef>
                <a:spcPct val="20000"/>
              </a:spcBef>
              <a:buFont typeface="Arial" panose="020B0604020202020204" pitchFamily="34" charset="0"/>
              <a:buChar char="‪"/>
              <a:defRPr kumimoji="1" sz="3200">
                <a:solidFill>
                  <a:schemeClr val="hlink"/>
                </a:solidFill>
                <a:latin typeface="Comic Sans MS" panose="030F0702030302020204" pitchFamily="66" charset="0"/>
                <a:ea typeface="新細明體" panose="02020500000000000000" pitchFamily="18" charset="-120"/>
              </a:defRPr>
            </a:lvl3pPr>
            <a:lvl4pPr marL="1600200" indent="-228600">
              <a:lnSpc>
                <a:spcPct val="120000"/>
              </a:lnSpc>
              <a:spcBef>
                <a:spcPct val="20000"/>
              </a:spcBef>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4pPr>
            <a:lvl5pPr marL="2057400" indent="-228600">
              <a:lnSpc>
                <a:spcPct val="120000"/>
              </a:lnSpc>
              <a:spcBef>
                <a:spcPct val="20000"/>
              </a:spcBef>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5pPr>
            <a:lvl6pPr marL="25146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6pPr>
            <a:lvl7pPr marL="29718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7pPr>
            <a:lvl8pPr marL="34290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8pPr>
            <a:lvl9pPr marL="38862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9pPr>
          </a:lstStyle>
          <a:p>
            <a:pPr algn="ctr" eaLnBrk="1" hangingPunct="1">
              <a:buFont typeface="Arial" panose="020B0604020202020204" pitchFamily="34" charset="0"/>
              <a:buNone/>
            </a:pPr>
            <a:r>
              <a:rPr lang="en-US" altLang="zh-HK" sz="2800"/>
              <a:t>adjective</a:t>
            </a:r>
            <a:endParaRPr lang="en-US" altLang="zh-TW" sz="2800"/>
          </a:p>
        </p:txBody>
      </p:sp>
      <p:sp>
        <p:nvSpPr>
          <p:cNvPr id="103434" name="Rectangle 10">
            <a:extLst>
              <a:ext uri="{FF2B5EF4-FFF2-40B4-BE49-F238E27FC236}">
                <a16:creationId xmlns:a16="http://schemas.microsoft.com/office/drawing/2014/main" id="{CFCB9A84-AB44-4D55-AC13-7A7D1C890C41}"/>
              </a:ext>
            </a:extLst>
          </p:cNvPr>
          <p:cNvSpPr>
            <a:spLocks noChangeArrowheads="1"/>
          </p:cNvSpPr>
          <p:nvPr/>
        </p:nvSpPr>
        <p:spPr bwMode="auto">
          <a:xfrm>
            <a:off x="5994400" y="4527550"/>
            <a:ext cx="2692400" cy="60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120000"/>
              </a:lnSpc>
              <a:spcBef>
                <a:spcPct val="20000"/>
              </a:spcBef>
              <a:buFont typeface="Arial" panose="020B0604020202020204" pitchFamily="34" charset="0"/>
              <a:buChar char="‪"/>
              <a:defRPr kumimoji="1" sz="4000">
                <a:solidFill>
                  <a:schemeClr val="tx1"/>
                </a:solidFill>
                <a:latin typeface="Comic Sans MS" panose="030F0702030302020204" pitchFamily="66" charset="0"/>
                <a:ea typeface="新細明體" panose="02020500000000000000" pitchFamily="18" charset="-120"/>
              </a:defRPr>
            </a:lvl1pPr>
            <a:lvl2pPr marL="742950" indent="-285750">
              <a:lnSpc>
                <a:spcPct val="120000"/>
              </a:lnSpc>
              <a:spcBef>
                <a:spcPct val="20000"/>
              </a:spcBef>
              <a:buFont typeface="Arial" panose="020B0604020202020204" pitchFamily="34" charset="0"/>
              <a:buChar char="‪"/>
              <a:defRPr kumimoji="1" sz="3600">
                <a:solidFill>
                  <a:schemeClr val="accent2"/>
                </a:solidFill>
                <a:latin typeface="Comic Sans MS" panose="030F0702030302020204" pitchFamily="66" charset="0"/>
                <a:ea typeface="新細明體" panose="02020500000000000000" pitchFamily="18" charset="-120"/>
              </a:defRPr>
            </a:lvl2pPr>
            <a:lvl3pPr marL="1143000" indent="-228600">
              <a:lnSpc>
                <a:spcPct val="120000"/>
              </a:lnSpc>
              <a:spcBef>
                <a:spcPct val="20000"/>
              </a:spcBef>
              <a:buFont typeface="Arial" panose="020B0604020202020204" pitchFamily="34" charset="0"/>
              <a:buChar char="‪"/>
              <a:defRPr kumimoji="1" sz="3200">
                <a:solidFill>
                  <a:schemeClr val="hlink"/>
                </a:solidFill>
                <a:latin typeface="Comic Sans MS" panose="030F0702030302020204" pitchFamily="66" charset="0"/>
                <a:ea typeface="新細明體" panose="02020500000000000000" pitchFamily="18" charset="-120"/>
              </a:defRPr>
            </a:lvl3pPr>
            <a:lvl4pPr marL="1600200" indent="-228600">
              <a:lnSpc>
                <a:spcPct val="120000"/>
              </a:lnSpc>
              <a:spcBef>
                <a:spcPct val="20000"/>
              </a:spcBef>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4pPr>
            <a:lvl5pPr marL="2057400" indent="-228600">
              <a:lnSpc>
                <a:spcPct val="120000"/>
              </a:lnSpc>
              <a:spcBef>
                <a:spcPct val="20000"/>
              </a:spcBef>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5pPr>
            <a:lvl6pPr marL="25146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6pPr>
            <a:lvl7pPr marL="29718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7pPr>
            <a:lvl8pPr marL="34290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8pPr>
            <a:lvl9pPr marL="38862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9pPr>
          </a:lstStyle>
          <a:p>
            <a:pPr algn="ctr" eaLnBrk="1" hangingPunct="1">
              <a:buFont typeface="Arial" panose="020B0604020202020204" pitchFamily="34" charset="0"/>
              <a:buNone/>
            </a:pPr>
            <a:r>
              <a:rPr lang="en-US" altLang="zh-HK" sz="2800"/>
              <a:t>weep</a:t>
            </a:r>
            <a:endParaRPr lang="en-US" altLang="zh-TW" sz="2800"/>
          </a:p>
        </p:txBody>
      </p:sp>
      <p:sp>
        <p:nvSpPr>
          <p:cNvPr id="103433" name="Rectangle 9">
            <a:extLst>
              <a:ext uri="{FF2B5EF4-FFF2-40B4-BE49-F238E27FC236}">
                <a16:creationId xmlns:a16="http://schemas.microsoft.com/office/drawing/2014/main" id="{08ECE430-735C-4E1F-A69D-F4CACA3FE0DF}"/>
              </a:ext>
            </a:extLst>
          </p:cNvPr>
          <p:cNvSpPr>
            <a:spLocks noChangeArrowheads="1"/>
          </p:cNvSpPr>
          <p:nvPr/>
        </p:nvSpPr>
        <p:spPr bwMode="auto">
          <a:xfrm>
            <a:off x="3132138" y="4527550"/>
            <a:ext cx="2862262" cy="60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120000"/>
              </a:lnSpc>
              <a:spcBef>
                <a:spcPct val="20000"/>
              </a:spcBef>
              <a:buFont typeface="Arial" panose="020B0604020202020204" pitchFamily="34" charset="0"/>
              <a:buChar char="‪"/>
              <a:defRPr kumimoji="1" sz="4000">
                <a:solidFill>
                  <a:schemeClr val="tx1"/>
                </a:solidFill>
                <a:latin typeface="Comic Sans MS" panose="030F0702030302020204" pitchFamily="66" charset="0"/>
                <a:ea typeface="新細明體" panose="02020500000000000000" pitchFamily="18" charset="-120"/>
              </a:defRPr>
            </a:lvl1pPr>
            <a:lvl2pPr marL="742950" indent="-285750">
              <a:lnSpc>
                <a:spcPct val="120000"/>
              </a:lnSpc>
              <a:spcBef>
                <a:spcPct val="20000"/>
              </a:spcBef>
              <a:buFont typeface="Arial" panose="020B0604020202020204" pitchFamily="34" charset="0"/>
              <a:buChar char="‪"/>
              <a:defRPr kumimoji="1" sz="3600">
                <a:solidFill>
                  <a:schemeClr val="accent2"/>
                </a:solidFill>
                <a:latin typeface="Comic Sans MS" panose="030F0702030302020204" pitchFamily="66" charset="0"/>
                <a:ea typeface="新細明體" panose="02020500000000000000" pitchFamily="18" charset="-120"/>
              </a:defRPr>
            </a:lvl2pPr>
            <a:lvl3pPr marL="1143000" indent="-228600">
              <a:lnSpc>
                <a:spcPct val="120000"/>
              </a:lnSpc>
              <a:spcBef>
                <a:spcPct val="20000"/>
              </a:spcBef>
              <a:buFont typeface="Arial" panose="020B0604020202020204" pitchFamily="34" charset="0"/>
              <a:buChar char="‪"/>
              <a:defRPr kumimoji="1" sz="3200">
                <a:solidFill>
                  <a:schemeClr val="hlink"/>
                </a:solidFill>
                <a:latin typeface="Comic Sans MS" panose="030F0702030302020204" pitchFamily="66" charset="0"/>
                <a:ea typeface="新細明體" panose="02020500000000000000" pitchFamily="18" charset="-120"/>
              </a:defRPr>
            </a:lvl3pPr>
            <a:lvl4pPr marL="1600200" indent="-228600">
              <a:lnSpc>
                <a:spcPct val="120000"/>
              </a:lnSpc>
              <a:spcBef>
                <a:spcPct val="20000"/>
              </a:spcBef>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4pPr>
            <a:lvl5pPr marL="2057400" indent="-228600">
              <a:lnSpc>
                <a:spcPct val="120000"/>
              </a:lnSpc>
              <a:spcBef>
                <a:spcPct val="20000"/>
              </a:spcBef>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5pPr>
            <a:lvl6pPr marL="25146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6pPr>
            <a:lvl7pPr marL="29718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7pPr>
            <a:lvl8pPr marL="34290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8pPr>
            <a:lvl9pPr marL="38862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9pPr>
          </a:lstStyle>
          <a:p>
            <a:pPr algn="ctr" eaLnBrk="1" hangingPunct="1">
              <a:buFont typeface="Arial" panose="020B0604020202020204" pitchFamily="34" charset="0"/>
              <a:buNone/>
            </a:pPr>
            <a:r>
              <a:rPr lang="en-US" altLang="zh-HK" sz="2800"/>
              <a:t>cry</a:t>
            </a:r>
            <a:endParaRPr lang="en-US" altLang="zh-TW" sz="2800"/>
          </a:p>
        </p:txBody>
      </p:sp>
      <p:sp>
        <p:nvSpPr>
          <p:cNvPr id="103432" name="Rectangle 8">
            <a:extLst>
              <a:ext uri="{FF2B5EF4-FFF2-40B4-BE49-F238E27FC236}">
                <a16:creationId xmlns:a16="http://schemas.microsoft.com/office/drawing/2014/main" id="{49818304-2C3D-4478-B971-B914FBD60B55}"/>
              </a:ext>
            </a:extLst>
          </p:cNvPr>
          <p:cNvSpPr>
            <a:spLocks noChangeArrowheads="1"/>
          </p:cNvSpPr>
          <p:nvPr/>
        </p:nvSpPr>
        <p:spPr bwMode="auto">
          <a:xfrm>
            <a:off x="611188" y="4527550"/>
            <a:ext cx="2520950" cy="603250"/>
          </a:xfrm>
          <a:prstGeom prst="rect">
            <a:avLst/>
          </a:prstGeom>
          <a:solidFill>
            <a:srgbClr val="D3A0F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120000"/>
              </a:lnSpc>
              <a:spcBef>
                <a:spcPct val="20000"/>
              </a:spcBef>
              <a:buFont typeface="Arial" panose="020B0604020202020204" pitchFamily="34" charset="0"/>
              <a:buChar char="‪"/>
              <a:defRPr kumimoji="1" sz="4000">
                <a:solidFill>
                  <a:schemeClr val="tx1"/>
                </a:solidFill>
                <a:latin typeface="Comic Sans MS" panose="030F0702030302020204" pitchFamily="66" charset="0"/>
                <a:ea typeface="新細明體" panose="02020500000000000000" pitchFamily="18" charset="-120"/>
              </a:defRPr>
            </a:lvl1pPr>
            <a:lvl2pPr marL="742950" indent="-285750">
              <a:lnSpc>
                <a:spcPct val="120000"/>
              </a:lnSpc>
              <a:spcBef>
                <a:spcPct val="20000"/>
              </a:spcBef>
              <a:buFont typeface="Arial" panose="020B0604020202020204" pitchFamily="34" charset="0"/>
              <a:buChar char="‪"/>
              <a:defRPr kumimoji="1" sz="3600">
                <a:solidFill>
                  <a:schemeClr val="accent2"/>
                </a:solidFill>
                <a:latin typeface="Comic Sans MS" panose="030F0702030302020204" pitchFamily="66" charset="0"/>
                <a:ea typeface="新細明體" panose="02020500000000000000" pitchFamily="18" charset="-120"/>
              </a:defRPr>
            </a:lvl2pPr>
            <a:lvl3pPr marL="1143000" indent="-228600">
              <a:lnSpc>
                <a:spcPct val="120000"/>
              </a:lnSpc>
              <a:spcBef>
                <a:spcPct val="20000"/>
              </a:spcBef>
              <a:buFont typeface="Arial" panose="020B0604020202020204" pitchFamily="34" charset="0"/>
              <a:buChar char="‪"/>
              <a:defRPr kumimoji="1" sz="3200">
                <a:solidFill>
                  <a:schemeClr val="hlink"/>
                </a:solidFill>
                <a:latin typeface="Comic Sans MS" panose="030F0702030302020204" pitchFamily="66" charset="0"/>
                <a:ea typeface="新細明體" panose="02020500000000000000" pitchFamily="18" charset="-120"/>
              </a:defRPr>
            </a:lvl3pPr>
            <a:lvl4pPr marL="1600200" indent="-228600">
              <a:lnSpc>
                <a:spcPct val="120000"/>
              </a:lnSpc>
              <a:spcBef>
                <a:spcPct val="20000"/>
              </a:spcBef>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4pPr>
            <a:lvl5pPr marL="2057400" indent="-228600">
              <a:lnSpc>
                <a:spcPct val="120000"/>
              </a:lnSpc>
              <a:spcBef>
                <a:spcPct val="20000"/>
              </a:spcBef>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5pPr>
            <a:lvl6pPr marL="25146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6pPr>
            <a:lvl7pPr marL="29718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7pPr>
            <a:lvl8pPr marL="34290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8pPr>
            <a:lvl9pPr marL="38862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9pPr>
          </a:lstStyle>
          <a:p>
            <a:pPr algn="ctr" eaLnBrk="1" hangingPunct="1">
              <a:buFont typeface="Arial" panose="020B0604020202020204" pitchFamily="34" charset="0"/>
              <a:buNone/>
            </a:pPr>
            <a:r>
              <a:rPr lang="en-US" altLang="zh-HK" sz="2800"/>
              <a:t>verb </a:t>
            </a:r>
          </a:p>
        </p:txBody>
      </p:sp>
      <p:sp>
        <p:nvSpPr>
          <p:cNvPr id="103431" name="Rectangle 7">
            <a:extLst>
              <a:ext uri="{FF2B5EF4-FFF2-40B4-BE49-F238E27FC236}">
                <a16:creationId xmlns:a16="http://schemas.microsoft.com/office/drawing/2014/main" id="{6DBA3A02-B1D5-4613-8A41-BB68C2EE0CE1}"/>
              </a:ext>
            </a:extLst>
          </p:cNvPr>
          <p:cNvSpPr>
            <a:spLocks noChangeArrowheads="1"/>
          </p:cNvSpPr>
          <p:nvPr/>
        </p:nvSpPr>
        <p:spPr bwMode="auto">
          <a:xfrm>
            <a:off x="5994400" y="3357563"/>
            <a:ext cx="2692400" cy="566737"/>
          </a:xfrm>
          <a:prstGeom prst="rect">
            <a:avLst/>
          </a:prstGeom>
          <a:solidFill>
            <a:srgbClr val="F5FEA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120000"/>
              </a:lnSpc>
              <a:spcBef>
                <a:spcPct val="20000"/>
              </a:spcBef>
              <a:buFont typeface="Arial" panose="020B0604020202020204" pitchFamily="34" charset="0"/>
              <a:buChar char="‪"/>
              <a:defRPr kumimoji="1" sz="4000">
                <a:solidFill>
                  <a:schemeClr val="tx1"/>
                </a:solidFill>
                <a:latin typeface="Comic Sans MS" panose="030F0702030302020204" pitchFamily="66" charset="0"/>
                <a:ea typeface="新細明體" panose="02020500000000000000" pitchFamily="18" charset="-120"/>
              </a:defRPr>
            </a:lvl1pPr>
            <a:lvl2pPr marL="742950" indent="-285750">
              <a:lnSpc>
                <a:spcPct val="120000"/>
              </a:lnSpc>
              <a:spcBef>
                <a:spcPct val="20000"/>
              </a:spcBef>
              <a:buFont typeface="Arial" panose="020B0604020202020204" pitchFamily="34" charset="0"/>
              <a:buChar char="‪"/>
              <a:defRPr kumimoji="1" sz="3600">
                <a:solidFill>
                  <a:schemeClr val="accent2"/>
                </a:solidFill>
                <a:latin typeface="Comic Sans MS" panose="030F0702030302020204" pitchFamily="66" charset="0"/>
                <a:ea typeface="新細明體" panose="02020500000000000000" pitchFamily="18" charset="-120"/>
              </a:defRPr>
            </a:lvl2pPr>
            <a:lvl3pPr marL="1143000" indent="-228600">
              <a:lnSpc>
                <a:spcPct val="120000"/>
              </a:lnSpc>
              <a:spcBef>
                <a:spcPct val="20000"/>
              </a:spcBef>
              <a:buFont typeface="Arial" panose="020B0604020202020204" pitchFamily="34" charset="0"/>
              <a:buChar char="‪"/>
              <a:defRPr kumimoji="1" sz="3200">
                <a:solidFill>
                  <a:schemeClr val="hlink"/>
                </a:solidFill>
                <a:latin typeface="Comic Sans MS" panose="030F0702030302020204" pitchFamily="66" charset="0"/>
                <a:ea typeface="新細明體" panose="02020500000000000000" pitchFamily="18" charset="-120"/>
              </a:defRPr>
            </a:lvl3pPr>
            <a:lvl4pPr marL="1600200" indent="-228600">
              <a:lnSpc>
                <a:spcPct val="120000"/>
              </a:lnSpc>
              <a:spcBef>
                <a:spcPct val="20000"/>
              </a:spcBef>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4pPr>
            <a:lvl5pPr marL="2057400" indent="-228600">
              <a:lnSpc>
                <a:spcPct val="120000"/>
              </a:lnSpc>
              <a:spcBef>
                <a:spcPct val="20000"/>
              </a:spcBef>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5pPr>
            <a:lvl6pPr marL="25146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6pPr>
            <a:lvl7pPr marL="29718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7pPr>
            <a:lvl8pPr marL="34290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8pPr>
            <a:lvl9pPr marL="38862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9pPr>
          </a:lstStyle>
          <a:p>
            <a:pPr algn="ctr" eaLnBrk="1" hangingPunct="1">
              <a:buFont typeface="Arial" panose="020B0604020202020204" pitchFamily="34" charset="0"/>
              <a:buNone/>
            </a:pPr>
            <a:r>
              <a:rPr lang="en-US" altLang="zh-HK" sz="2600"/>
              <a:t>Synonym</a:t>
            </a:r>
            <a:endParaRPr lang="en-US" altLang="zh-TW" sz="2600"/>
          </a:p>
        </p:txBody>
      </p:sp>
      <p:sp>
        <p:nvSpPr>
          <p:cNvPr id="103430" name="Rectangle 6">
            <a:extLst>
              <a:ext uri="{FF2B5EF4-FFF2-40B4-BE49-F238E27FC236}">
                <a16:creationId xmlns:a16="http://schemas.microsoft.com/office/drawing/2014/main" id="{4F11FD74-5E56-4A89-9A5F-919617F9A36B}"/>
              </a:ext>
            </a:extLst>
          </p:cNvPr>
          <p:cNvSpPr>
            <a:spLocks noChangeArrowheads="1"/>
          </p:cNvSpPr>
          <p:nvPr/>
        </p:nvSpPr>
        <p:spPr bwMode="auto">
          <a:xfrm>
            <a:off x="3132138" y="3357563"/>
            <a:ext cx="2862262" cy="566737"/>
          </a:xfrm>
          <a:prstGeom prst="rect">
            <a:avLst/>
          </a:prstGeom>
          <a:solidFill>
            <a:srgbClr val="F5FEA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120000"/>
              </a:lnSpc>
              <a:spcBef>
                <a:spcPct val="20000"/>
              </a:spcBef>
              <a:buFont typeface="Arial" panose="020B0604020202020204" pitchFamily="34" charset="0"/>
              <a:buChar char="‪"/>
              <a:defRPr kumimoji="1" sz="4000">
                <a:solidFill>
                  <a:schemeClr val="tx1"/>
                </a:solidFill>
                <a:latin typeface="Comic Sans MS" panose="030F0702030302020204" pitchFamily="66" charset="0"/>
                <a:ea typeface="新細明體" panose="02020500000000000000" pitchFamily="18" charset="-120"/>
              </a:defRPr>
            </a:lvl1pPr>
            <a:lvl2pPr marL="742950" indent="-285750">
              <a:lnSpc>
                <a:spcPct val="120000"/>
              </a:lnSpc>
              <a:spcBef>
                <a:spcPct val="20000"/>
              </a:spcBef>
              <a:buFont typeface="Arial" panose="020B0604020202020204" pitchFamily="34" charset="0"/>
              <a:buChar char="‪"/>
              <a:defRPr kumimoji="1" sz="3600">
                <a:solidFill>
                  <a:schemeClr val="accent2"/>
                </a:solidFill>
                <a:latin typeface="Comic Sans MS" panose="030F0702030302020204" pitchFamily="66" charset="0"/>
                <a:ea typeface="新細明體" panose="02020500000000000000" pitchFamily="18" charset="-120"/>
              </a:defRPr>
            </a:lvl2pPr>
            <a:lvl3pPr marL="1143000" indent="-228600">
              <a:lnSpc>
                <a:spcPct val="120000"/>
              </a:lnSpc>
              <a:spcBef>
                <a:spcPct val="20000"/>
              </a:spcBef>
              <a:buFont typeface="Arial" panose="020B0604020202020204" pitchFamily="34" charset="0"/>
              <a:buChar char="‪"/>
              <a:defRPr kumimoji="1" sz="3200">
                <a:solidFill>
                  <a:schemeClr val="hlink"/>
                </a:solidFill>
                <a:latin typeface="Comic Sans MS" panose="030F0702030302020204" pitchFamily="66" charset="0"/>
                <a:ea typeface="新細明體" panose="02020500000000000000" pitchFamily="18" charset="-120"/>
              </a:defRPr>
            </a:lvl3pPr>
            <a:lvl4pPr marL="1600200" indent="-228600">
              <a:lnSpc>
                <a:spcPct val="120000"/>
              </a:lnSpc>
              <a:spcBef>
                <a:spcPct val="20000"/>
              </a:spcBef>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4pPr>
            <a:lvl5pPr marL="2057400" indent="-228600">
              <a:lnSpc>
                <a:spcPct val="120000"/>
              </a:lnSpc>
              <a:spcBef>
                <a:spcPct val="20000"/>
              </a:spcBef>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5pPr>
            <a:lvl6pPr marL="25146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6pPr>
            <a:lvl7pPr marL="29718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7pPr>
            <a:lvl8pPr marL="34290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8pPr>
            <a:lvl9pPr marL="38862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9pPr>
          </a:lstStyle>
          <a:p>
            <a:pPr algn="ctr" eaLnBrk="1" hangingPunct="1">
              <a:buFont typeface="Arial" panose="020B0604020202020204" pitchFamily="34" charset="0"/>
              <a:buNone/>
            </a:pPr>
            <a:r>
              <a:rPr lang="en-US" altLang="zh-HK" sz="2600"/>
              <a:t>Word</a:t>
            </a:r>
            <a:endParaRPr lang="en-US" altLang="zh-TW" sz="2600"/>
          </a:p>
        </p:txBody>
      </p:sp>
      <p:sp>
        <p:nvSpPr>
          <p:cNvPr id="103429" name="Rectangle 5">
            <a:extLst>
              <a:ext uri="{FF2B5EF4-FFF2-40B4-BE49-F238E27FC236}">
                <a16:creationId xmlns:a16="http://schemas.microsoft.com/office/drawing/2014/main" id="{6C58536D-45CF-4826-B4B5-D21F0C514B5D}"/>
              </a:ext>
            </a:extLst>
          </p:cNvPr>
          <p:cNvSpPr>
            <a:spLocks noChangeArrowheads="1"/>
          </p:cNvSpPr>
          <p:nvPr/>
        </p:nvSpPr>
        <p:spPr bwMode="auto">
          <a:xfrm>
            <a:off x="611188" y="3357563"/>
            <a:ext cx="2520950" cy="566737"/>
          </a:xfrm>
          <a:prstGeom prst="rect">
            <a:avLst/>
          </a:prstGeom>
          <a:solidFill>
            <a:srgbClr val="F5FEA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120000"/>
              </a:lnSpc>
              <a:spcBef>
                <a:spcPct val="20000"/>
              </a:spcBef>
              <a:buFont typeface="Arial" panose="020B0604020202020204" pitchFamily="34" charset="0"/>
              <a:buChar char="‪"/>
              <a:defRPr kumimoji="1" sz="4000">
                <a:solidFill>
                  <a:schemeClr val="tx1"/>
                </a:solidFill>
                <a:latin typeface="Comic Sans MS" panose="030F0702030302020204" pitchFamily="66" charset="0"/>
                <a:ea typeface="新細明體" panose="02020500000000000000" pitchFamily="18" charset="-120"/>
              </a:defRPr>
            </a:lvl1pPr>
            <a:lvl2pPr marL="742950" indent="-285750">
              <a:lnSpc>
                <a:spcPct val="120000"/>
              </a:lnSpc>
              <a:spcBef>
                <a:spcPct val="20000"/>
              </a:spcBef>
              <a:buFont typeface="Arial" panose="020B0604020202020204" pitchFamily="34" charset="0"/>
              <a:buChar char="‪"/>
              <a:defRPr kumimoji="1" sz="3600">
                <a:solidFill>
                  <a:schemeClr val="accent2"/>
                </a:solidFill>
                <a:latin typeface="Comic Sans MS" panose="030F0702030302020204" pitchFamily="66" charset="0"/>
                <a:ea typeface="新細明體" panose="02020500000000000000" pitchFamily="18" charset="-120"/>
              </a:defRPr>
            </a:lvl2pPr>
            <a:lvl3pPr marL="1143000" indent="-228600">
              <a:lnSpc>
                <a:spcPct val="120000"/>
              </a:lnSpc>
              <a:spcBef>
                <a:spcPct val="20000"/>
              </a:spcBef>
              <a:buFont typeface="Arial" panose="020B0604020202020204" pitchFamily="34" charset="0"/>
              <a:buChar char="‪"/>
              <a:defRPr kumimoji="1" sz="3200">
                <a:solidFill>
                  <a:schemeClr val="hlink"/>
                </a:solidFill>
                <a:latin typeface="Comic Sans MS" panose="030F0702030302020204" pitchFamily="66" charset="0"/>
                <a:ea typeface="新細明體" panose="02020500000000000000" pitchFamily="18" charset="-120"/>
              </a:defRPr>
            </a:lvl3pPr>
            <a:lvl4pPr marL="1600200" indent="-228600">
              <a:lnSpc>
                <a:spcPct val="120000"/>
              </a:lnSpc>
              <a:spcBef>
                <a:spcPct val="20000"/>
              </a:spcBef>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4pPr>
            <a:lvl5pPr marL="2057400" indent="-228600">
              <a:lnSpc>
                <a:spcPct val="120000"/>
              </a:lnSpc>
              <a:spcBef>
                <a:spcPct val="20000"/>
              </a:spcBef>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5pPr>
            <a:lvl6pPr marL="25146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6pPr>
            <a:lvl7pPr marL="29718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7pPr>
            <a:lvl8pPr marL="34290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8pPr>
            <a:lvl9pPr marL="3886200" indent="-228600" eaLnBrk="0" fontAlgn="base" hangingPunct="0">
              <a:lnSpc>
                <a:spcPct val="120000"/>
              </a:lnSpc>
              <a:spcBef>
                <a:spcPct val="20000"/>
              </a:spcBef>
              <a:spcAft>
                <a:spcPct val="0"/>
              </a:spcAft>
              <a:buFont typeface="Arial" panose="020B0604020202020204" pitchFamily="34" charset="0"/>
              <a:buChar char="‪"/>
              <a:defRPr kumimoji="1" sz="2800">
                <a:solidFill>
                  <a:schemeClr val="tx1"/>
                </a:solidFill>
                <a:latin typeface="Comic Sans MS" panose="030F0702030302020204" pitchFamily="66" charset="0"/>
                <a:ea typeface="新細明體" panose="02020500000000000000" pitchFamily="18" charset="-120"/>
              </a:defRPr>
            </a:lvl9pPr>
          </a:lstStyle>
          <a:p>
            <a:pPr algn="ctr" eaLnBrk="1" hangingPunct="1">
              <a:buFont typeface="Arial" panose="020B0604020202020204" pitchFamily="34" charset="0"/>
              <a:buNone/>
            </a:pPr>
            <a:r>
              <a:rPr lang="en-US" altLang="zh-HK" sz="2600"/>
              <a:t>Part of speech</a:t>
            </a:r>
            <a:endParaRPr lang="en-US" altLang="zh-TW" sz="2600"/>
          </a:p>
        </p:txBody>
      </p:sp>
      <p:sp>
        <p:nvSpPr>
          <p:cNvPr id="103435" name="Line 11">
            <a:extLst>
              <a:ext uri="{FF2B5EF4-FFF2-40B4-BE49-F238E27FC236}">
                <a16:creationId xmlns:a16="http://schemas.microsoft.com/office/drawing/2014/main" id="{4BD04F98-EA15-492B-BB88-66B17BE091A6}"/>
              </a:ext>
            </a:extLst>
          </p:cNvPr>
          <p:cNvSpPr>
            <a:spLocks noChangeShapeType="1"/>
          </p:cNvSpPr>
          <p:nvPr/>
        </p:nvSpPr>
        <p:spPr bwMode="auto">
          <a:xfrm>
            <a:off x="611188" y="3357563"/>
            <a:ext cx="8075612"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3436" name="Line 12">
            <a:extLst>
              <a:ext uri="{FF2B5EF4-FFF2-40B4-BE49-F238E27FC236}">
                <a16:creationId xmlns:a16="http://schemas.microsoft.com/office/drawing/2014/main" id="{A11D939F-7DFC-490C-BABC-0D32A265BE12}"/>
              </a:ext>
            </a:extLst>
          </p:cNvPr>
          <p:cNvSpPr>
            <a:spLocks noChangeShapeType="1"/>
          </p:cNvSpPr>
          <p:nvPr/>
        </p:nvSpPr>
        <p:spPr bwMode="auto">
          <a:xfrm>
            <a:off x="611188" y="4527550"/>
            <a:ext cx="80756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3437" name="Line 13">
            <a:extLst>
              <a:ext uri="{FF2B5EF4-FFF2-40B4-BE49-F238E27FC236}">
                <a16:creationId xmlns:a16="http://schemas.microsoft.com/office/drawing/2014/main" id="{DDB79A54-DB40-4CC0-8666-8530F88539B1}"/>
              </a:ext>
            </a:extLst>
          </p:cNvPr>
          <p:cNvSpPr>
            <a:spLocks noChangeShapeType="1"/>
          </p:cNvSpPr>
          <p:nvPr/>
        </p:nvSpPr>
        <p:spPr bwMode="auto">
          <a:xfrm>
            <a:off x="611188" y="6337300"/>
            <a:ext cx="8075612"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3438" name="Line 14">
            <a:extLst>
              <a:ext uri="{FF2B5EF4-FFF2-40B4-BE49-F238E27FC236}">
                <a16:creationId xmlns:a16="http://schemas.microsoft.com/office/drawing/2014/main" id="{55833EA9-B439-4422-8437-BE3416CE2FC0}"/>
              </a:ext>
            </a:extLst>
          </p:cNvPr>
          <p:cNvSpPr>
            <a:spLocks noChangeShapeType="1"/>
          </p:cNvSpPr>
          <p:nvPr/>
        </p:nvSpPr>
        <p:spPr bwMode="auto">
          <a:xfrm>
            <a:off x="611188" y="3357563"/>
            <a:ext cx="0" cy="2979737"/>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3439" name="Line 15">
            <a:extLst>
              <a:ext uri="{FF2B5EF4-FFF2-40B4-BE49-F238E27FC236}">
                <a16:creationId xmlns:a16="http://schemas.microsoft.com/office/drawing/2014/main" id="{689861BE-C340-4FD0-A22E-A1EF1289A52B}"/>
              </a:ext>
            </a:extLst>
          </p:cNvPr>
          <p:cNvSpPr>
            <a:spLocks noChangeShapeType="1"/>
          </p:cNvSpPr>
          <p:nvPr/>
        </p:nvSpPr>
        <p:spPr bwMode="auto">
          <a:xfrm>
            <a:off x="3132138" y="3357563"/>
            <a:ext cx="0" cy="297973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3440" name="Line 16">
            <a:extLst>
              <a:ext uri="{FF2B5EF4-FFF2-40B4-BE49-F238E27FC236}">
                <a16:creationId xmlns:a16="http://schemas.microsoft.com/office/drawing/2014/main" id="{645A8E98-EBF7-4AAC-8E00-2D6D695F3BF2}"/>
              </a:ext>
            </a:extLst>
          </p:cNvPr>
          <p:cNvSpPr>
            <a:spLocks noChangeShapeType="1"/>
          </p:cNvSpPr>
          <p:nvPr/>
        </p:nvSpPr>
        <p:spPr bwMode="auto">
          <a:xfrm>
            <a:off x="5994400" y="3357563"/>
            <a:ext cx="0" cy="297973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3441" name="Line 17">
            <a:extLst>
              <a:ext uri="{FF2B5EF4-FFF2-40B4-BE49-F238E27FC236}">
                <a16:creationId xmlns:a16="http://schemas.microsoft.com/office/drawing/2014/main" id="{70A2BF4F-CA11-4C36-9B23-8A22FAD5031A}"/>
              </a:ext>
            </a:extLst>
          </p:cNvPr>
          <p:cNvSpPr>
            <a:spLocks noChangeShapeType="1"/>
          </p:cNvSpPr>
          <p:nvPr/>
        </p:nvSpPr>
        <p:spPr bwMode="auto">
          <a:xfrm>
            <a:off x="8686800" y="3357563"/>
            <a:ext cx="0" cy="2979737"/>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3445" name="Line 21">
            <a:extLst>
              <a:ext uri="{FF2B5EF4-FFF2-40B4-BE49-F238E27FC236}">
                <a16:creationId xmlns:a16="http://schemas.microsoft.com/office/drawing/2014/main" id="{FEDFA335-D6FF-4312-80B6-1EB1C19AC339}"/>
              </a:ext>
            </a:extLst>
          </p:cNvPr>
          <p:cNvSpPr>
            <a:spLocks noChangeShapeType="1"/>
          </p:cNvSpPr>
          <p:nvPr/>
        </p:nvSpPr>
        <p:spPr bwMode="auto">
          <a:xfrm>
            <a:off x="611188" y="3924300"/>
            <a:ext cx="80756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3452" name="Line 28">
            <a:extLst>
              <a:ext uri="{FF2B5EF4-FFF2-40B4-BE49-F238E27FC236}">
                <a16:creationId xmlns:a16="http://schemas.microsoft.com/office/drawing/2014/main" id="{BE69D3E9-F200-4C99-B309-E7A08F0D11EE}"/>
              </a:ext>
            </a:extLst>
          </p:cNvPr>
          <p:cNvSpPr>
            <a:spLocks noChangeShapeType="1"/>
          </p:cNvSpPr>
          <p:nvPr/>
        </p:nvSpPr>
        <p:spPr bwMode="auto">
          <a:xfrm>
            <a:off x="611188" y="5734050"/>
            <a:ext cx="80756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3473" name="Line 49">
            <a:extLst>
              <a:ext uri="{FF2B5EF4-FFF2-40B4-BE49-F238E27FC236}">
                <a16:creationId xmlns:a16="http://schemas.microsoft.com/office/drawing/2014/main" id="{FDF5F92E-3F9D-4403-97E5-C22C595037DD}"/>
              </a:ext>
            </a:extLst>
          </p:cNvPr>
          <p:cNvSpPr>
            <a:spLocks noChangeShapeType="1"/>
          </p:cNvSpPr>
          <p:nvPr/>
        </p:nvSpPr>
        <p:spPr bwMode="auto">
          <a:xfrm>
            <a:off x="611188" y="5130800"/>
            <a:ext cx="80756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3435"/>
                                        </p:tgtEl>
                                        <p:attrNameLst>
                                          <p:attrName>style.visibility</p:attrName>
                                        </p:attrNameLst>
                                      </p:cBhvr>
                                      <p:to>
                                        <p:strVal val="visible"/>
                                      </p:to>
                                    </p:set>
                                    <p:animEffect transition="in" filter="fade">
                                      <p:cBhvr>
                                        <p:cTn id="7" dur="500"/>
                                        <p:tgtEl>
                                          <p:spTgt spid="103435"/>
                                        </p:tgtEl>
                                      </p:cBhvr>
                                    </p:animEffect>
                                  </p:childTnLst>
                                </p:cTn>
                              </p:par>
                              <p:par>
                                <p:cTn id="8" presetID="10" presetClass="entr" presetSubtype="0" fill="hold" nodeType="withEffect">
                                  <p:stCondLst>
                                    <p:cond delay="0"/>
                                  </p:stCondLst>
                                  <p:childTnLst>
                                    <p:set>
                                      <p:cBhvr>
                                        <p:cTn id="9" dur="1" fill="hold">
                                          <p:stCondLst>
                                            <p:cond delay="0"/>
                                          </p:stCondLst>
                                        </p:cTn>
                                        <p:tgtEl>
                                          <p:spTgt spid="103436"/>
                                        </p:tgtEl>
                                        <p:attrNameLst>
                                          <p:attrName>style.visibility</p:attrName>
                                        </p:attrNameLst>
                                      </p:cBhvr>
                                      <p:to>
                                        <p:strVal val="visible"/>
                                      </p:to>
                                    </p:set>
                                    <p:animEffect transition="in" filter="fade">
                                      <p:cBhvr>
                                        <p:cTn id="10" dur="500"/>
                                        <p:tgtEl>
                                          <p:spTgt spid="103436"/>
                                        </p:tgtEl>
                                      </p:cBhvr>
                                    </p:animEffect>
                                  </p:childTnLst>
                                </p:cTn>
                              </p:par>
                              <p:par>
                                <p:cTn id="11" presetID="10" presetClass="entr" presetSubtype="0" fill="hold" nodeType="withEffect">
                                  <p:stCondLst>
                                    <p:cond delay="0"/>
                                  </p:stCondLst>
                                  <p:childTnLst>
                                    <p:set>
                                      <p:cBhvr>
                                        <p:cTn id="12" dur="1" fill="hold">
                                          <p:stCondLst>
                                            <p:cond delay="0"/>
                                          </p:stCondLst>
                                        </p:cTn>
                                        <p:tgtEl>
                                          <p:spTgt spid="103437"/>
                                        </p:tgtEl>
                                        <p:attrNameLst>
                                          <p:attrName>style.visibility</p:attrName>
                                        </p:attrNameLst>
                                      </p:cBhvr>
                                      <p:to>
                                        <p:strVal val="visible"/>
                                      </p:to>
                                    </p:set>
                                    <p:animEffect transition="in" filter="fade">
                                      <p:cBhvr>
                                        <p:cTn id="13" dur="500"/>
                                        <p:tgtEl>
                                          <p:spTgt spid="103437"/>
                                        </p:tgtEl>
                                      </p:cBhvr>
                                    </p:animEffect>
                                  </p:childTnLst>
                                </p:cTn>
                              </p:par>
                              <p:par>
                                <p:cTn id="14" presetID="10" presetClass="entr" presetSubtype="0" fill="hold" nodeType="withEffect">
                                  <p:stCondLst>
                                    <p:cond delay="0"/>
                                  </p:stCondLst>
                                  <p:childTnLst>
                                    <p:set>
                                      <p:cBhvr>
                                        <p:cTn id="15" dur="1" fill="hold">
                                          <p:stCondLst>
                                            <p:cond delay="0"/>
                                          </p:stCondLst>
                                        </p:cTn>
                                        <p:tgtEl>
                                          <p:spTgt spid="103438"/>
                                        </p:tgtEl>
                                        <p:attrNameLst>
                                          <p:attrName>style.visibility</p:attrName>
                                        </p:attrNameLst>
                                      </p:cBhvr>
                                      <p:to>
                                        <p:strVal val="visible"/>
                                      </p:to>
                                    </p:set>
                                    <p:animEffect transition="in" filter="fade">
                                      <p:cBhvr>
                                        <p:cTn id="16" dur="500"/>
                                        <p:tgtEl>
                                          <p:spTgt spid="103438"/>
                                        </p:tgtEl>
                                      </p:cBhvr>
                                    </p:animEffect>
                                  </p:childTnLst>
                                </p:cTn>
                              </p:par>
                              <p:par>
                                <p:cTn id="17" presetID="10" presetClass="entr" presetSubtype="0" fill="hold" nodeType="withEffect">
                                  <p:stCondLst>
                                    <p:cond delay="0"/>
                                  </p:stCondLst>
                                  <p:childTnLst>
                                    <p:set>
                                      <p:cBhvr>
                                        <p:cTn id="18" dur="1" fill="hold">
                                          <p:stCondLst>
                                            <p:cond delay="0"/>
                                          </p:stCondLst>
                                        </p:cTn>
                                        <p:tgtEl>
                                          <p:spTgt spid="103439"/>
                                        </p:tgtEl>
                                        <p:attrNameLst>
                                          <p:attrName>style.visibility</p:attrName>
                                        </p:attrNameLst>
                                      </p:cBhvr>
                                      <p:to>
                                        <p:strVal val="visible"/>
                                      </p:to>
                                    </p:set>
                                    <p:animEffect transition="in" filter="fade">
                                      <p:cBhvr>
                                        <p:cTn id="19" dur="500"/>
                                        <p:tgtEl>
                                          <p:spTgt spid="103439"/>
                                        </p:tgtEl>
                                      </p:cBhvr>
                                    </p:animEffect>
                                  </p:childTnLst>
                                </p:cTn>
                              </p:par>
                              <p:par>
                                <p:cTn id="20" presetID="10" presetClass="entr" presetSubtype="0" fill="hold" nodeType="withEffect">
                                  <p:stCondLst>
                                    <p:cond delay="0"/>
                                  </p:stCondLst>
                                  <p:childTnLst>
                                    <p:set>
                                      <p:cBhvr>
                                        <p:cTn id="21" dur="1" fill="hold">
                                          <p:stCondLst>
                                            <p:cond delay="0"/>
                                          </p:stCondLst>
                                        </p:cTn>
                                        <p:tgtEl>
                                          <p:spTgt spid="103440"/>
                                        </p:tgtEl>
                                        <p:attrNameLst>
                                          <p:attrName>style.visibility</p:attrName>
                                        </p:attrNameLst>
                                      </p:cBhvr>
                                      <p:to>
                                        <p:strVal val="visible"/>
                                      </p:to>
                                    </p:set>
                                    <p:animEffect transition="in" filter="fade">
                                      <p:cBhvr>
                                        <p:cTn id="22" dur="500"/>
                                        <p:tgtEl>
                                          <p:spTgt spid="103440"/>
                                        </p:tgtEl>
                                      </p:cBhvr>
                                    </p:animEffect>
                                  </p:childTnLst>
                                </p:cTn>
                              </p:par>
                              <p:par>
                                <p:cTn id="23" presetID="10" presetClass="entr" presetSubtype="0" fill="hold" nodeType="withEffect">
                                  <p:stCondLst>
                                    <p:cond delay="0"/>
                                  </p:stCondLst>
                                  <p:childTnLst>
                                    <p:set>
                                      <p:cBhvr>
                                        <p:cTn id="24" dur="1" fill="hold">
                                          <p:stCondLst>
                                            <p:cond delay="0"/>
                                          </p:stCondLst>
                                        </p:cTn>
                                        <p:tgtEl>
                                          <p:spTgt spid="103441"/>
                                        </p:tgtEl>
                                        <p:attrNameLst>
                                          <p:attrName>style.visibility</p:attrName>
                                        </p:attrNameLst>
                                      </p:cBhvr>
                                      <p:to>
                                        <p:strVal val="visible"/>
                                      </p:to>
                                    </p:set>
                                    <p:animEffect transition="in" filter="fade">
                                      <p:cBhvr>
                                        <p:cTn id="25" dur="500"/>
                                        <p:tgtEl>
                                          <p:spTgt spid="103441"/>
                                        </p:tgtEl>
                                      </p:cBhvr>
                                    </p:animEffect>
                                  </p:childTnLst>
                                </p:cTn>
                              </p:par>
                              <p:par>
                                <p:cTn id="26" presetID="10" presetClass="entr" presetSubtype="0" fill="hold" nodeType="withEffect">
                                  <p:stCondLst>
                                    <p:cond delay="0"/>
                                  </p:stCondLst>
                                  <p:childTnLst>
                                    <p:set>
                                      <p:cBhvr>
                                        <p:cTn id="27" dur="1" fill="hold">
                                          <p:stCondLst>
                                            <p:cond delay="0"/>
                                          </p:stCondLst>
                                        </p:cTn>
                                        <p:tgtEl>
                                          <p:spTgt spid="103445"/>
                                        </p:tgtEl>
                                        <p:attrNameLst>
                                          <p:attrName>style.visibility</p:attrName>
                                        </p:attrNameLst>
                                      </p:cBhvr>
                                      <p:to>
                                        <p:strVal val="visible"/>
                                      </p:to>
                                    </p:set>
                                    <p:animEffect transition="in" filter="fade">
                                      <p:cBhvr>
                                        <p:cTn id="28" dur="500"/>
                                        <p:tgtEl>
                                          <p:spTgt spid="103445"/>
                                        </p:tgtEl>
                                      </p:cBhvr>
                                    </p:animEffect>
                                  </p:childTnLst>
                                </p:cTn>
                              </p:par>
                              <p:par>
                                <p:cTn id="29" presetID="10" presetClass="entr" presetSubtype="0" fill="hold" nodeType="withEffect">
                                  <p:stCondLst>
                                    <p:cond delay="0"/>
                                  </p:stCondLst>
                                  <p:childTnLst>
                                    <p:set>
                                      <p:cBhvr>
                                        <p:cTn id="30" dur="1" fill="hold">
                                          <p:stCondLst>
                                            <p:cond delay="0"/>
                                          </p:stCondLst>
                                        </p:cTn>
                                        <p:tgtEl>
                                          <p:spTgt spid="103452"/>
                                        </p:tgtEl>
                                        <p:attrNameLst>
                                          <p:attrName>style.visibility</p:attrName>
                                        </p:attrNameLst>
                                      </p:cBhvr>
                                      <p:to>
                                        <p:strVal val="visible"/>
                                      </p:to>
                                    </p:set>
                                    <p:animEffect transition="in" filter="fade">
                                      <p:cBhvr>
                                        <p:cTn id="31" dur="500"/>
                                        <p:tgtEl>
                                          <p:spTgt spid="103452"/>
                                        </p:tgtEl>
                                      </p:cBhvr>
                                    </p:animEffect>
                                  </p:childTnLst>
                                </p:cTn>
                              </p:par>
                              <p:par>
                                <p:cTn id="32" presetID="10" presetClass="entr" presetSubtype="0" fill="hold" nodeType="withEffect">
                                  <p:stCondLst>
                                    <p:cond delay="0"/>
                                  </p:stCondLst>
                                  <p:childTnLst>
                                    <p:set>
                                      <p:cBhvr>
                                        <p:cTn id="33" dur="1" fill="hold">
                                          <p:stCondLst>
                                            <p:cond delay="0"/>
                                          </p:stCondLst>
                                        </p:cTn>
                                        <p:tgtEl>
                                          <p:spTgt spid="103473"/>
                                        </p:tgtEl>
                                        <p:attrNameLst>
                                          <p:attrName>style.visibility</p:attrName>
                                        </p:attrNameLst>
                                      </p:cBhvr>
                                      <p:to>
                                        <p:strVal val="visible"/>
                                      </p:to>
                                    </p:set>
                                    <p:animEffect transition="in" filter="fade">
                                      <p:cBhvr>
                                        <p:cTn id="34" dur="500"/>
                                        <p:tgtEl>
                                          <p:spTgt spid="10347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03431"/>
                                        </p:tgtEl>
                                        <p:attrNameLst>
                                          <p:attrName>style.visibility</p:attrName>
                                        </p:attrNameLst>
                                      </p:cBhvr>
                                      <p:to>
                                        <p:strVal val="visible"/>
                                      </p:to>
                                    </p:set>
                                    <p:animEffect transition="in" filter="fade">
                                      <p:cBhvr>
                                        <p:cTn id="37" dur="500"/>
                                        <p:tgtEl>
                                          <p:spTgt spid="103431"/>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03430"/>
                                        </p:tgtEl>
                                        <p:attrNameLst>
                                          <p:attrName>style.visibility</p:attrName>
                                        </p:attrNameLst>
                                      </p:cBhvr>
                                      <p:to>
                                        <p:strVal val="visible"/>
                                      </p:to>
                                    </p:set>
                                    <p:animEffect transition="in" filter="fade">
                                      <p:cBhvr>
                                        <p:cTn id="40" dur="500"/>
                                        <p:tgtEl>
                                          <p:spTgt spid="103430"/>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03429"/>
                                        </p:tgtEl>
                                        <p:attrNameLst>
                                          <p:attrName>style.visibility</p:attrName>
                                        </p:attrNameLst>
                                      </p:cBhvr>
                                      <p:to>
                                        <p:strVal val="visible"/>
                                      </p:to>
                                    </p:set>
                                    <p:animEffect transition="in" filter="fade">
                                      <p:cBhvr>
                                        <p:cTn id="43" dur="500"/>
                                        <p:tgtEl>
                                          <p:spTgt spid="103429"/>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03448"/>
                                        </p:tgtEl>
                                        <p:attrNameLst>
                                          <p:attrName>style.visibility</p:attrName>
                                        </p:attrNameLst>
                                      </p:cBhvr>
                                      <p:to>
                                        <p:strVal val="visible"/>
                                      </p:to>
                                    </p:set>
                                    <p:animEffect transition="in" filter="fade">
                                      <p:cBhvr>
                                        <p:cTn id="48" dur="500"/>
                                        <p:tgtEl>
                                          <p:spTgt spid="103448"/>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03446"/>
                                        </p:tgtEl>
                                        <p:attrNameLst>
                                          <p:attrName>style.visibility</p:attrName>
                                        </p:attrNameLst>
                                      </p:cBhvr>
                                      <p:to>
                                        <p:strVal val="visible"/>
                                      </p:to>
                                    </p:set>
                                    <p:animEffect transition="in" filter="fade">
                                      <p:cBhvr>
                                        <p:cTn id="51" dur="500"/>
                                        <p:tgtEl>
                                          <p:spTgt spid="103446"/>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03444"/>
                                        </p:tgtEl>
                                        <p:attrNameLst>
                                          <p:attrName>style.visibility</p:attrName>
                                        </p:attrNameLst>
                                      </p:cBhvr>
                                      <p:to>
                                        <p:strVal val="visible"/>
                                      </p:to>
                                    </p:set>
                                    <p:animEffect transition="in" filter="fade">
                                      <p:cBhvr>
                                        <p:cTn id="54" dur="500"/>
                                        <p:tgtEl>
                                          <p:spTgt spid="103444"/>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103434"/>
                                        </p:tgtEl>
                                        <p:attrNameLst>
                                          <p:attrName>style.visibility</p:attrName>
                                        </p:attrNameLst>
                                      </p:cBhvr>
                                      <p:to>
                                        <p:strVal val="visible"/>
                                      </p:to>
                                    </p:set>
                                    <p:animEffect transition="in" filter="fade">
                                      <p:cBhvr>
                                        <p:cTn id="59" dur="500"/>
                                        <p:tgtEl>
                                          <p:spTgt spid="103434"/>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103433"/>
                                        </p:tgtEl>
                                        <p:attrNameLst>
                                          <p:attrName>style.visibility</p:attrName>
                                        </p:attrNameLst>
                                      </p:cBhvr>
                                      <p:to>
                                        <p:strVal val="visible"/>
                                      </p:to>
                                    </p:set>
                                    <p:animEffect transition="in" filter="fade">
                                      <p:cBhvr>
                                        <p:cTn id="62" dur="500"/>
                                        <p:tgtEl>
                                          <p:spTgt spid="103433"/>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103432"/>
                                        </p:tgtEl>
                                        <p:attrNameLst>
                                          <p:attrName>style.visibility</p:attrName>
                                        </p:attrNameLst>
                                      </p:cBhvr>
                                      <p:to>
                                        <p:strVal val="visible"/>
                                      </p:to>
                                    </p:set>
                                    <p:animEffect transition="in" filter="fade">
                                      <p:cBhvr>
                                        <p:cTn id="65" dur="500"/>
                                        <p:tgtEl>
                                          <p:spTgt spid="103432"/>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103476"/>
                                        </p:tgtEl>
                                        <p:attrNameLst>
                                          <p:attrName>style.visibility</p:attrName>
                                        </p:attrNameLst>
                                      </p:cBhvr>
                                      <p:to>
                                        <p:strVal val="visible"/>
                                      </p:to>
                                    </p:set>
                                    <p:animEffect transition="in" filter="fade">
                                      <p:cBhvr>
                                        <p:cTn id="70" dur="500"/>
                                        <p:tgtEl>
                                          <p:spTgt spid="103476"/>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103474"/>
                                        </p:tgtEl>
                                        <p:attrNameLst>
                                          <p:attrName>style.visibility</p:attrName>
                                        </p:attrNameLst>
                                      </p:cBhvr>
                                      <p:to>
                                        <p:strVal val="visible"/>
                                      </p:to>
                                    </p:set>
                                    <p:animEffect transition="in" filter="fade">
                                      <p:cBhvr>
                                        <p:cTn id="73" dur="500"/>
                                        <p:tgtEl>
                                          <p:spTgt spid="103474"/>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103472"/>
                                        </p:tgtEl>
                                        <p:attrNameLst>
                                          <p:attrName>style.visibility</p:attrName>
                                        </p:attrNameLst>
                                      </p:cBhvr>
                                      <p:to>
                                        <p:strVal val="visible"/>
                                      </p:to>
                                    </p:set>
                                    <p:animEffect transition="in" filter="fade">
                                      <p:cBhvr>
                                        <p:cTn id="76" dur="500"/>
                                        <p:tgtEl>
                                          <p:spTgt spid="103472"/>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103455"/>
                                        </p:tgtEl>
                                        <p:attrNameLst>
                                          <p:attrName>style.visibility</p:attrName>
                                        </p:attrNameLst>
                                      </p:cBhvr>
                                      <p:to>
                                        <p:strVal val="visible"/>
                                      </p:to>
                                    </p:set>
                                    <p:animEffect transition="in" filter="fade">
                                      <p:cBhvr>
                                        <p:cTn id="81" dur="500"/>
                                        <p:tgtEl>
                                          <p:spTgt spid="103455"/>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103453"/>
                                        </p:tgtEl>
                                        <p:attrNameLst>
                                          <p:attrName>style.visibility</p:attrName>
                                        </p:attrNameLst>
                                      </p:cBhvr>
                                      <p:to>
                                        <p:strVal val="visible"/>
                                      </p:to>
                                    </p:set>
                                    <p:animEffect transition="in" filter="fade">
                                      <p:cBhvr>
                                        <p:cTn id="84" dur="500"/>
                                        <p:tgtEl>
                                          <p:spTgt spid="103453"/>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103451"/>
                                        </p:tgtEl>
                                        <p:attrNameLst>
                                          <p:attrName>style.visibility</p:attrName>
                                        </p:attrNameLst>
                                      </p:cBhvr>
                                      <p:to>
                                        <p:strVal val="visible"/>
                                      </p:to>
                                    </p:set>
                                    <p:animEffect transition="in" filter="fade">
                                      <p:cBhvr>
                                        <p:cTn id="87" dur="500"/>
                                        <p:tgtEl>
                                          <p:spTgt spid="1034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76" grpId="0"/>
      <p:bldP spid="103474" grpId="0"/>
      <p:bldP spid="103472" grpId="0" animBg="1"/>
      <p:bldP spid="103455" grpId="0"/>
      <p:bldP spid="103453" grpId="0"/>
      <p:bldP spid="103451" grpId="0" animBg="1"/>
      <p:bldP spid="103448" grpId="0"/>
      <p:bldP spid="103446" grpId="0"/>
      <p:bldP spid="103444" grpId="0" animBg="1"/>
      <p:bldP spid="103434" grpId="0"/>
      <p:bldP spid="103433" grpId="0"/>
      <p:bldP spid="103432" grpId="0" animBg="1"/>
      <p:bldP spid="103431" grpId="0" animBg="1"/>
      <p:bldP spid="103430" grpId="0" animBg="1"/>
      <p:bldP spid="10342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a:extLst>
              <a:ext uri="{FF2B5EF4-FFF2-40B4-BE49-F238E27FC236}">
                <a16:creationId xmlns:a16="http://schemas.microsoft.com/office/drawing/2014/main" id="{9FE36253-3479-4F2A-A3C5-0D9D0CED6590}"/>
              </a:ext>
            </a:extLst>
          </p:cNvPr>
          <p:cNvSpPr>
            <a:spLocks noGrp="1"/>
          </p:cNvSpPr>
          <p:nvPr>
            <p:ph type="sldNum" sz="quarter" idx="12"/>
          </p:nvPr>
        </p:nvSpPr>
        <p:spPr>
          <a:noFill/>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631BD1EA-C75A-4881-B38A-204B702481F4}" type="slidenum">
              <a:rPr lang="en-US" altLang="zh-TW"/>
              <a:pPr/>
              <a:t>9</a:t>
            </a:fld>
            <a:endParaRPr lang="en-US" altLang="zh-TW"/>
          </a:p>
        </p:txBody>
      </p:sp>
      <p:pic>
        <p:nvPicPr>
          <p:cNvPr id="18435" name="Picture 4" descr="j0445118">
            <a:extLst>
              <a:ext uri="{FF2B5EF4-FFF2-40B4-BE49-F238E27FC236}">
                <a16:creationId xmlns:a16="http://schemas.microsoft.com/office/drawing/2014/main" id="{337111BA-3B26-438C-BCC5-DC655384D3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40475" y="3573463"/>
            <a:ext cx="1200150" cy="287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Rectangle 5">
            <a:extLst>
              <a:ext uri="{FF2B5EF4-FFF2-40B4-BE49-F238E27FC236}">
                <a16:creationId xmlns:a16="http://schemas.microsoft.com/office/drawing/2014/main" id="{B5281263-EE7F-467F-B3BB-4244DEEA0470}"/>
              </a:ext>
            </a:extLst>
          </p:cNvPr>
          <p:cNvSpPr>
            <a:spLocks noChangeArrowheads="1"/>
          </p:cNvSpPr>
          <p:nvPr/>
        </p:nvSpPr>
        <p:spPr bwMode="auto">
          <a:xfrm>
            <a:off x="519113" y="1989138"/>
            <a:ext cx="7499350" cy="156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lnSpc>
                <a:spcPct val="110000"/>
              </a:lnSpc>
              <a:spcBef>
                <a:spcPct val="20000"/>
              </a:spcBef>
              <a:buFont typeface="Arial" panose="020B0604020202020204" pitchFamily="34" charset="0"/>
              <a:buChar char="‪"/>
            </a:pPr>
            <a:r>
              <a:rPr lang="en-US" altLang="zh-HK" sz="4400">
                <a:latin typeface="Comic Sans MS" panose="030F0702030302020204" pitchFamily="66" charset="0"/>
              </a:rPr>
              <a:t>How to find a right synonym</a:t>
            </a:r>
            <a:br>
              <a:rPr lang="en-US" altLang="zh-HK" sz="4400">
                <a:latin typeface="Comic Sans MS" panose="030F0702030302020204" pitchFamily="66" charset="0"/>
              </a:rPr>
            </a:br>
            <a:r>
              <a:rPr lang="en-US" altLang="zh-HK" sz="4400">
                <a:latin typeface="Comic Sans MS" panose="030F0702030302020204" pitchFamily="66" charset="0"/>
              </a:rPr>
              <a:t>for the repeated words ?</a:t>
            </a:r>
            <a:endParaRPr lang="en-US" altLang="zh-TW" sz="4400">
              <a:latin typeface="Comic Sans MS" panose="030F0702030302020204" pitchFamily="66" charset="0"/>
            </a:endParaRPr>
          </a:p>
        </p:txBody>
      </p:sp>
    </p:spTree>
  </p:cSld>
  <p:clrMapOvr>
    <a:masterClrMapping/>
  </p:clrMapOvr>
  <p:transition>
    <p:fade thruBlk="1"/>
  </p:transition>
</p:sld>
</file>

<file path=ppt/theme/theme1.xml><?xml version="1.0" encoding="utf-8"?>
<a:theme xmlns:a="http://schemas.openxmlformats.org/drawingml/2006/main" name="bee">
  <a:themeElements>
    <a:clrScheme name="b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e">
      <a:majorFont>
        <a:latin typeface="Arial"/>
        <a:ea typeface="新細明體"/>
        <a:cs typeface=""/>
      </a:majorFont>
      <a:minorFont>
        <a:latin typeface="Comic Sans MS"/>
        <a:ea typeface="新細明體"/>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panose="020B0604020202020204" pitchFamily="34" charset="0"/>
            <a:ea typeface="新細明體" panose="020B0604030504040204"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panose="020B0604020202020204" pitchFamily="34" charset="0"/>
            <a:ea typeface="新細明體" panose="020B0604030504040204" pitchFamily="18" charset="-120"/>
          </a:defRPr>
        </a:defPPr>
      </a:lstStyle>
    </a:lnDef>
  </a:objectDefaults>
  <a:extraClrSchemeLst>
    <a:extraClrScheme>
      <a:clrScheme name="b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訂設計">
  <a:themeElements>
    <a:clrScheme name="自訂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自訂設計">
      <a:majorFont>
        <a:latin typeface="Comic Sans MS"/>
        <a:ea typeface="新細明體"/>
        <a:cs typeface=""/>
      </a:majorFont>
      <a:minorFont>
        <a:latin typeface="Comic Sans MS"/>
        <a:ea typeface="新細明體"/>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panose="020B0604020202020204" pitchFamily="34" charset="0"/>
            <a:ea typeface="新細明體" panose="020B0604030504040204"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panose="020B0604020202020204" pitchFamily="34" charset="0"/>
            <a:ea typeface="新細明體" panose="020B0604030504040204" pitchFamily="18" charset="-120"/>
          </a:defRPr>
        </a:defPPr>
      </a:lstStyle>
    </a:lnDef>
  </a:objectDefaults>
  <a:extraClrSchemeLst>
    <a:extraClrScheme>
      <a:clrScheme name="自訂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自訂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自訂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自訂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自訂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自訂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自訂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自訂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自訂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自訂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自訂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自訂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bee</Template>
  <TotalTime>4994</TotalTime>
  <Words>576</Words>
  <Application>Microsoft Macintosh PowerPoint</Application>
  <PresentationFormat>On-screen Show (4:3)</PresentationFormat>
  <Paragraphs>150</Paragraphs>
  <Slides>16</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16</vt:i4>
      </vt:variant>
    </vt:vector>
  </HeadingPairs>
  <TitlesOfParts>
    <vt:vector size="24" baseType="lpstr">
      <vt:lpstr>Arial</vt:lpstr>
      <vt:lpstr>Arial Black</vt:lpstr>
      <vt:lpstr>Comic Sans MS</vt:lpstr>
      <vt:lpstr>Kristen ITC</vt:lpstr>
      <vt:lpstr>Times</vt:lpstr>
      <vt:lpstr>Times New Roman</vt:lpstr>
      <vt:lpstr>bee</vt:lpstr>
      <vt:lpstr>自訂設計</vt:lpstr>
      <vt:lpstr>Before the lesson… let’s play “Odd One Out”!</vt:lpstr>
      <vt:lpstr>Odd One Out!</vt:lpstr>
      <vt:lpstr>Odd One Out!</vt:lpstr>
      <vt:lpstr>Who is he? Let’s read about him!</vt:lpstr>
      <vt:lpstr>PowerPoint Presentation</vt:lpstr>
      <vt:lpstr>Look at the paragraph again. What can you see?</vt:lpstr>
      <vt:lpstr>PowerPoint Presentation</vt:lpstr>
      <vt:lpstr>What are synonyms?</vt:lpstr>
      <vt:lpstr>PowerPoint Presentation</vt:lpstr>
      <vt:lpstr>1. Look it up in a thesaurus</vt:lpstr>
      <vt:lpstr>Where can you find synonyms?</vt:lpstr>
      <vt:lpstr>PowerPoint Presentation</vt:lpstr>
      <vt:lpstr>All About Antonyms</vt:lpstr>
      <vt:lpstr>Antonyms</vt:lpstr>
      <vt:lpstr>Match the Antonyms </vt:lpstr>
      <vt:lpstr>Review: Synonyms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Synonyms and Antonyms</dc:title>
  <dc:creator>karenlaw</dc:creator>
  <cp:lastModifiedBy>Shuhail Ahamed</cp:lastModifiedBy>
  <cp:revision>111</cp:revision>
  <dcterms:created xsi:type="dcterms:W3CDTF">2009-12-24T02:52:29Z</dcterms:created>
  <dcterms:modified xsi:type="dcterms:W3CDTF">2023-11-18T08:52:02Z</dcterms:modified>
</cp:coreProperties>
</file>