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5423A-0D7C-41D4-A24E-90858AA9845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8DF316-63E3-40BC-9C14-8189B47F3995}">
      <dgm:prSet custT="1"/>
      <dgm:spPr/>
      <dgm:t>
        <a:bodyPr/>
        <a:lstStyle/>
        <a:p>
          <a:r>
            <a:rPr lang="en-GB" sz="3200" b="1" u="sng" dirty="0"/>
            <a:t>True or False</a:t>
          </a:r>
          <a:endParaRPr lang="en-US" sz="3200" b="1" u="sng" dirty="0"/>
        </a:p>
      </dgm:t>
    </dgm:pt>
    <dgm:pt modelId="{E68774E0-17AD-4CE4-A13D-DDF44121F635}" type="parTrans" cxnId="{C7C48C31-C5A3-496D-9AFD-168F34700E5B}">
      <dgm:prSet/>
      <dgm:spPr/>
      <dgm:t>
        <a:bodyPr/>
        <a:lstStyle/>
        <a:p>
          <a:endParaRPr lang="en-US"/>
        </a:p>
      </dgm:t>
    </dgm:pt>
    <dgm:pt modelId="{31B4BAFF-4375-409A-9E46-AFD5139F53F2}" type="sibTrans" cxnId="{C7C48C31-C5A3-496D-9AFD-168F34700E5B}">
      <dgm:prSet/>
      <dgm:spPr/>
      <dgm:t>
        <a:bodyPr/>
        <a:lstStyle/>
        <a:p>
          <a:endParaRPr lang="en-US"/>
        </a:p>
      </dgm:t>
    </dgm:pt>
    <dgm:pt modelId="{C804B913-FF26-4D73-97C0-1A88CF1CA5CD}">
      <dgm:prSet/>
      <dgm:spPr/>
      <dgm:t>
        <a:bodyPr/>
        <a:lstStyle/>
        <a:p>
          <a:r>
            <a:rPr lang="en-US" b="0" i="0" baseline="0" dirty="0"/>
            <a:t>Logica thinking helps break down a problem into smaller pieces. [True/False]</a:t>
          </a:r>
          <a:endParaRPr lang="en-US" dirty="0"/>
        </a:p>
      </dgm:t>
    </dgm:pt>
    <dgm:pt modelId="{EB2EF432-852D-44E0-ADB5-DF2C01500CFE}" type="parTrans" cxnId="{D0913BBC-AB98-4738-AD04-9C21BBD4FDCC}">
      <dgm:prSet/>
      <dgm:spPr/>
      <dgm:t>
        <a:bodyPr/>
        <a:lstStyle/>
        <a:p>
          <a:endParaRPr lang="en-US"/>
        </a:p>
      </dgm:t>
    </dgm:pt>
    <dgm:pt modelId="{2EC6D2CD-BAF3-4F2B-9D8C-40E6835FB495}" type="sibTrans" cxnId="{D0913BBC-AB98-4738-AD04-9C21BBD4FDCC}">
      <dgm:prSet/>
      <dgm:spPr/>
      <dgm:t>
        <a:bodyPr/>
        <a:lstStyle/>
        <a:p>
          <a:endParaRPr lang="en-US"/>
        </a:p>
      </dgm:t>
    </dgm:pt>
    <dgm:pt modelId="{D8A79D95-521F-427C-BFF0-31BF42736CD5}">
      <dgm:prSet/>
      <dgm:spPr/>
      <dgm:t>
        <a:bodyPr/>
        <a:lstStyle/>
        <a:p>
          <a:r>
            <a:rPr lang="en-US" b="0" i="0" baseline="0"/>
            <a:t>It involves examining each piece and considering the steps that lead to the desired results. [True/False]</a:t>
          </a:r>
          <a:endParaRPr lang="en-US"/>
        </a:p>
      </dgm:t>
    </dgm:pt>
    <dgm:pt modelId="{68D53C37-8C04-42F2-8CAD-C04B45737162}" type="parTrans" cxnId="{E47AFF71-6207-47F9-A763-AFE0D3C92998}">
      <dgm:prSet/>
      <dgm:spPr/>
      <dgm:t>
        <a:bodyPr/>
        <a:lstStyle/>
        <a:p>
          <a:endParaRPr lang="en-US"/>
        </a:p>
      </dgm:t>
    </dgm:pt>
    <dgm:pt modelId="{8063C3D3-A10E-4648-A9DA-C95B394AE04F}" type="sibTrans" cxnId="{E47AFF71-6207-47F9-A763-AFE0D3C92998}">
      <dgm:prSet/>
      <dgm:spPr/>
      <dgm:t>
        <a:bodyPr/>
        <a:lstStyle/>
        <a:p>
          <a:endParaRPr lang="en-US"/>
        </a:p>
      </dgm:t>
    </dgm:pt>
    <dgm:pt modelId="{D9BC3F0B-281E-4AF2-BB1F-499AEB6F8529}">
      <dgm:prSet/>
      <dgm:spPr/>
      <dgm:t>
        <a:bodyPr/>
        <a:lstStyle/>
        <a:p>
          <a:r>
            <a:rPr lang="en-US" b="0" i="0" baseline="0"/>
            <a:t>Logical thinking doesn't involve arranging the steps in a sensible order. [True/False]</a:t>
          </a:r>
          <a:endParaRPr lang="en-US"/>
        </a:p>
      </dgm:t>
    </dgm:pt>
    <dgm:pt modelId="{D9D222A4-92D6-402F-8388-499B10802CB0}" type="parTrans" cxnId="{41FD4F38-199D-4C1C-B5C8-71AD89981969}">
      <dgm:prSet/>
      <dgm:spPr/>
      <dgm:t>
        <a:bodyPr/>
        <a:lstStyle/>
        <a:p>
          <a:endParaRPr lang="en-US"/>
        </a:p>
      </dgm:t>
    </dgm:pt>
    <dgm:pt modelId="{873EAE2B-92B5-426E-8F11-58FB64205F95}" type="sibTrans" cxnId="{41FD4F38-199D-4C1C-B5C8-71AD89981969}">
      <dgm:prSet/>
      <dgm:spPr/>
      <dgm:t>
        <a:bodyPr/>
        <a:lstStyle/>
        <a:p>
          <a:endParaRPr lang="en-US"/>
        </a:p>
      </dgm:t>
    </dgm:pt>
    <dgm:pt modelId="{13F3B120-EDD7-40C3-B20F-DD29BCCDD37F}" type="pres">
      <dgm:prSet presAssocID="{5D85423A-0D7C-41D4-A24E-90858AA98456}" presName="vert0" presStyleCnt="0">
        <dgm:presLayoutVars>
          <dgm:dir/>
          <dgm:animOne val="branch"/>
          <dgm:animLvl val="lvl"/>
        </dgm:presLayoutVars>
      </dgm:prSet>
      <dgm:spPr/>
    </dgm:pt>
    <dgm:pt modelId="{87D9B1DC-4671-4128-9D7F-DE23347370C3}" type="pres">
      <dgm:prSet presAssocID="{788DF316-63E3-40BC-9C14-8189B47F3995}" presName="thickLine" presStyleLbl="alignNode1" presStyleIdx="0" presStyleCnt="4"/>
      <dgm:spPr/>
    </dgm:pt>
    <dgm:pt modelId="{139BA489-40D8-4871-9A21-59F875F26091}" type="pres">
      <dgm:prSet presAssocID="{788DF316-63E3-40BC-9C14-8189B47F3995}" presName="horz1" presStyleCnt="0"/>
      <dgm:spPr/>
    </dgm:pt>
    <dgm:pt modelId="{A28E9A6F-2C9E-4AB0-90ED-F12E3D0408EF}" type="pres">
      <dgm:prSet presAssocID="{788DF316-63E3-40BC-9C14-8189B47F3995}" presName="tx1" presStyleLbl="revTx" presStyleIdx="0" presStyleCnt="4"/>
      <dgm:spPr/>
    </dgm:pt>
    <dgm:pt modelId="{843D04EC-7028-4229-BC5B-3DDE349122A7}" type="pres">
      <dgm:prSet presAssocID="{788DF316-63E3-40BC-9C14-8189B47F3995}" presName="vert1" presStyleCnt="0"/>
      <dgm:spPr/>
    </dgm:pt>
    <dgm:pt modelId="{527056DA-B640-4C45-A6F7-9A989C393B9C}" type="pres">
      <dgm:prSet presAssocID="{C804B913-FF26-4D73-97C0-1A88CF1CA5CD}" presName="thickLine" presStyleLbl="alignNode1" presStyleIdx="1" presStyleCnt="4" custLinFactNeighborX="581" custLinFactNeighborY="-11422"/>
      <dgm:spPr/>
    </dgm:pt>
    <dgm:pt modelId="{9FD831F1-697C-41B5-A03B-BA32F4AE9BED}" type="pres">
      <dgm:prSet presAssocID="{C804B913-FF26-4D73-97C0-1A88CF1CA5CD}" presName="horz1" presStyleCnt="0"/>
      <dgm:spPr/>
    </dgm:pt>
    <dgm:pt modelId="{D5E50A73-A2D7-4836-BCEC-AEF976F9ED43}" type="pres">
      <dgm:prSet presAssocID="{C804B913-FF26-4D73-97C0-1A88CF1CA5CD}" presName="tx1" presStyleLbl="revTx" presStyleIdx="1" presStyleCnt="4"/>
      <dgm:spPr/>
    </dgm:pt>
    <dgm:pt modelId="{83935BFB-3814-45E4-B28D-2EAB4D29BC3D}" type="pres">
      <dgm:prSet presAssocID="{C804B913-FF26-4D73-97C0-1A88CF1CA5CD}" presName="vert1" presStyleCnt="0"/>
      <dgm:spPr/>
    </dgm:pt>
    <dgm:pt modelId="{8768776D-60EA-45F0-BD60-41E67118CC3F}" type="pres">
      <dgm:prSet presAssocID="{D8A79D95-521F-427C-BFF0-31BF42736CD5}" presName="thickLine" presStyleLbl="alignNode1" presStyleIdx="2" presStyleCnt="4"/>
      <dgm:spPr/>
    </dgm:pt>
    <dgm:pt modelId="{19E98464-843E-4A82-97D8-90460808DA9A}" type="pres">
      <dgm:prSet presAssocID="{D8A79D95-521F-427C-BFF0-31BF42736CD5}" presName="horz1" presStyleCnt="0"/>
      <dgm:spPr/>
    </dgm:pt>
    <dgm:pt modelId="{0CE3707B-1E34-4515-AD7A-9539A77DE231}" type="pres">
      <dgm:prSet presAssocID="{D8A79D95-521F-427C-BFF0-31BF42736CD5}" presName="tx1" presStyleLbl="revTx" presStyleIdx="2" presStyleCnt="4"/>
      <dgm:spPr/>
    </dgm:pt>
    <dgm:pt modelId="{C653ABBE-F78A-4A0C-8C82-95B5C7CFFE50}" type="pres">
      <dgm:prSet presAssocID="{D8A79D95-521F-427C-BFF0-31BF42736CD5}" presName="vert1" presStyleCnt="0"/>
      <dgm:spPr/>
    </dgm:pt>
    <dgm:pt modelId="{C456199B-10E0-4A13-98D5-5C2AC69E951D}" type="pres">
      <dgm:prSet presAssocID="{D9BC3F0B-281E-4AF2-BB1F-499AEB6F8529}" presName="thickLine" presStyleLbl="alignNode1" presStyleIdx="3" presStyleCnt="4"/>
      <dgm:spPr/>
    </dgm:pt>
    <dgm:pt modelId="{27D9A134-7E9E-4889-8E35-5B16171CF8E3}" type="pres">
      <dgm:prSet presAssocID="{D9BC3F0B-281E-4AF2-BB1F-499AEB6F8529}" presName="horz1" presStyleCnt="0"/>
      <dgm:spPr/>
    </dgm:pt>
    <dgm:pt modelId="{07053A0E-CC69-42A3-A72E-DB45656B21BE}" type="pres">
      <dgm:prSet presAssocID="{D9BC3F0B-281E-4AF2-BB1F-499AEB6F8529}" presName="tx1" presStyleLbl="revTx" presStyleIdx="3" presStyleCnt="4"/>
      <dgm:spPr/>
    </dgm:pt>
    <dgm:pt modelId="{FC6BE1F9-4E59-47C0-84F1-B50DB2DBABE7}" type="pres">
      <dgm:prSet presAssocID="{D9BC3F0B-281E-4AF2-BB1F-499AEB6F8529}" presName="vert1" presStyleCnt="0"/>
      <dgm:spPr/>
    </dgm:pt>
  </dgm:ptLst>
  <dgm:cxnLst>
    <dgm:cxn modelId="{05AE7818-03E0-425B-8E0B-8B6DFD2C58A6}" type="presOf" srcId="{D8A79D95-521F-427C-BFF0-31BF42736CD5}" destId="{0CE3707B-1E34-4515-AD7A-9539A77DE231}" srcOrd="0" destOrd="0" presId="urn:microsoft.com/office/officeart/2008/layout/LinedList"/>
    <dgm:cxn modelId="{C7C48C31-C5A3-496D-9AFD-168F34700E5B}" srcId="{5D85423A-0D7C-41D4-A24E-90858AA98456}" destId="{788DF316-63E3-40BC-9C14-8189B47F3995}" srcOrd="0" destOrd="0" parTransId="{E68774E0-17AD-4CE4-A13D-DDF44121F635}" sibTransId="{31B4BAFF-4375-409A-9E46-AFD5139F53F2}"/>
    <dgm:cxn modelId="{41FD4F38-199D-4C1C-B5C8-71AD89981969}" srcId="{5D85423A-0D7C-41D4-A24E-90858AA98456}" destId="{D9BC3F0B-281E-4AF2-BB1F-499AEB6F8529}" srcOrd="3" destOrd="0" parTransId="{D9D222A4-92D6-402F-8388-499B10802CB0}" sibTransId="{873EAE2B-92B5-426E-8F11-58FB64205F95}"/>
    <dgm:cxn modelId="{9E01434E-FCE3-4241-B5CF-D9591C846237}" type="presOf" srcId="{C804B913-FF26-4D73-97C0-1A88CF1CA5CD}" destId="{D5E50A73-A2D7-4836-BCEC-AEF976F9ED43}" srcOrd="0" destOrd="0" presId="urn:microsoft.com/office/officeart/2008/layout/LinedList"/>
    <dgm:cxn modelId="{E47AFF71-6207-47F9-A763-AFE0D3C92998}" srcId="{5D85423A-0D7C-41D4-A24E-90858AA98456}" destId="{D8A79D95-521F-427C-BFF0-31BF42736CD5}" srcOrd="2" destOrd="0" parTransId="{68D53C37-8C04-42F2-8CAD-C04B45737162}" sibTransId="{8063C3D3-A10E-4648-A9DA-C95B394AE04F}"/>
    <dgm:cxn modelId="{30584154-8447-4B7F-A049-95B37E6C0E62}" type="presOf" srcId="{788DF316-63E3-40BC-9C14-8189B47F3995}" destId="{A28E9A6F-2C9E-4AB0-90ED-F12E3D0408EF}" srcOrd="0" destOrd="0" presId="urn:microsoft.com/office/officeart/2008/layout/LinedList"/>
    <dgm:cxn modelId="{E08CFAA7-D7C4-4E8A-B8E6-EA7BB7863C55}" type="presOf" srcId="{5D85423A-0D7C-41D4-A24E-90858AA98456}" destId="{13F3B120-EDD7-40C3-B20F-DD29BCCDD37F}" srcOrd="0" destOrd="0" presId="urn:microsoft.com/office/officeart/2008/layout/LinedList"/>
    <dgm:cxn modelId="{D0913BBC-AB98-4738-AD04-9C21BBD4FDCC}" srcId="{5D85423A-0D7C-41D4-A24E-90858AA98456}" destId="{C804B913-FF26-4D73-97C0-1A88CF1CA5CD}" srcOrd="1" destOrd="0" parTransId="{EB2EF432-852D-44E0-ADB5-DF2C01500CFE}" sibTransId="{2EC6D2CD-BAF3-4F2B-9D8C-40E6835FB495}"/>
    <dgm:cxn modelId="{6B9E71D5-F686-4EF7-A1EE-206DF6847401}" type="presOf" srcId="{D9BC3F0B-281E-4AF2-BB1F-499AEB6F8529}" destId="{07053A0E-CC69-42A3-A72E-DB45656B21BE}" srcOrd="0" destOrd="0" presId="urn:microsoft.com/office/officeart/2008/layout/LinedList"/>
    <dgm:cxn modelId="{06E867F1-E45F-4CEA-8DF4-51BEAB00EEA2}" type="presParOf" srcId="{13F3B120-EDD7-40C3-B20F-DD29BCCDD37F}" destId="{87D9B1DC-4671-4128-9D7F-DE23347370C3}" srcOrd="0" destOrd="0" presId="urn:microsoft.com/office/officeart/2008/layout/LinedList"/>
    <dgm:cxn modelId="{0504C85B-5CC9-4011-8822-522156E7DAAA}" type="presParOf" srcId="{13F3B120-EDD7-40C3-B20F-DD29BCCDD37F}" destId="{139BA489-40D8-4871-9A21-59F875F26091}" srcOrd="1" destOrd="0" presId="urn:microsoft.com/office/officeart/2008/layout/LinedList"/>
    <dgm:cxn modelId="{127AF7C2-8B80-4DB8-8331-B89FADA341B8}" type="presParOf" srcId="{139BA489-40D8-4871-9A21-59F875F26091}" destId="{A28E9A6F-2C9E-4AB0-90ED-F12E3D0408EF}" srcOrd="0" destOrd="0" presId="urn:microsoft.com/office/officeart/2008/layout/LinedList"/>
    <dgm:cxn modelId="{C0F5B976-11D2-4AD3-B3E0-F5B1CA74E455}" type="presParOf" srcId="{139BA489-40D8-4871-9A21-59F875F26091}" destId="{843D04EC-7028-4229-BC5B-3DDE349122A7}" srcOrd="1" destOrd="0" presId="urn:microsoft.com/office/officeart/2008/layout/LinedList"/>
    <dgm:cxn modelId="{EA1F1FFB-8963-4DD2-B1E5-67AA967B49EB}" type="presParOf" srcId="{13F3B120-EDD7-40C3-B20F-DD29BCCDD37F}" destId="{527056DA-B640-4C45-A6F7-9A989C393B9C}" srcOrd="2" destOrd="0" presId="urn:microsoft.com/office/officeart/2008/layout/LinedList"/>
    <dgm:cxn modelId="{78DC8D17-2AEF-4828-96B4-6029B6C7E87C}" type="presParOf" srcId="{13F3B120-EDD7-40C3-B20F-DD29BCCDD37F}" destId="{9FD831F1-697C-41B5-A03B-BA32F4AE9BED}" srcOrd="3" destOrd="0" presId="urn:microsoft.com/office/officeart/2008/layout/LinedList"/>
    <dgm:cxn modelId="{764DD6DD-7E2D-4FCB-A5FC-9BFC14D9925B}" type="presParOf" srcId="{9FD831F1-697C-41B5-A03B-BA32F4AE9BED}" destId="{D5E50A73-A2D7-4836-BCEC-AEF976F9ED43}" srcOrd="0" destOrd="0" presId="urn:microsoft.com/office/officeart/2008/layout/LinedList"/>
    <dgm:cxn modelId="{47708EC5-DC30-45BF-B5C5-AC06F55DE380}" type="presParOf" srcId="{9FD831F1-697C-41B5-A03B-BA32F4AE9BED}" destId="{83935BFB-3814-45E4-B28D-2EAB4D29BC3D}" srcOrd="1" destOrd="0" presId="urn:microsoft.com/office/officeart/2008/layout/LinedList"/>
    <dgm:cxn modelId="{AB895C92-9C0F-4AD5-9315-B375562576A2}" type="presParOf" srcId="{13F3B120-EDD7-40C3-B20F-DD29BCCDD37F}" destId="{8768776D-60EA-45F0-BD60-41E67118CC3F}" srcOrd="4" destOrd="0" presId="urn:microsoft.com/office/officeart/2008/layout/LinedList"/>
    <dgm:cxn modelId="{E2605357-2EFF-4760-8E33-4A8583D3877C}" type="presParOf" srcId="{13F3B120-EDD7-40C3-B20F-DD29BCCDD37F}" destId="{19E98464-843E-4A82-97D8-90460808DA9A}" srcOrd="5" destOrd="0" presId="urn:microsoft.com/office/officeart/2008/layout/LinedList"/>
    <dgm:cxn modelId="{E8D4B4CD-56BF-47E8-890E-9F2079698BBE}" type="presParOf" srcId="{19E98464-843E-4A82-97D8-90460808DA9A}" destId="{0CE3707B-1E34-4515-AD7A-9539A77DE231}" srcOrd="0" destOrd="0" presId="urn:microsoft.com/office/officeart/2008/layout/LinedList"/>
    <dgm:cxn modelId="{6AF991D1-2CA7-4916-BF2A-21D81545950C}" type="presParOf" srcId="{19E98464-843E-4A82-97D8-90460808DA9A}" destId="{C653ABBE-F78A-4A0C-8C82-95B5C7CFFE50}" srcOrd="1" destOrd="0" presId="urn:microsoft.com/office/officeart/2008/layout/LinedList"/>
    <dgm:cxn modelId="{C25821BB-9641-4969-AC68-CC8CFBA3C1A4}" type="presParOf" srcId="{13F3B120-EDD7-40C3-B20F-DD29BCCDD37F}" destId="{C456199B-10E0-4A13-98D5-5C2AC69E951D}" srcOrd="6" destOrd="0" presId="urn:microsoft.com/office/officeart/2008/layout/LinedList"/>
    <dgm:cxn modelId="{DE2E5EBA-B34A-4FBA-B36D-ED6851EF6BB1}" type="presParOf" srcId="{13F3B120-EDD7-40C3-B20F-DD29BCCDD37F}" destId="{27D9A134-7E9E-4889-8E35-5B16171CF8E3}" srcOrd="7" destOrd="0" presId="urn:microsoft.com/office/officeart/2008/layout/LinedList"/>
    <dgm:cxn modelId="{7565F5C6-683E-48E5-A1DC-606687B11295}" type="presParOf" srcId="{27D9A134-7E9E-4889-8E35-5B16171CF8E3}" destId="{07053A0E-CC69-42A3-A72E-DB45656B21BE}" srcOrd="0" destOrd="0" presId="urn:microsoft.com/office/officeart/2008/layout/LinedList"/>
    <dgm:cxn modelId="{B628AFF4-0D17-4C23-BB99-4E332523A53A}" type="presParOf" srcId="{27D9A134-7E9E-4889-8E35-5B16171CF8E3}" destId="{FC6BE1F9-4E59-47C0-84F1-B50DB2DBAB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9B1DC-4671-4128-9D7F-DE23347370C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E9A6F-2C9E-4AB0-90ED-F12E3D0408E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u="sng" kern="1200" dirty="0"/>
            <a:t>True or False</a:t>
          </a:r>
          <a:endParaRPr lang="en-US" sz="3200" b="1" u="sng" kern="1200" dirty="0"/>
        </a:p>
      </dsp:txBody>
      <dsp:txXfrm>
        <a:off x="0" y="0"/>
        <a:ext cx="6900512" cy="1384035"/>
      </dsp:txXfrm>
    </dsp:sp>
    <dsp:sp modelId="{527056DA-B640-4C45-A6F7-9A989C393B9C}">
      <dsp:nvSpPr>
        <dsp:cNvPr id="0" name=""/>
        <dsp:cNvSpPr/>
      </dsp:nvSpPr>
      <dsp:spPr>
        <a:xfrm>
          <a:off x="0" y="122595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50A73-A2D7-4836-BCEC-AEF976F9ED4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Logica thinking helps break down a problem into smaller pieces. [True/False]</a:t>
          </a:r>
          <a:endParaRPr lang="en-US" sz="2700" kern="1200" dirty="0"/>
        </a:p>
      </dsp:txBody>
      <dsp:txXfrm>
        <a:off x="0" y="1384035"/>
        <a:ext cx="6900512" cy="1384035"/>
      </dsp:txXfrm>
    </dsp:sp>
    <dsp:sp modelId="{8768776D-60EA-45F0-BD60-41E67118CC3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707B-1E34-4515-AD7A-9539A77DE23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It involves examining each piece and considering the steps that lead to the desired results. [True/False]</a:t>
          </a:r>
          <a:endParaRPr lang="en-US" sz="2700" kern="1200"/>
        </a:p>
      </dsp:txBody>
      <dsp:txXfrm>
        <a:off x="0" y="2768070"/>
        <a:ext cx="6900512" cy="1384035"/>
      </dsp:txXfrm>
    </dsp:sp>
    <dsp:sp modelId="{C456199B-10E0-4A13-98D5-5C2AC69E951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53A0E-CC69-42A3-A72E-DB45656B21B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Logical thinking doesn't involve arranging the steps in a sensible order. [True/False]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60A-4B7A-0EBE-3750-0182710F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FAF8E-849B-0E79-06D7-4688BEF8C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B906-AAEA-020F-82E6-24CCDE0F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1F2D-C133-6C1B-3792-5C7FBAD9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54D8-951D-B48E-C605-58FFF06F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3108-559E-D6AF-D0A7-A331D451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423B0-4C67-CED5-3494-074A7000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0D672-F796-F9BD-CA64-F07F8F31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1813-84A3-0F5B-8F11-3D924632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D822-6E84-56BD-3C9B-EB4871A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9B315-44D5-3B31-7763-A83B6ACCD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DEDB7-B5FE-5335-B729-55CE4FEC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201DC-0476-82BE-D2CC-9D863881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B4FB4-4474-4EC6-2A54-2A3896EF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E2DF6-9DF3-984B-8FCC-842C8DF6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8DB5-C64B-0A09-CE98-3F5CF8E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56B-A73D-58DC-DAF1-AC092789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8863-143B-7F16-18FB-5EF70939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EB7C1-47C7-AC8C-2D45-0D032DC7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D503-1A33-4C55-61C7-D383731D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9149-E8ED-4608-883B-F674C9D7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E3DAB-F0C6-5E08-D9E4-A25FCE2C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BE5A-4A96-3E5F-6416-043D37F7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75D8-D839-C8EA-1AE4-38158D66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731E-F4B4-BDC8-274D-2208DAF5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AAB8-A419-58D9-FC37-E415FB11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7A93-F746-3839-B878-44F155509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3B394-1089-08A8-0C75-64180847B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9C656-964A-D151-1EAA-E878316D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F07E3-7FBF-283C-1E26-7A7D8AEB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8E0D-92B8-237B-BD88-26DC16B2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AE0A-41E5-5598-CEDA-E28EE43A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01F36-5E86-C2E9-22DB-39DB6434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E014E-8C4F-DF8E-330D-36D4E8F0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7F274-0B5F-1020-A3FA-D34124AF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DF25A-B14B-2461-CB3D-751A008FE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1CB1D-4C3B-9A8C-D718-11C7EF31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127A2-1462-39EB-8DE8-9C1AFF82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0FC16-9166-91D5-9A2A-972F01A2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96DD-500A-D06A-2667-97282DD3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E67DB-C7D5-0D7D-47CA-10D29F7E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AAE07-36ED-6825-7736-B0C5882B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0A90F-CC93-1725-B0B0-6B622C07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464E-3982-1A31-A23E-5642FD6C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4066C-720E-F449-84BB-B6BB5B22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06C3-6059-2B0D-1D28-AC90A516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1C3A-F99A-A1D5-952D-339773A5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2470-87EA-A742-2DAC-4883A7E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6346E-5CA2-1ED7-6172-22D2C739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D8E2D-67F3-9A6F-3F9F-B17C7DA2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86374-6852-7E3B-4170-13731298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1A0DA-8CFF-CB48-5924-554DC60D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37B0-D4DC-F391-2F50-90F27E17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43C69-1692-CEB5-CD5F-B2EFD28F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04E65-D54A-CD89-F1F1-6C8D1943E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968E0-21CE-CB94-D3EE-01A97944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B8B8-C64C-6EBE-7568-CC8EAB9C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97D98-40AD-C761-4CE9-42848268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2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64973-36B7-9593-8198-1613A02A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35B74-4F45-9BD9-4CCA-AB8639D1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7C8A-E27E-802C-7AA0-F2EE07338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184A-595A-404A-9BA7-DB85109A234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1476-0634-FA6A-8453-C621FAC04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FF704-6FE5-1F5C-1E5E-11A3E2F66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4E40-6BF2-423D-84C3-F290D73C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48239-35BB-1AE0-C78D-5F08B7F92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a Storyteller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85FCB-364A-9DC1-26D3-D0B2F3E6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GB" sz="2800"/>
              <a:t>Year 3 T2 Week 1 Day 1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D403A-50D9-5E89-E563-9D24E04D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520B-E344-B7C5-D044-B575C2C6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logical thinking 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4C84F-C1B0-D8B3-5269-B94A81E7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5BD264-65B2-3781-8212-E166EB5D37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468986"/>
          <a:ext cx="10506456" cy="1072173"/>
        </p:xfrm>
        <a:graphic>
          <a:graphicData uri="http://schemas.openxmlformats.org/drawingml/2006/table">
            <a:tbl>
              <a:tblPr/>
              <a:tblGrid>
                <a:gridCol w="10506456">
                  <a:extLst>
                    <a:ext uri="{9D8B030D-6E8A-4147-A177-3AD203B41FA5}">
                      <a16:colId xmlns:a16="http://schemas.microsoft.com/office/drawing/2014/main" val="726608088"/>
                    </a:ext>
                  </a:extLst>
                </a:gridCol>
              </a:tblGrid>
              <a:tr h="107217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Logical thinking:</a:t>
                      </a: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to understand a problem and come up with a solution that makes sense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513" marR="155513" marT="21599" marB="0">
                    <a:lnL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68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2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8A437-1609-5538-333E-5426AFD8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2800"/>
              <a:t>Hook Activity - Group</a:t>
            </a:r>
            <a:endParaRPr lang="en-U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8AFC-E5B7-E815-9B4E-2B86CFA8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Brainstorm and write the story including given characters and objects in the A4 sheet.</a:t>
            </a:r>
          </a:p>
          <a:p>
            <a:pPr marL="0" indent="0">
              <a:buNone/>
            </a:pP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F2C4B-89AC-1550-E950-73EEA572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95" y="841248"/>
            <a:ext cx="6615785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149FE-FFBA-8FD3-C66A-DBF99484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Activity– Pair Work (10 mins)</a:t>
            </a:r>
            <a:endParaRPr lang="en-U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B75A-2048-E3DB-F15A-30EBB012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200" b="0" i="0" dirty="0">
                <a:solidFill>
                  <a:srgbClr val="374151"/>
                </a:solidFill>
                <a:effectLst/>
                <a:latin typeface="Söhne"/>
              </a:rPr>
              <a:t>Use the attached activity sheet and direct each group to collectively brainstorm ideas, cut out the provided pictures from the activity sheet, and paste them onto an A4 sheet.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125EF-AE9B-3F41-6CA4-5689BDD4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34" y="841248"/>
            <a:ext cx="6595107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A275-A246-E86B-447B-A7C6213B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6D74-0697-41DA-0452-CE5E79BB6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logical thinking is to: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break down a problem into smaller pieces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 at each piece and think about the steps that give us the results, we need to arrange the steps in an order that makes sense.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2C468-2710-313C-213F-C0DE6C8D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Activity (Individual activity – 20 mins</a:t>
            </a:r>
            <a:endParaRPr lang="en-US" sz="2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F3BE-4463-93D8-D2D9-5D5CC2DE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Practice question 1 in the book pg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96in Worksheet 1.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E6545-693A-7655-127A-988E75A6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44" y="841248"/>
            <a:ext cx="6829887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CEA58-346D-9024-D991-74ADD9A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Extension Task (pg 96)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3F4026-083E-C41A-A0FC-E33E84B4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05" y="2091095"/>
            <a:ext cx="1106905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D478D-1B57-0875-4605-F2DF0EB2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Exit Ticket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50F563-4877-C219-DB7B-13A46683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97" y="985544"/>
            <a:ext cx="65" cy="83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9285D8F-E5C4-D939-AAE1-61AEC62B8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9972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F898233-63AA-AE20-F35A-E90D242D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33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150DDB-E41F-5F4A-E053-ECA47BCCA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r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Inter</vt:lpstr>
      <vt:lpstr>Söhne</vt:lpstr>
      <vt:lpstr>Times New Roman</vt:lpstr>
      <vt:lpstr>Office Theme</vt:lpstr>
      <vt:lpstr>Be a Storyteller</vt:lpstr>
      <vt:lpstr>Lesson Objective</vt:lpstr>
      <vt:lpstr>Key vocabulary</vt:lpstr>
      <vt:lpstr>Hook Activity - Group</vt:lpstr>
      <vt:lpstr>Main Activity– Pair Work (10 mins)</vt:lpstr>
      <vt:lpstr>Discussion Time</vt:lpstr>
      <vt:lpstr>Main Activity (Individual activity – 20 mins</vt:lpstr>
      <vt:lpstr>Extension Task (pg 96)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Storyteller</dc:title>
  <dc:creator>Shomaila Ali</dc:creator>
  <cp:lastModifiedBy>Shomaila Ali</cp:lastModifiedBy>
  <cp:revision>7</cp:revision>
  <dcterms:created xsi:type="dcterms:W3CDTF">2023-12-10T16:40:01Z</dcterms:created>
  <dcterms:modified xsi:type="dcterms:W3CDTF">2023-12-31T12:21:05Z</dcterms:modified>
</cp:coreProperties>
</file>