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9" r:id="rId4"/>
    <p:sldId id="276" r:id="rId5"/>
    <p:sldId id="260" r:id="rId6"/>
    <p:sldId id="258" r:id="rId7"/>
    <p:sldId id="280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CALCULATIONS INVOLVING GASES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Percentage Yields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Percentage Yield =</a:t>
            </a:r>
            <a:r>
              <a:rPr lang="en-US" u="sng" dirty="0"/>
              <a:t>        Actual Yield       </a:t>
            </a:r>
            <a:r>
              <a:rPr lang="en-US" dirty="0"/>
              <a:t>   x   100</a:t>
            </a:r>
          </a:p>
          <a:p>
            <a:pPr algn="ctr">
              <a:buNone/>
            </a:pPr>
            <a:r>
              <a:rPr lang="en-US" dirty="0"/>
              <a:t>                            Predicted Yield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 measure of the actual yield of a reaction when carried out experimentally compared to the theoretical yield calculated from the the equation </a:t>
            </a:r>
          </a:p>
        </p:txBody>
      </p:sp>
    </p:spTree>
    <p:extLst>
      <p:ext uri="{BB962C8B-B14F-4D97-AF65-F5344CB8AC3E}">
        <p14:creationId xmlns:p14="http://schemas.microsoft.com/office/powerpoint/2010/main" val="281701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Percentage Purity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sz="2800" dirty="0"/>
              <a:t>Percentage Purity =</a:t>
            </a:r>
            <a:r>
              <a:rPr lang="en-US" sz="2800" u="sng" dirty="0"/>
              <a:t>        mass of pure product      </a:t>
            </a:r>
            <a:r>
              <a:rPr lang="en-US" sz="2800" dirty="0"/>
              <a:t>x   100</a:t>
            </a:r>
          </a:p>
          <a:p>
            <a:pPr algn="ctr">
              <a:buNone/>
            </a:pPr>
            <a:r>
              <a:rPr lang="en-US" sz="2800" dirty="0"/>
              <a:t>                            mass of impure product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 measure of purity of the product from a reaction carried out experimentally</a:t>
            </a:r>
          </a:p>
        </p:txBody>
      </p:sp>
    </p:spTree>
    <p:extLst>
      <p:ext uri="{BB962C8B-B14F-4D97-AF65-F5344CB8AC3E}">
        <p14:creationId xmlns:p14="http://schemas.microsoft.com/office/powerpoint/2010/main" val="71473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Percentage Yields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arenR"/>
            </a:pPr>
            <a:r>
              <a:rPr lang="en-US" dirty="0"/>
              <a:t>Suppose you do a calculation and work out that you should get 12.5g of copper sulfate crystals, but you only get 11.2g when you actually do the experiment. Calculate the percentage yield.</a:t>
            </a:r>
          </a:p>
          <a:p>
            <a:pPr marL="633222" indent="-514350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F8DB28-6236-A94A-99D8-2E78AC658524}"/>
              </a:ext>
            </a:extLst>
          </p:cNvPr>
          <p:cNvSpPr txBox="1"/>
          <p:nvPr/>
        </p:nvSpPr>
        <p:spPr>
          <a:xfrm>
            <a:off x="762000" y="5754469"/>
            <a:ext cx="330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Answer: 89.6%</a:t>
            </a:r>
          </a:p>
        </p:txBody>
      </p:sp>
    </p:spTree>
    <p:extLst>
      <p:ext uri="{BB962C8B-B14F-4D97-AF65-F5344CB8AC3E}">
        <p14:creationId xmlns:p14="http://schemas.microsoft.com/office/powerpoint/2010/main" val="421339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Avogadro’s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Equal volumes of any gas, under the same conditions of temperature and pressure, contain the same number of particles</a:t>
            </a:r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r.t.p</a:t>
            </a:r>
            <a:r>
              <a:rPr lang="en-US" dirty="0">
                <a:solidFill>
                  <a:srgbClr val="FF0000"/>
                </a:solidFill>
              </a:rPr>
              <a:t>.: </a:t>
            </a:r>
            <a:r>
              <a:rPr lang="en-US" dirty="0"/>
              <a:t>room temperature and pressure; the standard values are 25</a:t>
            </a:r>
            <a:r>
              <a:rPr lang="en-US" baseline="30000" dirty="0"/>
              <a:t>○</a:t>
            </a:r>
            <a:r>
              <a:rPr lang="en-US" dirty="0"/>
              <a:t>C/298K and 101.3kPa/1 atmosphere pressure</a:t>
            </a:r>
          </a:p>
          <a:p>
            <a:endParaRPr lang="en-US" baseline="30000" dirty="0"/>
          </a:p>
          <a:p>
            <a:r>
              <a:rPr lang="en-US" dirty="0">
                <a:solidFill>
                  <a:srgbClr val="FF0000"/>
                </a:solidFill>
              </a:rPr>
              <a:t>Molar gas volume: </a:t>
            </a:r>
            <a:r>
              <a:rPr lang="en-US" dirty="0"/>
              <a:t>1 mole of any gas has the same volume under the same conditions of temperature and pressure (24dm</a:t>
            </a:r>
            <a:r>
              <a:rPr lang="en-US" baseline="30000" dirty="0"/>
              <a:t>3</a:t>
            </a:r>
            <a:r>
              <a:rPr lang="en-US" dirty="0"/>
              <a:t> at </a:t>
            </a:r>
            <a:r>
              <a:rPr lang="en-US" dirty="0" err="1"/>
              <a:t>rtp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Simple Calculations with Moles of Gases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1981200" y="2057400"/>
            <a:ext cx="5105400" cy="381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4343400"/>
            <a:ext cx="3124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4" idx="3"/>
          </p:cNvCxnSpPr>
          <p:nvPr/>
        </p:nvCxnSpPr>
        <p:spPr>
          <a:xfrm flipH="1">
            <a:off x="4533900" y="4343400"/>
            <a:ext cx="3810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6200" y="32004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Volume</a:t>
            </a:r>
          </a:p>
          <a:p>
            <a:pPr algn="ctr"/>
            <a:r>
              <a:rPr lang="en-US" sz="2800" dirty="0"/>
              <a:t>(dm</a:t>
            </a:r>
            <a:r>
              <a:rPr lang="en-US" sz="2800" baseline="30000" dirty="0"/>
              <a:t>3</a:t>
            </a:r>
            <a:r>
              <a:rPr lang="en-US" sz="2800" dirty="0"/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48768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Moles (mol)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86300" y="4589903"/>
            <a:ext cx="1866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Molar Volume</a:t>
            </a:r>
          </a:p>
          <a:p>
            <a:pPr algn="ctr"/>
            <a:r>
              <a:rPr lang="en-US" sz="2400" dirty="0"/>
              <a:t>(24dm</a:t>
            </a:r>
            <a:r>
              <a:rPr lang="en-US" sz="2400" baseline="30000" dirty="0"/>
              <a:t>3</a:t>
            </a:r>
            <a:r>
              <a:rPr lang="en-US" sz="2400" dirty="0"/>
              <a:t>/</a:t>
            </a:r>
            <a:r>
              <a:rPr lang="en-US" sz="2400" dirty="0" err="1"/>
              <a:t>mol</a:t>
            </a:r>
            <a:r>
              <a:rPr lang="en-US" sz="2400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959F6-00A9-1C43-BD0A-98639528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8g of sulfur are burnt, what volume of SO2 is produced?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410BE-E282-4E42-8AA2-578A01FFB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en-US" dirty="0"/>
              <a:t>Equation: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/>
              <a:t>Solution: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/>
              <a:t>Answer: 6 dm</a:t>
            </a:r>
            <a:r>
              <a:rPr lang="en-US" baseline="30000" dirty="0"/>
              <a:t>3</a:t>
            </a:r>
            <a:r>
              <a:rPr lang="en-US" dirty="0"/>
              <a:t> at </a:t>
            </a:r>
            <a:r>
              <a:rPr lang="en-US" dirty="0" err="1"/>
              <a:t>r.t.p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0048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Sources: Chemistry for Cambridge IGCSE			Coursebook</a:t>
            </a:r>
          </a:p>
          <a:p>
            <a:pPr marL="118872" indent="0">
              <a:buNone/>
            </a:pPr>
            <a:r>
              <a:rPr lang="en-US" dirty="0"/>
              <a:t>		</a:t>
            </a:r>
            <a:r>
              <a:rPr lang="en-US" dirty="0" err="1"/>
              <a:t>Edexcel</a:t>
            </a:r>
            <a:r>
              <a:rPr lang="en-US" dirty="0"/>
              <a:t> IGCSE Chemistry (Pearson)</a:t>
            </a:r>
          </a:p>
          <a:p>
            <a:pPr>
              <a:buNone/>
            </a:pPr>
            <a:r>
              <a:rPr lang="en-US" dirty="0"/>
              <a:t>			Images from Google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139</TotalTime>
  <Words>260</Words>
  <Application>Microsoft Macintosh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Corbel</vt:lpstr>
      <vt:lpstr>Wingdings</vt:lpstr>
      <vt:lpstr>Wingdings 2</vt:lpstr>
      <vt:lpstr>Wingdings 3</vt:lpstr>
      <vt:lpstr>Module</vt:lpstr>
      <vt:lpstr>CALCULATIONS INVOLVING GASES</vt:lpstr>
      <vt:lpstr>Calculating Percentage Yields</vt:lpstr>
      <vt:lpstr>Calculating Percentage Purity</vt:lpstr>
      <vt:lpstr>Calculating Percentage Yields</vt:lpstr>
      <vt:lpstr>Avogadro’s law</vt:lpstr>
      <vt:lpstr>Simple Calculations with Moles of Gases</vt:lpstr>
      <vt:lpstr>If 8g of sulfur are burnt, what volume of SO2 is produced?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MOLE-MASS CALCULATIONS</dc:title>
  <dc:creator>Ailyn G. Sungcaya</dc:creator>
  <cp:lastModifiedBy>Ailyn Sungcaya</cp:lastModifiedBy>
  <cp:revision>31</cp:revision>
  <dcterms:created xsi:type="dcterms:W3CDTF">2006-08-16T00:00:00Z</dcterms:created>
  <dcterms:modified xsi:type="dcterms:W3CDTF">2023-09-07T04:58:18Z</dcterms:modified>
</cp:coreProperties>
</file>