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85" r:id="rId5"/>
    <p:sldId id="294" r:id="rId6"/>
    <p:sldId id="301" r:id="rId7"/>
    <p:sldId id="321" r:id="rId8"/>
    <p:sldId id="303" r:id="rId9"/>
    <p:sldId id="32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350"/>
    <a:srgbClr val="253746"/>
    <a:srgbClr val="004A76"/>
    <a:srgbClr val="3F9DA7"/>
    <a:srgbClr val="6EBFC8"/>
    <a:srgbClr val="AED2BC"/>
    <a:srgbClr val="87BB9B"/>
    <a:srgbClr val="F7E3FD"/>
    <a:srgbClr val="6C3FAF"/>
    <a:srgbClr val="56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76243" autoAdjust="0"/>
  </p:normalViewPr>
  <p:slideViewPr>
    <p:cSldViewPr snapToGrid="0">
      <p:cViewPr varScale="1">
        <p:scale>
          <a:sx n="87" d="100"/>
          <a:sy n="87" d="100"/>
        </p:scale>
        <p:origin x="25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tm.org/Classroom-Resources/Illuminations/Interactives/Ten-Frame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topmarks.co.uk/maths-games/hit-the-button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          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sit facing a partner. One child puts their hands up to show a number. Their partner shows the matching number bond to 10 on their fingers. They swap roles and start with a new number.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126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a number card 1–10; ask children to hold up the matching number card to add to make 10 on their fans, e.g. you hold </a:t>
            </a:r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 </a:t>
            </a:r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6,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should show 4 on their fans.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 by asking children to show one number using fingers standing and the other number with the fingers still folded down. 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08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time allows, play one of these online games:</a:t>
            </a:r>
          </a:p>
          <a:p>
            <a:r>
              <a:rPr lang="en-GB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https://www.nctm.org/Classroom-Resources/Illuminations/Interactives/Ten-Frame/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choose children to type in the matching number pair to 10.</a:t>
            </a:r>
          </a:p>
          <a:p>
            <a:r>
              <a:rPr lang="en-GB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https://www.topmarks.co.uk/maths-games/hit-the-button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Select ‘Number Bonds’ then ‘Make 10’.</a:t>
            </a: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Relating addition and subtraction number bonds to 10 and subtracting numbers rolled on a dice from 10.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dominoes to investigate number bonds to 10.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GB" dirty="0">
                <a:effectLst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08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bonds to 10 Sheet 1</a:t>
            </a:r>
          </a:p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ARE: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bonds to 10 Sheet 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bonds to 20 Sheet 3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30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1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tm.org/Classroom-Resources/Illuminations/Interactives/Ten-Fram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www.topmarks.co.uk/maths-games/hit-the-button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Number bonds to 10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3F064CF-17A9-488C-B1DB-407FB491AD6C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Number bonds to 10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endParaRPr lang="en-GB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 smtClean="0">
                <a:solidFill>
                  <a:schemeClr val="accent5">
                    <a:lumMod val="75000"/>
                  </a:schemeClr>
                </a:solidFill>
              </a:rPr>
              <a:t>Know 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number bonds to 10.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Number bonds to 10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Know number bonds to 10.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74C417F1-7452-4CAF-B654-EF88E64246B4}"/>
              </a:ext>
            </a:extLst>
          </p:cNvPr>
          <p:cNvSpPr/>
          <p:nvPr/>
        </p:nvSpPr>
        <p:spPr>
          <a:xfrm>
            <a:off x="69733" y="1111495"/>
            <a:ext cx="3290081" cy="1422803"/>
          </a:xfrm>
          <a:prstGeom prst="flowChartTerminator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 Give each child a 1-20 number fan.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844716" y="1668379"/>
            <a:ext cx="2662989" cy="3320716"/>
            <a:chOff x="4844716" y="1668379"/>
            <a:chExt cx="2662989" cy="3320716"/>
          </a:xfrm>
        </p:grpSpPr>
        <p:sp>
          <p:nvSpPr>
            <p:cNvPr id="3" name="Rounded Rectangle 2"/>
            <p:cNvSpPr/>
            <p:nvPr/>
          </p:nvSpPr>
          <p:spPr>
            <a:xfrm>
              <a:off x="4844716" y="1668379"/>
              <a:ext cx="2662989" cy="33207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5635036" y="2220741"/>
              <a:ext cx="1082348" cy="22159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800" dirty="0"/>
                <a:t>6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844715" y="1668378"/>
            <a:ext cx="2662989" cy="3320716"/>
            <a:chOff x="4844716" y="1668379"/>
            <a:chExt cx="2662989" cy="3320716"/>
          </a:xfrm>
        </p:grpSpPr>
        <p:sp>
          <p:nvSpPr>
            <p:cNvPr id="13" name="Rounded Rectangle 12"/>
            <p:cNvSpPr/>
            <p:nvPr/>
          </p:nvSpPr>
          <p:spPr>
            <a:xfrm>
              <a:off x="4844716" y="1668379"/>
              <a:ext cx="2662989" cy="33207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35036" y="2220741"/>
              <a:ext cx="1082348" cy="22159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800" dirty="0"/>
                <a:t>3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44716" y="1668379"/>
            <a:ext cx="2662989" cy="3320716"/>
            <a:chOff x="4844716" y="1668379"/>
            <a:chExt cx="2662989" cy="3320716"/>
          </a:xfrm>
        </p:grpSpPr>
        <p:sp>
          <p:nvSpPr>
            <p:cNvPr id="16" name="Rounded Rectangle 15"/>
            <p:cNvSpPr/>
            <p:nvPr/>
          </p:nvSpPr>
          <p:spPr>
            <a:xfrm>
              <a:off x="4844716" y="1668379"/>
              <a:ext cx="2662989" cy="33207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35036" y="2220741"/>
              <a:ext cx="1082348" cy="22159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800" dirty="0"/>
                <a:t>5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844716" y="1668377"/>
            <a:ext cx="2662989" cy="3320716"/>
            <a:chOff x="4844716" y="1668379"/>
            <a:chExt cx="2662989" cy="3320716"/>
          </a:xfrm>
        </p:grpSpPr>
        <p:sp>
          <p:nvSpPr>
            <p:cNvPr id="19" name="Rounded Rectangle 18"/>
            <p:cNvSpPr/>
            <p:nvPr/>
          </p:nvSpPr>
          <p:spPr>
            <a:xfrm>
              <a:off x="4844716" y="1668379"/>
              <a:ext cx="2662989" cy="33207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35036" y="2220741"/>
              <a:ext cx="1082348" cy="22159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800" dirty="0"/>
                <a:t>9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44716" y="1668379"/>
            <a:ext cx="2662989" cy="3320716"/>
            <a:chOff x="4844716" y="1668379"/>
            <a:chExt cx="2662989" cy="3320716"/>
          </a:xfrm>
        </p:grpSpPr>
        <p:sp>
          <p:nvSpPr>
            <p:cNvPr id="22" name="Rounded Rectangle 21"/>
            <p:cNvSpPr/>
            <p:nvPr/>
          </p:nvSpPr>
          <p:spPr>
            <a:xfrm>
              <a:off x="4844716" y="1668379"/>
              <a:ext cx="2662989" cy="33207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35036" y="2220741"/>
              <a:ext cx="1082348" cy="22159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800" dirty="0"/>
                <a:t>4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844716" y="1685511"/>
            <a:ext cx="2662989" cy="3320716"/>
            <a:chOff x="4844716" y="1668379"/>
            <a:chExt cx="2662989" cy="3320716"/>
          </a:xfrm>
        </p:grpSpPr>
        <p:sp>
          <p:nvSpPr>
            <p:cNvPr id="25" name="Rounded Rectangle 24"/>
            <p:cNvSpPr/>
            <p:nvPr/>
          </p:nvSpPr>
          <p:spPr>
            <a:xfrm>
              <a:off x="4844716" y="1668379"/>
              <a:ext cx="2662989" cy="33207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635036" y="2220741"/>
              <a:ext cx="1082348" cy="22159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800" dirty="0"/>
                <a:t>2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844716" y="1685511"/>
            <a:ext cx="2662989" cy="3320716"/>
            <a:chOff x="4844716" y="1668379"/>
            <a:chExt cx="2662989" cy="3320716"/>
          </a:xfrm>
        </p:grpSpPr>
        <p:sp>
          <p:nvSpPr>
            <p:cNvPr id="28" name="Rounded Rectangle 27"/>
            <p:cNvSpPr/>
            <p:nvPr/>
          </p:nvSpPr>
          <p:spPr>
            <a:xfrm>
              <a:off x="4844716" y="1668379"/>
              <a:ext cx="2662989" cy="33207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635036" y="2220741"/>
              <a:ext cx="1082348" cy="22159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800" dirty="0"/>
                <a:t>1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844715" y="1686414"/>
            <a:ext cx="2662989" cy="3320716"/>
            <a:chOff x="4844716" y="1668379"/>
            <a:chExt cx="2662989" cy="3320716"/>
          </a:xfrm>
        </p:grpSpPr>
        <p:sp>
          <p:nvSpPr>
            <p:cNvPr id="31" name="Rounded Rectangle 30"/>
            <p:cNvSpPr/>
            <p:nvPr/>
          </p:nvSpPr>
          <p:spPr>
            <a:xfrm>
              <a:off x="4844716" y="1668379"/>
              <a:ext cx="2662989" cy="33207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635036" y="2220741"/>
              <a:ext cx="1082348" cy="22159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3800" dirty="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295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Know number bonds to 10.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9512" y="741761"/>
            <a:ext cx="556787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Let’s play a game…</a:t>
            </a:r>
          </a:p>
        </p:txBody>
      </p:sp>
      <p:pic>
        <p:nvPicPr>
          <p:cNvPr id="2050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57" y="2007947"/>
            <a:ext cx="3620482" cy="2890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660"/>
          <a:stretch/>
        </p:blipFill>
        <p:spPr bwMode="auto">
          <a:xfrm>
            <a:off x="5128288" y="2673750"/>
            <a:ext cx="2480371" cy="2890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95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58782AB-0BEC-46D4-87E7-B295CC8F77B2}"/>
              </a:ext>
            </a:extLst>
          </p:cNvPr>
          <p:cNvGrpSpPr/>
          <p:nvPr/>
        </p:nvGrpSpPr>
        <p:grpSpPr>
          <a:xfrm>
            <a:off x="454522" y="50856"/>
            <a:ext cx="4038422" cy="5990500"/>
            <a:chOff x="2894115" y="125499"/>
            <a:chExt cx="4038422" cy="59905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46533A7-08AB-4B33-A163-FC9B1B66AC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47" t="6812" r="9213" b="9130"/>
            <a:stretch/>
          </p:blipFill>
          <p:spPr>
            <a:xfrm>
              <a:off x="2894115" y="125499"/>
              <a:ext cx="4038422" cy="59905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4259FAC-46B3-4102-9364-E68FFD924BED}"/>
                </a:ext>
              </a:extLst>
            </p:cNvPr>
            <p:cNvSpPr/>
            <p:nvPr/>
          </p:nvSpPr>
          <p:spPr>
            <a:xfrm>
              <a:off x="5295987" y="4939748"/>
              <a:ext cx="1626611" cy="1166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5A95ABA-2193-4863-A016-3723570048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4" t="74754" r="8363" b="7880"/>
          <a:stretch/>
        </p:blipFill>
        <p:spPr>
          <a:xfrm>
            <a:off x="4713544" y="2777910"/>
            <a:ext cx="4174702" cy="3087815"/>
          </a:xfrm>
          <a:prstGeom prst="rect">
            <a:avLst/>
          </a:prstGeom>
          <a:ln>
            <a:solidFill>
              <a:srgbClr val="FFC000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6147753" y="3633239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9403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64186" y="649518"/>
            <a:ext cx="6858000" cy="1655762"/>
          </a:xfrm>
        </p:spPr>
        <p:txBody>
          <a:bodyPr>
            <a:noAutofit/>
          </a:bodyPr>
          <a:lstStyle/>
          <a:p>
            <a:r>
              <a:rPr lang="en-GB" sz="2000" b="1" dirty="0"/>
              <a:t>Quick Fire Number Bonds </a:t>
            </a:r>
            <a:endParaRPr lang="en-US" sz="2000" dirty="0"/>
          </a:p>
          <a:p>
            <a:r>
              <a:rPr lang="en-GB" sz="2000" i="1" dirty="0"/>
              <a:t> </a:t>
            </a:r>
            <a:endParaRPr lang="en-US" sz="2000" dirty="0"/>
          </a:p>
          <a:p>
            <a:r>
              <a:rPr lang="en-GB" sz="2000" dirty="0"/>
              <a:t>To check understanding of number bonds to 10, have students stand in a circle for a quick-fire game. Call out a number between 0 and 10, and each student quickly responds with the number needed to make 10. To keep it engaging, toss a soft ball to the student as you say the number; they respond with the matching number and toss it back. This fast-paced activity encourages quick recall and confidence. Wrap up by asking a few students which pairs were easiest or what helped them remember, reinforcing their understanding in a fun, collaborative way. </a:t>
            </a:r>
            <a:endParaRPr lang="en-US" sz="2000" dirty="0"/>
          </a:p>
          <a:p>
            <a:r>
              <a:rPr lang="en-GB" sz="2000" i="1" dirty="0"/>
              <a:t> 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smtClean="0"/>
              <a:t>Year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686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89DAA3BAD9E948A4BE19737862E1F0" ma:contentTypeVersion="10" ma:contentTypeDescription="Create a new document." ma:contentTypeScope="" ma:versionID="d60ef44440300f76bcacfe0844305a41">
  <xsd:schema xmlns:xsd="http://www.w3.org/2001/XMLSchema" xmlns:xs="http://www.w3.org/2001/XMLSchema" xmlns:p="http://schemas.microsoft.com/office/2006/metadata/properties" xmlns:ns3="5a5a196e-2862-462e-accd-8dafa4963078" targetNamespace="http://schemas.microsoft.com/office/2006/metadata/properties" ma:root="true" ma:fieldsID="df23a595dddf50d19945d50e30244515" ns3:_="">
    <xsd:import namespace="5a5a196e-2862-462e-accd-8dafa49630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a196e-2862-462e-accd-8dafa49630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59E658-F0B1-410B-8ED5-3DE8EA525EB9}">
  <ds:schemaRefs>
    <ds:schemaRef ds:uri="http://schemas.microsoft.com/office/infopath/2007/PartnerControls"/>
    <ds:schemaRef ds:uri="http://purl.org/dc/elements/1.1/"/>
    <ds:schemaRef ds:uri="http://purl.org/dc/terms/"/>
    <ds:schemaRef ds:uri="http://www.w3.org/XML/1998/namespace"/>
    <ds:schemaRef ds:uri="5a5a196e-2862-462e-accd-8dafa4963078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D6CAAA-D9CF-46BF-8481-BA78CD3274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1543F2-24E7-4F2B-9B90-353491A2C3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5a196e-2862-462e-accd-8dafa49630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3598</TotalTime>
  <Words>484</Words>
  <Application>Microsoft Office PowerPoint</Application>
  <PresentationFormat>On-screen Show (4:3)</PresentationFormat>
  <Paragraphs>69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Shella Marie</cp:lastModifiedBy>
  <cp:revision>249</cp:revision>
  <dcterms:created xsi:type="dcterms:W3CDTF">2018-09-13T11:08:58Z</dcterms:created>
  <dcterms:modified xsi:type="dcterms:W3CDTF">2024-10-30T12:47:59Z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0x0101004589DAA3BAD9E948A4BE19737862E1F0</vt:lpwstr>
  </property>
</Properties>
</file>