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80" r:id="rId4"/>
    <p:sldId id="258" r:id="rId5"/>
    <p:sldId id="282" r:id="rId6"/>
    <p:sldId id="281" r:id="rId7"/>
    <p:sldId id="283" r:id="rId8"/>
    <p:sldId id="286" r:id="rId9"/>
    <p:sldId id="284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CB9B1-00BA-493E-A396-1639A5463D12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0AD16-221A-4C06-B779-2203B1166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4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CHROMOSOMES, GENES AND proteins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979EC-C922-544B-B65D-32DAC3AB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06C39-C2AF-8246-8C24-20BDFAA09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Sources: </a:t>
            </a:r>
            <a:r>
              <a:rPr lang="en-US" dirty="0" err="1"/>
              <a:t>Edexcel</a:t>
            </a:r>
            <a:r>
              <a:rPr lang="en-US" dirty="0"/>
              <a:t> IGCSE Biology (Pearson)</a:t>
            </a:r>
          </a:p>
          <a:p>
            <a:pPr>
              <a:buNone/>
            </a:pPr>
            <a:r>
              <a:rPr lang="en-US" dirty="0"/>
              <a:t>		 Cambridge IGCSE Biology Coursebook 	2nd ed.</a:t>
            </a:r>
          </a:p>
          <a:p>
            <a:pPr>
              <a:buNone/>
            </a:pPr>
            <a:r>
              <a:rPr lang="en-US" dirty="0"/>
              <a:t>		Biology for Cambridge IGCSE Coursebook 	4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	Images from Google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4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genetic make-up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BODY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CELL (nucleus)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CHROMOSOME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DNA (deoxyribonucleic acid)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38600" y="20574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35052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49530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Chromosomes</a:t>
            </a:r>
          </a:p>
        </p:txBody>
      </p:sp>
      <p:pic>
        <p:nvPicPr>
          <p:cNvPr id="4" name="Content Placeholder 3" descr="ChromosomeStru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524000"/>
            <a:ext cx="6991350" cy="4328319"/>
          </a:xfrm>
        </p:spPr>
      </p:pic>
      <p:sp>
        <p:nvSpPr>
          <p:cNvPr id="5" name="Rectangle 4"/>
          <p:cNvSpPr/>
          <p:nvPr/>
        </p:nvSpPr>
        <p:spPr>
          <a:xfrm>
            <a:off x="3810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http://biology4alevel.blogspot.qa/2014/09/29-dna-structure.html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200" dirty="0"/>
          </a:p>
          <a:p>
            <a:r>
              <a:rPr lang="en-US" b="1" dirty="0">
                <a:solidFill>
                  <a:schemeClr val="accent1"/>
                </a:solidFill>
              </a:rPr>
              <a:t>chromosome</a:t>
            </a:r>
            <a:r>
              <a:rPr lang="en-US" b="1" dirty="0"/>
              <a:t>: </a:t>
            </a:r>
            <a:r>
              <a:rPr lang="en-US" dirty="0"/>
              <a:t>a length of DNA, found in the nucleus of a cell; it contains genetic information in the form of many different genes</a:t>
            </a:r>
          </a:p>
          <a:p>
            <a:r>
              <a:rPr lang="en-US" b="1" dirty="0">
                <a:solidFill>
                  <a:schemeClr val="accent1"/>
                </a:solidFill>
              </a:rPr>
              <a:t>DNA</a:t>
            </a:r>
            <a:r>
              <a:rPr lang="en-US" dirty="0"/>
              <a:t>: a molecule that contains genetic information, in the form of genes, that controls the proteins that are made in the cell</a:t>
            </a:r>
          </a:p>
          <a:p>
            <a:r>
              <a:rPr lang="en-US" b="1" dirty="0">
                <a:solidFill>
                  <a:schemeClr val="accent1"/>
                </a:solidFill>
              </a:rPr>
              <a:t>gene</a:t>
            </a:r>
            <a:r>
              <a:rPr lang="en-US" dirty="0"/>
              <a:t>: a length of DNA that codes for one protein alleles: alternative forms of a gene</a:t>
            </a:r>
          </a:p>
          <a:p>
            <a:pPr marL="0" indent="0">
              <a:buNone/>
            </a:pPr>
            <a:endParaRPr lang="en-US" sz="3200" dirty="0"/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Pairs of matching chromosomes</a:t>
            </a:r>
          </a:p>
          <a:p>
            <a:r>
              <a:rPr lang="en-US" dirty="0"/>
              <a:t>Carry genes for the same features and arranged at the same positions and sequence along the chromosome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Homologous </a:t>
            </a:r>
            <a:r>
              <a:rPr lang="en-US" dirty="0" err="1"/>
              <a:t>CHROMOsOMES</a:t>
            </a:r>
            <a:endParaRPr lang="en-US" dirty="0"/>
          </a:p>
        </p:txBody>
      </p:sp>
      <p:pic>
        <p:nvPicPr>
          <p:cNvPr id="5" name="Picture 4" descr="93fdaeec7c55f66029b550100564bd86956945c8_thu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500" y="3399148"/>
            <a:ext cx="3962400" cy="30099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488668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https://www.enotes.com/homework-help/what-homologous-pair-467303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Male </a:t>
            </a:r>
            <a:r>
              <a:rPr lang="en-US" dirty="0" err="1"/>
              <a:t>karyotype</a:t>
            </a:r>
            <a:endParaRPr lang="en-US" dirty="0"/>
          </a:p>
        </p:txBody>
      </p:sp>
      <p:pic>
        <p:nvPicPr>
          <p:cNvPr id="5" name="Content Placeholder 4" descr="karyotyp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9873" y="1609725"/>
            <a:ext cx="6113653" cy="4846638"/>
          </a:xfrm>
        </p:spPr>
      </p:pic>
      <p:sp>
        <p:nvSpPr>
          <p:cNvPr id="4" name="Rectangle 3"/>
          <p:cNvSpPr/>
          <p:nvPr/>
        </p:nvSpPr>
        <p:spPr>
          <a:xfrm>
            <a:off x="304800" y="6488668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https://www.spandidos-publications.com/mmr/6/2/293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Diploid Cells </a:t>
            </a:r>
            <a:r>
              <a:rPr lang="en-US" dirty="0"/>
              <a:t>–cells with chromosomes in pair</a:t>
            </a:r>
          </a:p>
          <a:p>
            <a:pPr>
              <a:buNone/>
            </a:pPr>
            <a:r>
              <a:rPr lang="en-US" dirty="0"/>
              <a:t>			    (46 chromosomes)</a:t>
            </a:r>
          </a:p>
          <a:p>
            <a:pPr>
              <a:buNone/>
            </a:pPr>
            <a:r>
              <a:rPr lang="en-US" dirty="0"/>
              <a:t>	-Male: 22 pairs and two chromosomes that do not form a pair</a:t>
            </a:r>
          </a:p>
          <a:p>
            <a:pPr>
              <a:buNone/>
            </a:pPr>
            <a:r>
              <a:rPr lang="en-US" dirty="0"/>
              <a:t>	-Female: 23 pairs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Haploid Cells- </a:t>
            </a:r>
            <a:r>
              <a:rPr lang="en-US" dirty="0"/>
              <a:t>cells with only half the diploid number of chromosomes (23 chromosomes)</a:t>
            </a:r>
          </a:p>
          <a:p>
            <a:pPr>
              <a:buNone/>
            </a:pPr>
            <a:r>
              <a:rPr lang="en-US" dirty="0"/>
              <a:t>	- has one chromosome from each homologous pair, and one of the sex hormones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Zygote-</a:t>
            </a:r>
            <a:r>
              <a:rPr lang="en-US" dirty="0"/>
              <a:t> a diploid cell formed when two gametes fuse in </a:t>
            </a:r>
            <a:r>
              <a:rPr lang="en-US" dirty="0" err="1"/>
              <a:t>fertilisation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Before mitosis…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133600"/>
            <a:ext cx="6377940" cy="3786902"/>
          </a:xfrm>
        </p:spPr>
      </p:pic>
    </p:spTree>
    <p:extLst>
      <p:ext uri="{BB962C8B-B14F-4D97-AF65-F5344CB8AC3E}">
        <p14:creationId xmlns:p14="http://schemas.microsoft.com/office/powerpoint/2010/main" val="273130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1143000"/>
          </a:xfrm>
        </p:spPr>
        <p:txBody>
          <a:bodyPr/>
          <a:lstStyle/>
          <a:p>
            <a:r>
              <a:rPr lang="en-US" dirty="0"/>
              <a:t>ALLELES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/>
          <a:lstStyle/>
          <a:p>
            <a:r>
              <a:rPr lang="en-US" dirty="0"/>
              <a:t>alternative forms of a gene which give rise to different inherited characteristics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16Qy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348060"/>
            <a:ext cx="4571999" cy="4038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400800"/>
            <a:ext cx="6553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https://biology.stackexchange.com/questions/59287/what-are-homologous-chromosomes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544</TotalTime>
  <Words>293</Words>
  <Application>Microsoft Macintosh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Trebuchet MS</vt:lpstr>
      <vt:lpstr>Wingdings</vt:lpstr>
      <vt:lpstr>Wingdings 2</vt:lpstr>
      <vt:lpstr>Opulent</vt:lpstr>
      <vt:lpstr>CHROMOSOMES, GENES AND proteins</vt:lpstr>
      <vt:lpstr>Our genetic make-up</vt:lpstr>
      <vt:lpstr>Structure of Chromosomes</vt:lpstr>
      <vt:lpstr>KEY WORDS</vt:lpstr>
      <vt:lpstr>Homologous CHROMOsOMES</vt:lpstr>
      <vt:lpstr>Male karyotype</vt:lpstr>
      <vt:lpstr>PowerPoint Presentation</vt:lpstr>
      <vt:lpstr>Before mitosis…</vt:lpstr>
      <vt:lpstr>ALLELES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CHROMOSOMES, GENES AND DNA</dc:title>
  <dc:creator>Ailyn G. Sungcaya</dc:creator>
  <cp:lastModifiedBy>Ailyn Sungcaya</cp:lastModifiedBy>
  <cp:revision>44</cp:revision>
  <dcterms:created xsi:type="dcterms:W3CDTF">2006-08-16T00:00:00Z</dcterms:created>
  <dcterms:modified xsi:type="dcterms:W3CDTF">2023-10-25T09:47:35Z</dcterms:modified>
</cp:coreProperties>
</file>