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906"/>
  </p:normalViewPr>
  <p:slideViewPr>
    <p:cSldViewPr snapToGrid="0" snapToObjects="1">
      <p:cViewPr varScale="1">
        <p:scale>
          <a:sx n="69" d="100"/>
          <a:sy n="69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1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33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5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B1CE5-F5F6-7B47-B31E-8F2E10B4D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MINUTE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9EB8D5-81A5-1A4B-8CB0-AF4B9712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Electroplating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F1136-5BC2-9040-8E73-EE4E5F4F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2" y="3033377"/>
            <a:ext cx="8423565" cy="14739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Explain the terms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1.Cathode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2.Anode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3.Electrolyte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1C525-C977-E649-B30E-E3559E42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8" y="2820941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electroplating?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4592E-1C40-D240-918D-23E97ACC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299" y="3144214"/>
            <a:ext cx="11037047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DESCRIBE THE MOVEMENTS OF COPPER </a:t>
            </a:r>
            <a:r>
              <a:rPr lang="en-US" dirty="0" smtClean="0">
                <a:solidFill>
                  <a:srgbClr val="FF0000"/>
                </a:solidFill>
              </a:rPr>
              <a:t>IONS </a:t>
            </a:r>
            <a:r>
              <a:rPr lang="en-US" dirty="0" smtClean="0">
                <a:solidFill>
                  <a:srgbClr val="FF0000"/>
                </a:solidFill>
              </a:rPr>
              <a:t>DURING ELECTROLYSIS COPPER SULFATE USING COPPER ELECTRODES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BEA25-A331-994A-8311-099C5872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4" y="3180005"/>
            <a:ext cx="9233231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THE IONIC HALF-EQUATIONS FOR THE ELECTROLYSIS OF COPPER SULFATE WITH COPPER ELECTRODES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66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79305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DESCRIBE THE  MOVEMENT OF IONS IN THE ELECREOPLATING OF SILVER </a:t>
            </a: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 smtClean="0">
                <a:solidFill>
                  <a:srgbClr val="FF0000"/>
                </a:solidFill>
              </a:rPr>
              <a:t>METAL SPOON.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97BEB-8B7D-AB44-B1A7-B65192F62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17" y="3449013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ARE THE ADVANTAGES AND DIS ADVANTAGES OF HYDROGEN AS A FUEL IN MOTOR VEHICLES?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695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{0D57EF94-0EEE-2541-9674-C85D8F372F23}tf10001076</Template>
  <TotalTime>72</TotalTime>
  <Words>68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MINUTE QUESTIONS</vt:lpstr>
      <vt:lpstr>Explain the terms  1.Cathode 2.Anode 3.Electrolyte</vt:lpstr>
      <vt:lpstr>What is electroplating?</vt:lpstr>
      <vt:lpstr>DESCRIBE THE MOVEMENTS OF COPPER IONS DURING ELECTROLYSIS COPPER SULFATE USING COPPER ELECTRODES. </vt:lpstr>
      <vt:lpstr>WRITE THE IONIC HALF-EQUATIONS FOR THE ELECTROLYSIS OF COPPER SULFATE WITH COPPER ELECTRODES.</vt:lpstr>
      <vt:lpstr>DESCRIBE THE  MOVEMENT OF IONS IN THE ELECREOPLATING OF SILVER ON METAL SPOON.</vt:lpstr>
      <vt:lpstr>WHAT ARE THE ADVANTAGES AND DIS ADVANTAGES OF HYDROGEN AS A FUEL IN MOTOR VEHICLES?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 QUESTIONS</dc:title>
  <dc:creator>Ailyn Sungcaya</dc:creator>
  <cp:lastModifiedBy>MUHAMMED MANSOOR</cp:lastModifiedBy>
  <cp:revision>21</cp:revision>
  <dcterms:created xsi:type="dcterms:W3CDTF">2022-09-03T11:14:23Z</dcterms:created>
  <dcterms:modified xsi:type="dcterms:W3CDTF">2023-10-03T10:02:38Z</dcterms:modified>
</cp:coreProperties>
</file>