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7772400" cx="10058400"/>
  <p:notesSz cx="9144000" cy="6858000"/>
  <p:embeddedFontLst>
    <p:embeddedFont>
      <p:font typeface="Roboto"/>
      <p:regular r:id="rId17"/>
      <p:bold r:id="rId18"/>
      <p:italic r:id="rId19"/>
      <p:boldItalic r:id="rId20"/>
    </p:embeddedFont>
    <p:embeddedFont>
      <p:font typeface="Libre Baskerville"/>
      <p:regular r:id="rId21"/>
      <p:bold r:id="rId22"/>
      <p:italic r:id="rId23"/>
    </p:embeddedFont>
    <p:embeddedFont>
      <p:font typeface="Book Antiqua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28" roundtripDataSignature="AMtx7mhXGutGpXWx3rtV/jG6toKszML6r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74EAEF2-3CFC-4C0C-B2C0-02EB0C76BFAD}">
  <a:tblStyle styleId="{674EAEF2-3CFC-4C0C-B2C0-02EB0C76BFAD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22" Type="http://schemas.openxmlformats.org/officeDocument/2006/relationships/font" Target="fonts/LibreBaskerville-bold.fntdata"/><Relationship Id="rId21" Type="http://schemas.openxmlformats.org/officeDocument/2006/relationships/font" Target="fonts/LibreBaskerville-regular.fntdata"/><Relationship Id="rId24" Type="http://schemas.openxmlformats.org/officeDocument/2006/relationships/font" Target="fonts/BookAntiqua-regular.fntdata"/><Relationship Id="rId23" Type="http://schemas.openxmlformats.org/officeDocument/2006/relationships/font" Target="fonts/LibreBaskerville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ookAntiqua-italic.fntdata"/><Relationship Id="rId25" Type="http://schemas.openxmlformats.org/officeDocument/2006/relationships/font" Target="fonts/BookAntiqua-bold.fntdata"/><Relationship Id="rId28" Type="http://customschemas.google.com/relationships/presentationmetadata" Target="metadata"/><Relationship Id="rId27" Type="http://schemas.openxmlformats.org/officeDocument/2006/relationships/font" Target="fonts/BookAntiqua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regular.fntdata"/><Relationship Id="rId16" Type="http://schemas.openxmlformats.org/officeDocument/2006/relationships/slide" Target="slides/slide11.xml"/><Relationship Id="rId19" Type="http://schemas.openxmlformats.org/officeDocument/2006/relationships/font" Target="fonts/Roboto-italic.fntdata"/><Relationship Id="rId1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06675fa12b_0_0:notes"/>
          <p:cNvSpPr/>
          <p:nvPr>
            <p:ph idx="2" type="sldImg"/>
          </p:nvPr>
        </p:nvSpPr>
        <p:spPr>
          <a:xfrm>
            <a:off x="1524300" y="514350"/>
            <a:ext cx="60963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06675fa12b_0_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0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0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7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3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5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4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4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6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8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8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:notes"/>
          <p:cNvSpPr txBox="1"/>
          <p:nvPr>
            <p:ph idx="1" type="body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9:notes"/>
          <p:cNvSpPr/>
          <p:nvPr>
            <p:ph idx="2" type="sldImg"/>
          </p:nvPr>
        </p:nvSpPr>
        <p:spPr>
          <a:xfrm>
            <a:off x="1524300" y="514350"/>
            <a:ext cx="60963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Monster">
  <p:cSld name="Blue Monster"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7;p12"/>
          <p:cNvGrpSpPr/>
          <p:nvPr/>
        </p:nvGrpSpPr>
        <p:grpSpPr>
          <a:xfrm>
            <a:off x="0" y="0"/>
            <a:ext cx="10061148" cy="7776927"/>
            <a:chOff x="-2241" y="-2242"/>
            <a:chExt cx="10061148" cy="7776927"/>
          </a:xfrm>
        </p:grpSpPr>
        <p:sp>
          <p:nvSpPr>
            <p:cNvPr id="8" name="Google Shape;8;p12"/>
            <p:cNvSpPr/>
            <p:nvPr/>
          </p:nvSpPr>
          <p:spPr>
            <a:xfrm>
              <a:off x="-2241" y="1451692"/>
              <a:ext cx="7906368" cy="5406931"/>
            </a:xfrm>
            <a:custGeom>
              <a:rect b="b" l="l" r="r" t="t"/>
              <a:pathLst>
                <a:path extrusionOk="0" h="5406931" w="7906368">
                  <a:moveTo>
                    <a:pt x="7623477" y="2124433"/>
                  </a:moveTo>
                  <a:cubicBezTo>
                    <a:pt x="6824088" y="1372377"/>
                    <a:pt x="6336680" y="614222"/>
                    <a:pt x="6041466" y="0"/>
                  </a:cubicBezTo>
                  <a:cubicBezTo>
                    <a:pt x="6000690" y="2795"/>
                    <a:pt x="5959787" y="5463"/>
                    <a:pt x="5919011" y="8385"/>
                  </a:cubicBezTo>
                  <a:cubicBezTo>
                    <a:pt x="4813864" y="86258"/>
                    <a:pt x="3703637" y="216597"/>
                    <a:pt x="2598237" y="157017"/>
                  </a:cubicBezTo>
                  <a:cubicBezTo>
                    <a:pt x="2473918" y="150242"/>
                    <a:pt x="2349600" y="141053"/>
                    <a:pt x="2225282" y="129450"/>
                  </a:cubicBezTo>
                  <a:cubicBezTo>
                    <a:pt x="1501220" y="60342"/>
                    <a:pt x="738288" y="-31886"/>
                    <a:pt x="61990" y="207578"/>
                  </a:cubicBezTo>
                  <a:cubicBezTo>
                    <a:pt x="40776" y="215073"/>
                    <a:pt x="20198" y="222949"/>
                    <a:pt x="0" y="231080"/>
                  </a:cubicBezTo>
                  <a:lnTo>
                    <a:pt x="0" y="4989109"/>
                  </a:lnTo>
                  <a:cubicBezTo>
                    <a:pt x="354060" y="4730880"/>
                    <a:pt x="841293" y="4759082"/>
                    <a:pt x="1163198" y="5056439"/>
                  </a:cubicBezTo>
                  <a:cubicBezTo>
                    <a:pt x="1578490" y="4807076"/>
                    <a:pt x="2116060" y="4923361"/>
                    <a:pt x="2391181" y="5322072"/>
                  </a:cubicBezTo>
                  <a:cubicBezTo>
                    <a:pt x="2476687" y="5128822"/>
                    <a:pt x="2702652" y="5041484"/>
                    <a:pt x="2895888" y="5126995"/>
                  </a:cubicBezTo>
                  <a:cubicBezTo>
                    <a:pt x="2934465" y="5144066"/>
                    <a:pt x="2969953" y="5167399"/>
                    <a:pt x="3000917" y="5196051"/>
                  </a:cubicBezTo>
                  <a:cubicBezTo>
                    <a:pt x="3182248" y="5087415"/>
                    <a:pt x="3417307" y="5146354"/>
                    <a:pt x="3525936" y="5327697"/>
                  </a:cubicBezTo>
                  <a:cubicBezTo>
                    <a:pt x="3540888" y="5352657"/>
                    <a:pt x="3552945" y="5379240"/>
                    <a:pt x="3561873" y="5406931"/>
                  </a:cubicBezTo>
                  <a:cubicBezTo>
                    <a:pt x="3710266" y="5045184"/>
                    <a:pt x="4123796" y="4872235"/>
                    <a:pt x="4485520" y="5020637"/>
                  </a:cubicBezTo>
                  <a:cubicBezTo>
                    <a:pt x="4563524" y="5052639"/>
                    <a:pt x="4635185" y="5098319"/>
                    <a:pt x="4697126" y="5155525"/>
                  </a:cubicBezTo>
                  <a:cubicBezTo>
                    <a:pt x="4995792" y="4976095"/>
                    <a:pt x="5380617" y="5040767"/>
                    <a:pt x="5604235" y="5307969"/>
                  </a:cubicBezTo>
                  <a:cubicBezTo>
                    <a:pt x="5620268" y="4914907"/>
                    <a:pt x="5951885" y="4609266"/>
                    <a:pt x="6344922" y="4625300"/>
                  </a:cubicBezTo>
                  <a:cubicBezTo>
                    <a:pt x="6513861" y="4632192"/>
                    <a:pt x="6674838" y="4698963"/>
                    <a:pt x="6799063" y="4813670"/>
                  </a:cubicBezTo>
                  <a:cubicBezTo>
                    <a:pt x="6863503" y="4774920"/>
                    <a:pt x="6933694" y="4746662"/>
                    <a:pt x="7007008" y="4729953"/>
                  </a:cubicBezTo>
                  <a:cubicBezTo>
                    <a:pt x="6903386" y="4609407"/>
                    <a:pt x="6845943" y="4455975"/>
                    <a:pt x="6844920" y="4297012"/>
                  </a:cubicBezTo>
                  <a:lnTo>
                    <a:pt x="6844920" y="4289011"/>
                  </a:lnTo>
                  <a:cubicBezTo>
                    <a:pt x="6845030" y="3727311"/>
                    <a:pt x="7245463" y="3245477"/>
                    <a:pt x="7797632" y="3142632"/>
                  </a:cubicBezTo>
                  <a:cubicBezTo>
                    <a:pt x="7791750" y="3100509"/>
                    <a:pt x="7788103" y="3058104"/>
                    <a:pt x="7786708" y="3015596"/>
                  </a:cubicBezTo>
                  <a:cubicBezTo>
                    <a:pt x="7690420" y="2984218"/>
                    <a:pt x="7624619" y="3033000"/>
                    <a:pt x="7549800" y="3012039"/>
                  </a:cubicBezTo>
                  <a:cubicBezTo>
                    <a:pt x="7474980" y="2991077"/>
                    <a:pt x="7504070" y="2903168"/>
                    <a:pt x="7580032" y="2846256"/>
                  </a:cubicBezTo>
                  <a:cubicBezTo>
                    <a:pt x="7632495" y="2806874"/>
                    <a:pt x="7709983" y="2789089"/>
                    <a:pt x="7798140" y="2811829"/>
                  </a:cubicBezTo>
                  <a:cubicBezTo>
                    <a:pt x="7815676" y="2690910"/>
                    <a:pt x="7852202" y="2573521"/>
                    <a:pt x="7906369" y="2464002"/>
                  </a:cubicBezTo>
                  <a:lnTo>
                    <a:pt x="7616871" y="21259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9" name="Google Shape;9;p12"/>
            <p:cNvSpPr/>
            <p:nvPr/>
          </p:nvSpPr>
          <p:spPr>
            <a:xfrm>
              <a:off x="9566927" y="2512193"/>
              <a:ext cx="491472" cy="1062407"/>
            </a:xfrm>
            <a:custGeom>
              <a:rect b="b" l="l" r="r" t="t"/>
              <a:pathLst>
                <a:path extrusionOk="0" h="1062407" w="491472">
                  <a:moveTo>
                    <a:pt x="71263" y="778226"/>
                  </a:moveTo>
                  <a:lnTo>
                    <a:pt x="71263" y="778226"/>
                  </a:lnTo>
                  <a:lnTo>
                    <a:pt x="0" y="929908"/>
                  </a:lnTo>
                  <a:cubicBezTo>
                    <a:pt x="61951" y="968585"/>
                    <a:pt x="120169" y="1012943"/>
                    <a:pt x="173902" y="1062407"/>
                  </a:cubicBezTo>
                  <a:cubicBezTo>
                    <a:pt x="272624" y="1002955"/>
                    <a:pt x="379658" y="958555"/>
                    <a:pt x="491473" y="930670"/>
                  </a:cubicBezTo>
                  <a:lnTo>
                    <a:pt x="491473" y="0"/>
                  </a:lnTo>
                  <a:cubicBezTo>
                    <a:pt x="366069" y="267065"/>
                    <a:pt x="225778" y="526883"/>
                    <a:pt x="71263" y="77822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0" name="Google Shape;10;p12"/>
            <p:cNvSpPr/>
            <p:nvPr/>
          </p:nvSpPr>
          <p:spPr>
            <a:xfrm>
              <a:off x="8669857" y="4646917"/>
              <a:ext cx="324204" cy="324500"/>
            </a:xfrm>
            <a:custGeom>
              <a:rect b="b" l="l" r="r" t="t"/>
              <a:pathLst>
                <a:path extrusionOk="0" h="324500" w="324204">
                  <a:moveTo>
                    <a:pt x="304229" y="85622"/>
                  </a:moveTo>
                  <a:cubicBezTo>
                    <a:pt x="304213" y="85918"/>
                    <a:pt x="304213" y="86215"/>
                    <a:pt x="304229" y="86512"/>
                  </a:cubicBezTo>
                  <a:cubicBezTo>
                    <a:pt x="298849" y="110956"/>
                    <a:pt x="283014" y="131808"/>
                    <a:pt x="260913" y="143551"/>
                  </a:cubicBezTo>
                  <a:cubicBezTo>
                    <a:pt x="248894" y="152576"/>
                    <a:pt x="233650" y="156169"/>
                    <a:pt x="218866" y="153460"/>
                  </a:cubicBezTo>
                  <a:cubicBezTo>
                    <a:pt x="150398" y="153460"/>
                    <a:pt x="133122" y="79397"/>
                    <a:pt x="157765" y="26423"/>
                  </a:cubicBezTo>
                  <a:cubicBezTo>
                    <a:pt x="160840" y="16930"/>
                    <a:pt x="166005" y="8247"/>
                    <a:pt x="172881" y="1016"/>
                  </a:cubicBezTo>
                  <a:lnTo>
                    <a:pt x="173771" y="254"/>
                  </a:lnTo>
                  <a:cubicBezTo>
                    <a:pt x="163937" y="-294"/>
                    <a:pt x="154073" y="46"/>
                    <a:pt x="144300" y="1270"/>
                  </a:cubicBezTo>
                  <a:cubicBezTo>
                    <a:pt x="55323" y="11102"/>
                    <a:pt x="-8837" y="91208"/>
                    <a:pt x="995" y="180191"/>
                  </a:cubicBezTo>
                  <a:cubicBezTo>
                    <a:pt x="10827" y="269174"/>
                    <a:pt x="90927" y="333339"/>
                    <a:pt x="179904" y="323506"/>
                  </a:cubicBezTo>
                  <a:cubicBezTo>
                    <a:pt x="268881" y="313673"/>
                    <a:pt x="333041" y="233567"/>
                    <a:pt x="323210" y="144584"/>
                  </a:cubicBezTo>
                  <a:cubicBezTo>
                    <a:pt x="323078" y="143391"/>
                    <a:pt x="322933" y="142200"/>
                    <a:pt x="322775" y="141010"/>
                  </a:cubicBezTo>
                  <a:cubicBezTo>
                    <a:pt x="319965" y="121584"/>
                    <a:pt x="313683" y="102823"/>
                    <a:pt x="304228" y="8562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1" name="Google Shape;11;p12"/>
            <p:cNvSpPr/>
            <p:nvPr/>
          </p:nvSpPr>
          <p:spPr>
            <a:xfrm>
              <a:off x="9277938" y="4852777"/>
              <a:ext cx="229666" cy="364787"/>
            </a:xfrm>
            <a:custGeom>
              <a:rect b="b" l="l" r="r" t="t"/>
              <a:pathLst>
                <a:path extrusionOk="0" h="364787" w="229666">
                  <a:moveTo>
                    <a:pt x="202991" y="320"/>
                  </a:moveTo>
                  <a:cubicBezTo>
                    <a:pt x="191718" y="1765"/>
                    <a:pt x="183751" y="12075"/>
                    <a:pt x="185195" y="23349"/>
                  </a:cubicBezTo>
                  <a:cubicBezTo>
                    <a:pt x="185199" y="23379"/>
                    <a:pt x="185203" y="23410"/>
                    <a:pt x="185207" y="23441"/>
                  </a:cubicBezTo>
                  <a:cubicBezTo>
                    <a:pt x="191584" y="74122"/>
                    <a:pt x="188265" y="125554"/>
                    <a:pt x="175425" y="174995"/>
                  </a:cubicBezTo>
                  <a:lnTo>
                    <a:pt x="70882" y="125451"/>
                  </a:lnTo>
                  <a:cubicBezTo>
                    <a:pt x="65076" y="122589"/>
                    <a:pt x="58269" y="122589"/>
                    <a:pt x="52463" y="125451"/>
                  </a:cubicBezTo>
                  <a:cubicBezTo>
                    <a:pt x="46761" y="128409"/>
                    <a:pt x="42767" y="133859"/>
                    <a:pt x="41666" y="140187"/>
                  </a:cubicBezTo>
                  <a:lnTo>
                    <a:pt x="10924" y="310416"/>
                  </a:lnTo>
                  <a:lnTo>
                    <a:pt x="0" y="318420"/>
                  </a:lnTo>
                  <a:lnTo>
                    <a:pt x="6097" y="364788"/>
                  </a:lnTo>
                  <a:cubicBezTo>
                    <a:pt x="28201" y="349670"/>
                    <a:pt x="41030" y="339381"/>
                    <a:pt x="42681" y="338237"/>
                  </a:cubicBezTo>
                  <a:cubicBezTo>
                    <a:pt x="46773" y="335171"/>
                    <a:pt x="49471" y="330598"/>
                    <a:pt x="50176" y="325534"/>
                  </a:cubicBezTo>
                  <a:lnTo>
                    <a:pt x="77487" y="173979"/>
                  </a:lnTo>
                  <a:lnTo>
                    <a:pt x="179110" y="222253"/>
                  </a:lnTo>
                  <a:cubicBezTo>
                    <a:pt x="184434" y="224476"/>
                    <a:pt x="190426" y="224476"/>
                    <a:pt x="195750" y="222253"/>
                  </a:cubicBezTo>
                  <a:cubicBezTo>
                    <a:pt x="201076" y="220090"/>
                    <a:pt x="205263" y="215811"/>
                    <a:pt x="207310" y="210438"/>
                  </a:cubicBezTo>
                  <a:cubicBezTo>
                    <a:pt x="221924" y="167784"/>
                    <a:pt x="229477" y="123028"/>
                    <a:pt x="229667" y="77939"/>
                  </a:cubicBezTo>
                  <a:lnTo>
                    <a:pt x="220013" y="5020"/>
                  </a:lnTo>
                  <a:cubicBezTo>
                    <a:pt x="215343" y="958"/>
                    <a:pt x="209084" y="-770"/>
                    <a:pt x="202991" y="32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2" name="Google Shape;12;p12"/>
            <p:cNvSpPr/>
            <p:nvPr/>
          </p:nvSpPr>
          <p:spPr>
            <a:xfrm>
              <a:off x="8176531" y="5176243"/>
              <a:ext cx="270514" cy="193285"/>
            </a:xfrm>
            <a:custGeom>
              <a:rect b="b" l="l" r="r" t="t"/>
              <a:pathLst>
                <a:path extrusionOk="0" h="193285" w="270514">
                  <a:moveTo>
                    <a:pt x="231263" y="141809"/>
                  </a:moveTo>
                  <a:lnTo>
                    <a:pt x="162667" y="103698"/>
                  </a:lnTo>
                  <a:cubicBezTo>
                    <a:pt x="115717" y="78815"/>
                    <a:pt x="73186" y="46367"/>
                    <a:pt x="36782" y="7658"/>
                  </a:cubicBezTo>
                  <a:cubicBezTo>
                    <a:pt x="29576" y="-1221"/>
                    <a:pt x="16536" y="-2577"/>
                    <a:pt x="7658" y="4630"/>
                  </a:cubicBezTo>
                  <a:cubicBezTo>
                    <a:pt x="-1221" y="11837"/>
                    <a:pt x="-2577" y="24878"/>
                    <a:pt x="4630" y="33757"/>
                  </a:cubicBezTo>
                  <a:cubicBezTo>
                    <a:pt x="4718" y="33866"/>
                    <a:pt x="4808" y="33975"/>
                    <a:pt x="4899" y="34082"/>
                  </a:cubicBezTo>
                  <a:cubicBezTo>
                    <a:pt x="6677" y="36241"/>
                    <a:pt x="49867" y="87818"/>
                    <a:pt x="142343" y="139776"/>
                  </a:cubicBezTo>
                  <a:lnTo>
                    <a:pt x="232533" y="190591"/>
                  </a:lnTo>
                  <a:cubicBezTo>
                    <a:pt x="237875" y="193668"/>
                    <a:pt x="244331" y="194136"/>
                    <a:pt x="250063" y="191861"/>
                  </a:cubicBezTo>
                  <a:cubicBezTo>
                    <a:pt x="256019" y="189796"/>
                    <a:pt x="260701" y="185114"/>
                    <a:pt x="262765" y="179158"/>
                  </a:cubicBezTo>
                  <a:lnTo>
                    <a:pt x="270515" y="156672"/>
                  </a:lnTo>
                  <a:lnTo>
                    <a:pt x="257812" y="6495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3" name="Google Shape;13;p12"/>
            <p:cNvSpPr/>
            <p:nvPr/>
          </p:nvSpPr>
          <p:spPr>
            <a:xfrm>
              <a:off x="8531901" y="5224679"/>
              <a:ext cx="667914" cy="183778"/>
            </a:xfrm>
            <a:custGeom>
              <a:rect b="b" l="l" r="r" t="t"/>
              <a:pathLst>
                <a:path extrusionOk="0" h="183778" w="667914">
                  <a:moveTo>
                    <a:pt x="48651" y="127799"/>
                  </a:moveTo>
                  <a:lnTo>
                    <a:pt x="0" y="65805"/>
                  </a:lnTo>
                  <a:lnTo>
                    <a:pt x="10670" y="146473"/>
                  </a:lnTo>
                  <a:lnTo>
                    <a:pt x="20070" y="158288"/>
                  </a:lnTo>
                  <a:cubicBezTo>
                    <a:pt x="22397" y="161322"/>
                    <a:pt x="25519" y="163652"/>
                    <a:pt x="29089" y="165021"/>
                  </a:cubicBezTo>
                  <a:cubicBezTo>
                    <a:pt x="33535" y="166545"/>
                    <a:pt x="119533" y="197415"/>
                    <a:pt x="277557" y="176581"/>
                  </a:cubicBezTo>
                  <a:cubicBezTo>
                    <a:pt x="317007" y="171239"/>
                    <a:pt x="356113" y="163604"/>
                    <a:pt x="394676" y="153714"/>
                  </a:cubicBezTo>
                  <a:cubicBezTo>
                    <a:pt x="490004" y="129043"/>
                    <a:pt x="581817" y="92376"/>
                    <a:pt x="667914" y="44590"/>
                  </a:cubicBezTo>
                  <a:lnTo>
                    <a:pt x="662071" y="0"/>
                  </a:lnTo>
                  <a:cubicBezTo>
                    <a:pt x="575067" y="50141"/>
                    <a:pt x="481710" y="88341"/>
                    <a:pt x="384515" y="113571"/>
                  </a:cubicBezTo>
                  <a:cubicBezTo>
                    <a:pt x="191050" y="162734"/>
                    <a:pt x="73931" y="134913"/>
                    <a:pt x="48651" y="1277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4" name="Google Shape;14;p12"/>
            <p:cNvSpPr/>
            <p:nvPr/>
          </p:nvSpPr>
          <p:spPr>
            <a:xfrm>
              <a:off x="-2241" y="-2242"/>
              <a:ext cx="10060641" cy="1778"/>
            </a:xfrm>
            <a:custGeom>
              <a:rect b="b" l="l" r="r" t="t"/>
              <a:pathLst>
                <a:path extrusionOk="0" h="1778" w="10060641">
                  <a:moveTo>
                    <a:pt x="0" y="0"/>
                  </a:moveTo>
                  <a:lnTo>
                    <a:pt x="0" y="1779"/>
                  </a:lnTo>
                  <a:lnTo>
                    <a:pt x="2143984" y="1779"/>
                  </a:lnTo>
                  <a:lnTo>
                    <a:pt x="4260529" y="1779"/>
                  </a:lnTo>
                  <a:lnTo>
                    <a:pt x="5588102" y="1779"/>
                  </a:lnTo>
                  <a:lnTo>
                    <a:pt x="6438938" y="1779"/>
                  </a:lnTo>
                  <a:lnTo>
                    <a:pt x="7489335" y="1779"/>
                  </a:lnTo>
                  <a:lnTo>
                    <a:pt x="8847394" y="1779"/>
                  </a:lnTo>
                  <a:lnTo>
                    <a:pt x="9876196" y="1779"/>
                  </a:lnTo>
                  <a:lnTo>
                    <a:pt x="10060641" y="1779"/>
                  </a:lnTo>
                  <a:lnTo>
                    <a:pt x="1006064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C3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5" name="Google Shape;15;p12"/>
            <p:cNvSpPr/>
            <p:nvPr/>
          </p:nvSpPr>
          <p:spPr>
            <a:xfrm>
              <a:off x="7503301" y="4252977"/>
              <a:ext cx="671141" cy="1687299"/>
            </a:xfrm>
            <a:custGeom>
              <a:rect b="b" l="l" r="r" t="t"/>
              <a:pathLst>
                <a:path extrusionOk="0" h="1687299" w="671141">
                  <a:moveTo>
                    <a:pt x="416577" y="67075"/>
                  </a:moveTo>
                  <a:cubicBezTo>
                    <a:pt x="378675" y="41279"/>
                    <a:pt x="336728" y="22001"/>
                    <a:pt x="292470" y="10036"/>
                  </a:cubicBezTo>
                  <a:cubicBezTo>
                    <a:pt x="204313" y="-12704"/>
                    <a:pt x="127333" y="5081"/>
                    <a:pt x="74363" y="44462"/>
                  </a:cubicBezTo>
                  <a:cubicBezTo>
                    <a:pt x="-1854" y="101374"/>
                    <a:pt x="-31833" y="188903"/>
                    <a:pt x="44130" y="210245"/>
                  </a:cubicBezTo>
                  <a:cubicBezTo>
                    <a:pt x="120093" y="231587"/>
                    <a:pt x="184750" y="182424"/>
                    <a:pt x="281037" y="213802"/>
                  </a:cubicBezTo>
                  <a:lnTo>
                    <a:pt x="284722" y="214945"/>
                  </a:lnTo>
                  <a:cubicBezTo>
                    <a:pt x="344639" y="236187"/>
                    <a:pt x="401787" y="264550"/>
                    <a:pt x="454940" y="299425"/>
                  </a:cubicBezTo>
                  <a:cubicBezTo>
                    <a:pt x="429410" y="363068"/>
                    <a:pt x="411089" y="429371"/>
                    <a:pt x="400318" y="497093"/>
                  </a:cubicBezTo>
                  <a:cubicBezTo>
                    <a:pt x="343917" y="848985"/>
                    <a:pt x="509053" y="1264522"/>
                    <a:pt x="669617" y="1687300"/>
                  </a:cubicBezTo>
                  <a:lnTo>
                    <a:pt x="671142" y="1687300"/>
                  </a:lnTo>
                  <a:lnTo>
                    <a:pt x="461418" y="99977"/>
                  </a:lnTo>
                  <a:cubicBezTo>
                    <a:pt x="448207" y="89306"/>
                    <a:pt x="433726" y="78254"/>
                    <a:pt x="416577" y="67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6" name="Google Shape;16;p12"/>
            <p:cNvSpPr/>
            <p:nvPr/>
          </p:nvSpPr>
          <p:spPr>
            <a:xfrm>
              <a:off x="9058052" y="6404976"/>
              <a:ext cx="98319" cy="12957"/>
            </a:xfrm>
            <a:custGeom>
              <a:rect b="b" l="l" r="r" t="t"/>
              <a:pathLst>
                <a:path extrusionOk="0" h="12957" w="98319">
                  <a:moveTo>
                    <a:pt x="127" y="12958"/>
                  </a:moveTo>
                  <a:lnTo>
                    <a:pt x="98320" y="0"/>
                  </a:lnTo>
                  <a:lnTo>
                    <a:pt x="0" y="12958"/>
                  </a:lnTo>
                  <a:lnTo>
                    <a:pt x="127" y="12958"/>
                  </a:lnTo>
                  <a:close/>
                </a:path>
              </a:pathLst>
            </a:custGeom>
            <a:solidFill>
              <a:srgbClr val="55C3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7" name="Google Shape;17;p12"/>
            <p:cNvSpPr/>
            <p:nvPr/>
          </p:nvSpPr>
          <p:spPr>
            <a:xfrm>
              <a:off x="9440915" y="3710058"/>
              <a:ext cx="197795" cy="286685"/>
            </a:xfrm>
            <a:custGeom>
              <a:rect b="b" l="l" r="r" t="t"/>
              <a:pathLst>
                <a:path extrusionOk="0" h="286685" w="197795">
                  <a:moveTo>
                    <a:pt x="193591" y="80759"/>
                  </a:moveTo>
                  <a:cubicBezTo>
                    <a:pt x="221665" y="5680"/>
                    <a:pt x="103782" y="-28365"/>
                    <a:pt x="0" y="28293"/>
                  </a:cubicBezTo>
                  <a:lnTo>
                    <a:pt x="34171" y="286685"/>
                  </a:lnTo>
                  <a:cubicBezTo>
                    <a:pt x="36838" y="283891"/>
                    <a:pt x="39506" y="280969"/>
                    <a:pt x="42300" y="278174"/>
                  </a:cubicBezTo>
                  <a:cubicBezTo>
                    <a:pt x="102130" y="218086"/>
                    <a:pt x="162723" y="163206"/>
                    <a:pt x="193591" y="8075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8" name="Google Shape;18;p12"/>
            <p:cNvSpPr/>
            <p:nvPr/>
          </p:nvSpPr>
          <p:spPr>
            <a:xfrm>
              <a:off x="9527929" y="4396781"/>
              <a:ext cx="159330" cy="1122241"/>
            </a:xfrm>
            <a:custGeom>
              <a:rect b="b" l="l" r="r" t="t"/>
              <a:pathLst>
                <a:path extrusionOk="0" h="1122241" w="159330">
                  <a:moveTo>
                    <a:pt x="0" y="0"/>
                  </a:moveTo>
                  <a:lnTo>
                    <a:pt x="148242" y="1122242"/>
                  </a:lnTo>
                  <a:cubicBezTo>
                    <a:pt x="145851" y="1087093"/>
                    <a:pt x="145851" y="1051822"/>
                    <a:pt x="148242" y="1016674"/>
                  </a:cubicBezTo>
                  <a:cubicBezTo>
                    <a:pt x="164882" y="826119"/>
                    <a:pt x="187367" y="364341"/>
                    <a:pt x="11686" y="22231"/>
                  </a:cubicBezTo>
                  <a:cubicBezTo>
                    <a:pt x="8257" y="14736"/>
                    <a:pt x="4065" y="736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9" name="Google Shape;19;p12"/>
            <p:cNvSpPr/>
            <p:nvPr/>
          </p:nvSpPr>
          <p:spPr>
            <a:xfrm>
              <a:off x="8057831" y="3813937"/>
              <a:ext cx="1557113" cy="2113762"/>
            </a:xfrm>
            <a:custGeom>
              <a:rect b="b" l="l" r="r" t="t"/>
              <a:pathLst>
                <a:path extrusionOk="0" h="2113762" w="1557113">
                  <a:moveTo>
                    <a:pt x="1507699" y="1555818"/>
                  </a:moveTo>
                  <a:lnTo>
                    <a:pt x="1449901" y="1117796"/>
                  </a:lnTo>
                  <a:cubicBezTo>
                    <a:pt x="1449711" y="1162885"/>
                    <a:pt x="1442160" y="1207640"/>
                    <a:pt x="1427544" y="1250295"/>
                  </a:cubicBezTo>
                  <a:cubicBezTo>
                    <a:pt x="1425498" y="1255667"/>
                    <a:pt x="1421311" y="1259946"/>
                    <a:pt x="1415985" y="1262109"/>
                  </a:cubicBezTo>
                  <a:cubicBezTo>
                    <a:pt x="1410661" y="1264332"/>
                    <a:pt x="1404668" y="1264332"/>
                    <a:pt x="1399344" y="1262109"/>
                  </a:cubicBezTo>
                  <a:lnTo>
                    <a:pt x="1297721" y="1213835"/>
                  </a:lnTo>
                  <a:lnTo>
                    <a:pt x="1270410" y="1365390"/>
                  </a:lnTo>
                  <a:cubicBezTo>
                    <a:pt x="1269705" y="1370454"/>
                    <a:pt x="1267007" y="1375027"/>
                    <a:pt x="1262915" y="1378094"/>
                  </a:cubicBezTo>
                  <a:cubicBezTo>
                    <a:pt x="1261264" y="1379491"/>
                    <a:pt x="1248434" y="1389527"/>
                    <a:pt x="1226331" y="1404644"/>
                  </a:cubicBezTo>
                  <a:cubicBezTo>
                    <a:pt x="1204228" y="1419761"/>
                    <a:pt x="1177425" y="1436530"/>
                    <a:pt x="1142111" y="1456094"/>
                  </a:cubicBezTo>
                  <a:cubicBezTo>
                    <a:pt x="1056013" y="1503880"/>
                    <a:pt x="964201" y="1540547"/>
                    <a:pt x="868873" y="1565219"/>
                  </a:cubicBezTo>
                  <a:cubicBezTo>
                    <a:pt x="830310" y="1575108"/>
                    <a:pt x="791204" y="1582743"/>
                    <a:pt x="751753" y="1588085"/>
                  </a:cubicBezTo>
                  <a:cubicBezTo>
                    <a:pt x="593730" y="1608919"/>
                    <a:pt x="507732" y="1578049"/>
                    <a:pt x="503286" y="1576525"/>
                  </a:cubicBezTo>
                  <a:cubicBezTo>
                    <a:pt x="499716" y="1575156"/>
                    <a:pt x="496594" y="1572826"/>
                    <a:pt x="494267" y="1569792"/>
                  </a:cubicBezTo>
                  <a:lnTo>
                    <a:pt x="484867" y="1557977"/>
                  </a:lnTo>
                  <a:lnTo>
                    <a:pt x="408650" y="1461048"/>
                  </a:lnTo>
                  <a:lnTo>
                    <a:pt x="388579" y="1519231"/>
                  </a:lnTo>
                  <a:lnTo>
                    <a:pt x="380831" y="1541717"/>
                  </a:lnTo>
                  <a:cubicBezTo>
                    <a:pt x="378766" y="1547674"/>
                    <a:pt x="374085" y="1552355"/>
                    <a:pt x="368128" y="1554420"/>
                  </a:cubicBezTo>
                  <a:cubicBezTo>
                    <a:pt x="362397" y="1556695"/>
                    <a:pt x="355941" y="1556227"/>
                    <a:pt x="350598" y="1553150"/>
                  </a:cubicBezTo>
                  <a:lnTo>
                    <a:pt x="260408" y="1502335"/>
                  </a:lnTo>
                  <a:cubicBezTo>
                    <a:pt x="167931" y="1450377"/>
                    <a:pt x="124742" y="1398801"/>
                    <a:pt x="122963" y="1396641"/>
                  </a:cubicBezTo>
                  <a:cubicBezTo>
                    <a:pt x="115578" y="1387910"/>
                    <a:pt x="116668" y="1374844"/>
                    <a:pt x="125398" y="1367458"/>
                  </a:cubicBezTo>
                  <a:cubicBezTo>
                    <a:pt x="134128" y="1360072"/>
                    <a:pt x="147193" y="1361162"/>
                    <a:pt x="154578" y="1369893"/>
                  </a:cubicBezTo>
                  <a:cubicBezTo>
                    <a:pt x="154669" y="1370000"/>
                    <a:pt x="154759" y="1370108"/>
                    <a:pt x="154848" y="1370217"/>
                  </a:cubicBezTo>
                  <a:cubicBezTo>
                    <a:pt x="191251" y="1408926"/>
                    <a:pt x="233783" y="1441374"/>
                    <a:pt x="280732" y="1466257"/>
                  </a:cubicBezTo>
                  <a:lnTo>
                    <a:pt x="349328" y="1504368"/>
                  </a:lnTo>
                  <a:lnTo>
                    <a:pt x="376003" y="1427003"/>
                  </a:lnTo>
                  <a:lnTo>
                    <a:pt x="381466" y="1411123"/>
                  </a:lnTo>
                  <a:cubicBezTo>
                    <a:pt x="385092" y="1400351"/>
                    <a:pt x="396763" y="1394559"/>
                    <a:pt x="407535" y="1398186"/>
                  </a:cubicBezTo>
                  <a:cubicBezTo>
                    <a:pt x="411405" y="1399489"/>
                    <a:pt x="414800" y="1401914"/>
                    <a:pt x="417288" y="1405152"/>
                  </a:cubicBezTo>
                  <a:lnTo>
                    <a:pt x="473435" y="1476801"/>
                  </a:lnTo>
                  <a:lnTo>
                    <a:pt x="522086" y="1538795"/>
                  </a:lnTo>
                  <a:cubicBezTo>
                    <a:pt x="547492" y="1546036"/>
                    <a:pt x="664485" y="1573730"/>
                    <a:pt x="857949" y="1524567"/>
                  </a:cubicBezTo>
                  <a:cubicBezTo>
                    <a:pt x="955596" y="1499365"/>
                    <a:pt x="1049388" y="1461077"/>
                    <a:pt x="1136776" y="1410742"/>
                  </a:cubicBezTo>
                  <a:cubicBezTo>
                    <a:pt x="1174885" y="1388638"/>
                    <a:pt x="1203974" y="1369455"/>
                    <a:pt x="1220742" y="1357514"/>
                  </a:cubicBezTo>
                  <a:lnTo>
                    <a:pt x="1231666" y="1349510"/>
                  </a:lnTo>
                  <a:lnTo>
                    <a:pt x="1262407" y="1179281"/>
                  </a:lnTo>
                  <a:cubicBezTo>
                    <a:pt x="1263510" y="1172953"/>
                    <a:pt x="1267503" y="1167503"/>
                    <a:pt x="1273204" y="1164545"/>
                  </a:cubicBezTo>
                  <a:cubicBezTo>
                    <a:pt x="1279011" y="1161683"/>
                    <a:pt x="1285817" y="1161683"/>
                    <a:pt x="1291624" y="1164545"/>
                  </a:cubicBezTo>
                  <a:lnTo>
                    <a:pt x="1396168" y="1214089"/>
                  </a:lnTo>
                  <a:cubicBezTo>
                    <a:pt x="1409007" y="1164648"/>
                    <a:pt x="1412326" y="1113216"/>
                    <a:pt x="1405949" y="1062535"/>
                  </a:cubicBezTo>
                  <a:cubicBezTo>
                    <a:pt x="1404566" y="1051182"/>
                    <a:pt x="1412647" y="1040858"/>
                    <a:pt x="1423999" y="1039475"/>
                  </a:cubicBezTo>
                  <a:cubicBezTo>
                    <a:pt x="1430191" y="1038721"/>
                    <a:pt x="1436394" y="1040798"/>
                    <a:pt x="1440882" y="1045131"/>
                  </a:cubicBezTo>
                  <a:lnTo>
                    <a:pt x="1359711" y="431162"/>
                  </a:lnTo>
                  <a:cubicBezTo>
                    <a:pt x="1338729" y="408481"/>
                    <a:pt x="1316507" y="386979"/>
                    <a:pt x="1293148" y="366755"/>
                  </a:cubicBezTo>
                  <a:cubicBezTo>
                    <a:pt x="1293564" y="365840"/>
                    <a:pt x="1294030" y="364949"/>
                    <a:pt x="1294545" y="364087"/>
                  </a:cubicBezTo>
                  <a:cubicBezTo>
                    <a:pt x="1307793" y="335716"/>
                    <a:pt x="1322988" y="308295"/>
                    <a:pt x="1340021" y="282022"/>
                  </a:cubicBezTo>
                  <a:lnTo>
                    <a:pt x="1301913" y="0"/>
                  </a:lnTo>
                  <a:cubicBezTo>
                    <a:pt x="1243988" y="84607"/>
                    <a:pt x="1203212" y="217360"/>
                    <a:pt x="1187587" y="288754"/>
                  </a:cubicBezTo>
                  <a:cubicBezTo>
                    <a:pt x="1150041" y="264861"/>
                    <a:pt x="1110862" y="243636"/>
                    <a:pt x="1070341" y="225236"/>
                  </a:cubicBezTo>
                  <a:cubicBezTo>
                    <a:pt x="1039099" y="211171"/>
                    <a:pt x="1007126" y="198789"/>
                    <a:pt x="974562" y="188141"/>
                  </a:cubicBezTo>
                  <a:cubicBezTo>
                    <a:pt x="844357" y="145965"/>
                    <a:pt x="711739" y="134786"/>
                    <a:pt x="598684" y="157907"/>
                  </a:cubicBezTo>
                  <a:cubicBezTo>
                    <a:pt x="498611" y="179464"/>
                    <a:pt x="402662" y="216997"/>
                    <a:pt x="314522" y="269064"/>
                  </a:cubicBezTo>
                  <a:cubicBezTo>
                    <a:pt x="286194" y="285579"/>
                    <a:pt x="258249" y="303618"/>
                    <a:pt x="230683" y="323436"/>
                  </a:cubicBezTo>
                  <a:cubicBezTo>
                    <a:pt x="141399" y="387109"/>
                    <a:pt x="63423" y="465305"/>
                    <a:pt x="0" y="554769"/>
                  </a:cubicBezTo>
                  <a:lnTo>
                    <a:pt x="205912" y="2113763"/>
                  </a:lnTo>
                  <a:lnTo>
                    <a:pt x="212264" y="2113000"/>
                  </a:lnTo>
                  <a:lnTo>
                    <a:pt x="315411" y="2099407"/>
                  </a:lnTo>
                  <a:lnTo>
                    <a:pt x="362920" y="2093056"/>
                  </a:lnTo>
                  <a:lnTo>
                    <a:pt x="440788" y="2082766"/>
                  </a:lnTo>
                  <a:lnTo>
                    <a:pt x="463018" y="2079844"/>
                  </a:lnTo>
                  <a:lnTo>
                    <a:pt x="551938" y="2068029"/>
                  </a:lnTo>
                  <a:lnTo>
                    <a:pt x="1211215" y="1980882"/>
                  </a:lnTo>
                  <a:lnTo>
                    <a:pt x="1300134" y="1969068"/>
                  </a:lnTo>
                  <a:lnTo>
                    <a:pt x="1557113" y="1935149"/>
                  </a:lnTo>
                  <a:lnTo>
                    <a:pt x="1514812" y="1614763"/>
                  </a:lnTo>
                  <a:close/>
                  <a:moveTo>
                    <a:pt x="388833" y="831709"/>
                  </a:moveTo>
                  <a:cubicBezTo>
                    <a:pt x="402668" y="796063"/>
                    <a:pt x="423731" y="763666"/>
                    <a:pt x="450696" y="736559"/>
                  </a:cubicBezTo>
                  <a:cubicBezTo>
                    <a:pt x="598557" y="591737"/>
                    <a:pt x="815395" y="618160"/>
                    <a:pt x="831781" y="618415"/>
                  </a:cubicBezTo>
                  <a:cubicBezTo>
                    <a:pt x="905912" y="618414"/>
                    <a:pt x="978359" y="640530"/>
                    <a:pt x="1039853" y="681933"/>
                  </a:cubicBezTo>
                  <a:cubicBezTo>
                    <a:pt x="1066516" y="700477"/>
                    <a:pt x="1090166" y="723015"/>
                    <a:pt x="1109973" y="748754"/>
                  </a:cubicBezTo>
                  <a:cubicBezTo>
                    <a:pt x="1123509" y="766200"/>
                    <a:pt x="1135859" y="784534"/>
                    <a:pt x="1146938" y="803634"/>
                  </a:cubicBezTo>
                  <a:cubicBezTo>
                    <a:pt x="1187715" y="874774"/>
                    <a:pt x="1209310" y="963319"/>
                    <a:pt x="1185682" y="1096454"/>
                  </a:cubicBezTo>
                  <a:cubicBezTo>
                    <a:pt x="1182380" y="1114365"/>
                    <a:pt x="1178695" y="1132913"/>
                    <a:pt x="1173741" y="1152604"/>
                  </a:cubicBezTo>
                  <a:cubicBezTo>
                    <a:pt x="1163880" y="1190537"/>
                    <a:pt x="1143594" y="1224950"/>
                    <a:pt x="1115181" y="1251946"/>
                  </a:cubicBezTo>
                  <a:cubicBezTo>
                    <a:pt x="991075" y="1374155"/>
                    <a:pt x="716313" y="1398419"/>
                    <a:pt x="548635" y="1318640"/>
                  </a:cubicBezTo>
                  <a:cubicBezTo>
                    <a:pt x="506263" y="1298114"/>
                    <a:pt x="469512" y="1267597"/>
                    <a:pt x="441550" y="1229715"/>
                  </a:cubicBezTo>
                  <a:cubicBezTo>
                    <a:pt x="358728" y="1119193"/>
                    <a:pt x="339674" y="953918"/>
                    <a:pt x="388833" y="83132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20" name="Google Shape;20;p12"/>
            <p:cNvSpPr/>
            <p:nvPr/>
          </p:nvSpPr>
          <p:spPr>
            <a:xfrm>
              <a:off x="9193972" y="5171451"/>
              <a:ext cx="90062" cy="97818"/>
            </a:xfrm>
            <a:custGeom>
              <a:rect b="b" l="l" r="r" t="t"/>
              <a:pathLst>
                <a:path extrusionOk="0" h="97818" w="90062">
                  <a:moveTo>
                    <a:pt x="5843" y="97818"/>
                  </a:moveTo>
                  <a:cubicBezTo>
                    <a:pt x="41157" y="78255"/>
                    <a:pt x="69357" y="59707"/>
                    <a:pt x="90063" y="46368"/>
                  </a:cubicBezTo>
                  <a:lnTo>
                    <a:pt x="83966" y="0"/>
                  </a:lnTo>
                  <a:cubicBezTo>
                    <a:pt x="67198" y="11942"/>
                    <a:pt x="38489" y="31124"/>
                    <a:pt x="0" y="532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21" name="Google Shape;21;p12"/>
            <p:cNvSpPr/>
            <p:nvPr/>
          </p:nvSpPr>
          <p:spPr>
            <a:xfrm>
              <a:off x="8434469" y="5210792"/>
              <a:ext cx="108990" cy="160360"/>
            </a:xfrm>
            <a:custGeom>
              <a:rect b="b" l="l" r="r" t="t"/>
              <a:pathLst>
                <a:path extrusionOk="0" h="160360" w="108990">
                  <a:moveTo>
                    <a:pt x="41284" y="8044"/>
                  </a:moveTo>
                  <a:cubicBezTo>
                    <a:pt x="34361" y="-970"/>
                    <a:pt x="21441" y="-2663"/>
                    <a:pt x="12428" y="4261"/>
                  </a:cubicBezTo>
                  <a:cubicBezTo>
                    <a:pt x="9190" y="6749"/>
                    <a:pt x="6765" y="10144"/>
                    <a:pt x="5462" y="14014"/>
                  </a:cubicBezTo>
                  <a:lnTo>
                    <a:pt x="0" y="29894"/>
                  </a:lnTo>
                  <a:lnTo>
                    <a:pt x="12703" y="121614"/>
                  </a:lnTo>
                  <a:lnTo>
                    <a:pt x="32774" y="63431"/>
                  </a:lnTo>
                  <a:lnTo>
                    <a:pt x="108990" y="160360"/>
                  </a:lnTo>
                  <a:lnTo>
                    <a:pt x="98321" y="7969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22" name="Google Shape;22;p12"/>
            <p:cNvSpPr/>
            <p:nvPr/>
          </p:nvSpPr>
          <p:spPr>
            <a:xfrm>
              <a:off x="8773522" y="4056347"/>
              <a:ext cx="237566" cy="191056"/>
            </a:xfrm>
            <a:custGeom>
              <a:rect b="b" l="l" r="r" t="t"/>
              <a:pathLst>
                <a:path extrusionOk="0" h="191056" w="237566">
                  <a:moveTo>
                    <a:pt x="129682" y="2644"/>
                  </a:moveTo>
                  <a:cubicBezTo>
                    <a:pt x="117224" y="-881"/>
                    <a:pt x="104033" y="-881"/>
                    <a:pt x="91574" y="2644"/>
                  </a:cubicBezTo>
                  <a:cubicBezTo>
                    <a:pt x="80777" y="2644"/>
                    <a:pt x="69979" y="4422"/>
                    <a:pt x="59690" y="5692"/>
                  </a:cubicBezTo>
                  <a:cubicBezTo>
                    <a:pt x="21577" y="11248"/>
                    <a:pt x="-4817" y="46649"/>
                    <a:pt x="738" y="84765"/>
                  </a:cubicBezTo>
                  <a:cubicBezTo>
                    <a:pt x="1556" y="90370"/>
                    <a:pt x="3052" y="95854"/>
                    <a:pt x="5195" y="101097"/>
                  </a:cubicBezTo>
                  <a:cubicBezTo>
                    <a:pt x="39111" y="185068"/>
                    <a:pt x="223684" y="243886"/>
                    <a:pt x="232829" y="119771"/>
                  </a:cubicBezTo>
                  <a:cubicBezTo>
                    <a:pt x="239145" y="103422"/>
                    <a:pt x="239145" y="85306"/>
                    <a:pt x="232829" y="68957"/>
                  </a:cubicBezTo>
                  <a:cubicBezTo>
                    <a:pt x="214029" y="22207"/>
                    <a:pt x="173380" y="5947"/>
                    <a:pt x="129682" y="2644"/>
                  </a:cubicBezTo>
                  <a:close/>
                </a:path>
              </a:pathLst>
            </a:custGeom>
            <a:solidFill>
              <a:srgbClr val="BAE6E5">
                <a:alpha val="3490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23" name="Google Shape;23;p12"/>
            <p:cNvSpPr/>
            <p:nvPr/>
          </p:nvSpPr>
          <p:spPr>
            <a:xfrm>
              <a:off x="8258234" y="5799017"/>
              <a:ext cx="115150" cy="128428"/>
            </a:xfrm>
            <a:custGeom>
              <a:rect b="b" l="l" r="r" t="t"/>
              <a:pathLst>
                <a:path extrusionOk="0" h="128428" w="115150">
                  <a:moveTo>
                    <a:pt x="86680" y="15493"/>
                  </a:moveTo>
                  <a:cubicBezTo>
                    <a:pt x="78122" y="4202"/>
                    <a:pt x="64129" y="-1581"/>
                    <a:pt x="50096" y="376"/>
                  </a:cubicBezTo>
                  <a:cubicBezTo>
                    <a:pt x="43125" y="877"/>
                    <a:pt x="36251" y="2286"/>
                    <a:pt x="29645" y="4568"/>
                  </a:cubicBezTo>
                  <a:cubicBezTo>
                    <a:pt x="14726" y="12297"/>
                    <a:pt x="4493" y="26794"/>
                    <a:pt x="2207" y="43441"/>
                  </a:cubicBezTo>
                  <a:cubicBezTo>
                    <a:pt x="-1148" y="65291"/>
                    <a:pt x="-675" y="87558"/>
                    <a:pt x="3604" y="109246"/>
                  </a:cubicBezTo>
                  <a:cubicBezTo>
                    <a:pt x="4568" y="116270"/>
                    <a:pt x="7422" y="122901"/>
                    <a:pt x="11861" y="128429"/>
                  </a:cubicBezTo>
                  <a:lnTo>
                    <a:pt x="115008" y="114836"/>
                  </a:lnTo>
                  <a:cubicBezTo>
                    <a:pt x="115198" y="112426"/>
                    <a:pt x="115198" y="110005"/>
                    <a:pt x="115008" y="107595"/>
                  </a:cubicBezTo>
                  <a:cubicBezTo>
                    <a:pt x="112285" y="75217"/>
                    <a:pt x="102623" y="43805"/>
                    <a:pt x="86681" y="15493"/>
                  </a:cubicBezTo>
                  <a:close/>
                </a:path>
              </a:pathLst>
            </a:custGeom>
            <a:solidFill>
              <a:srgbClr val="BAE6E5">
                <a:alpha val="3490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24" name="Google Shape;24;p12"/>
            <p:cNvSpPr/>
            <p:nvPr/>
          </p:nvSpPr>
          <p:spPr>
            <a:xfrm>
              <a:off x="8420750" y="5873136"/>
              <a:ext cx="77869" cy="34365"/>
            </a:xfrm>
            <a:custGeom>
              <a:rect b="b" l="l" r="r" t="t"/>
              <a:pathLst>
                <a:path extrusionOk="0" h="34365" w="77869">
                  <a:moveTo>
                    <a:pt x="35187" y="701"/>
                  </a:moveTo>
                  <a:cubicBezTo>
                    <a:pt x="16883" y="1987"/>
                    <a:pt x="2096" y="16136"/>
                    <a:pt x="0" y="34365"/>
                  </a:cubicBezTo>
                  <a:lnTo>
                    <a:pt x="77869" y="24075"/>
                  </a:lnTo>
                  <a:cubicBezTo>
                    <a:pt x="71116" y="7031"/>
                    <a:pt x="53185" y="-2789"/>
                    <a:pt x="35188" y="701"/>
                  </a:cubicBezTo>
                  <a:close/>
                </a:path>
              </a:pathLst>
            </a:custGeom>
            <a:solidFill>
              <a:srgbClr val="BAE6E5">
                <a:alpha val="3490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25" name="Google Shape;25;p12"/>
            <p:cNvSpPr/>
            <p:nvPr/>
          </p:nvSpPr>
          <p:spPr>
            <a:xfrm>
              <a:off x="9499975" y="5367869"/>
              <a:ext cx="73431" cy="69804"/>
            </a:xfrm>
            <a:custGeom>
              <a:rect b="b" l="l" r="r" t="t"/>
              <a:pathLst>
                <a:path extrusionOk="0" h="69804" w="73431">
                  <a:moveTo>
                    <a:pt x="65555" y="1886"/>
                  </a:moveTo>
                  <a:cubicBezTo>
                    <a:pt x="59041" y="-4"/>
                    <a:pt x="52198" y="-480"/>
                    <a:pt x="45485" y="488"/>
                  </a:cubicBezTo>
                  <a:lnTo>
                    <a:pt x="35323" y="1759"/>
                  </a:lnTo>
                  <a:cubicBezTo>
                    <a:pt x="13855" y="4680"/>
                    <a:pt x="-2786" y="19290"/>
                    <a:pt x="390" y="40759"/>
                  </a:cubicBezTo>
                  <a:cubicBezTo>
                    <a:pt x="3565" y="62228"/>
                    <a:pt x="22747" y="72137"/>
                    <a:pt x="44215" y="69342"/>
                  </a:cubicBezTo>
                  <a:lnTo>
                    <a:pt x="54504" y="67945"/>
                  </a:lnTo>
                  <a:cubicBezTo>
                    <a:pt x="61208" y="67103"/>
                    <a:pt x="67659" y="64851"/>
                    <a:pt x="73431" y="61339"/>
                  </a:cubicBezTo>
                  <a:close/>
                </a:path>
              </a:pathLst>
            </a:custGeom>
            <a:solidFill>
              <a:srgbClr val="BAE6E5">
                <a:alpha val="3490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26" name="Google Shape;26;p12"/>
            <p:cNvSpPr/>
            <p:nvPr/>
          </p:nvSpPr>
          <p:spPr>
            <a:xfrm>
              <a:off x="8800818" y="-463"/>
              <a:ext cx="1114635" cy="3396959"/>
            </a:xfrm>
            <a:custGeom>
              <a:rect b="b" l="l" r="r" t="t"/>
              <a:pathLst>
                <a:path extrusionOk="0" h="3396959" w="1033166">
                  <a:moveTo>
                    <a:pt x="1028929" y="0"/>
                  </a:moveTo>
                  <a:lnTo>
                    <a:pt x="0" y="0"/>
                  </a:lnTo>
                  <a:cubicBezTo>
                    <a:pt x="33155" y="325849"/>
                    <a:pt x="79647" y="887478"/>
                    <a:pt x="93747" y="1576271"/>
                  </a:cubicBezTo>
                  <a:cubicBezTo>
                    <a:pt x="104163" y="2084417"/>
                    <a:pt x="96923" y="2663069"/>
                    <a:pt x="53479" y="3266747"/>
                  </a:cubicBezTo>
                  <a:cubicBezTo>
                    <a:pt x="50431" y="3310024"/>
                    <a:pt x="47128" y="3353428"/>
                    <a:pt x="43571" y="3396959"/>
                  </a:cubicBezTo>
                  <a:lnTo>
                    <a:pt x="455778" y="3338650"/>
                  </a:lnTo>
                  <a:lnTo>
                    <a:pt x="462256" y="3321754"/>
                  </a:lnTo>
                  <a:cubicBezTo>
                    <a:pt x="637707" y="2861603"/>
                    <a:pt x="773694" y="2387359"/>
                    <a:pt x="868747" y="1904152"/>
                  </a:cubicBezTo>
                  <a:cubicBezTo>
                    <a:pt x="1028421" y="1092388"/>
                    <a:pt x="1043283" y="415410"/>
                    <a:pt x="1028929" y="0"/>
                  </a:cubicBezTo>
                  <a:close/>
                </a:path>
              </a:pathLst>
            </a:custGeom>
            <a:solidFill>
              <a:srgbClr val="898E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27" name="Google Shape;27;p12"/>
            <p:cNvSpPr/>
            <p:nvPr/>
          </p:nvSpPr>
          <p:spPr>
            <a:xfrm>
              <a:off x="6425810" y="-463"/>
              <a:ext cx="1919397" cy="3529966"/>
            </a:xfrm>
            <a:custGeom>
              <a:rect b="b" l="l" r="r" t="t"/>
              <a:pathLst>
                <a:path extrusionOk="0" h="3529966" w="1919397">
                  <a:moveTo>
                    <a:pt x="1324778" y="1421921"/>
                  </a:moveTo>
                  <a:cubicBezTo>
                    <a:pt x="1197750" y="870709"/>
                    <a:pt x="1117214" y="420618"/>
                    <a:pt x="1073643" y="149522"/>
                  </a:cubicBezTo>
                  <a:cubicBezTo>
                    <a:pt x="1065386" y="100740"/>
                    <a:pt x="1057764" y="49925"/>
                    <a:pt x="1050397" y="0"/>
                  </a:cubicBezTo>
                  <a:lnTo>
                    <a:pt x="0" y="0"/>
                  </a:lnTo>
                  <a:cubicBezTo>
                    <a:pt x="0" y="1652"/>
                    <a:pt x="0" y="3303"/>
                    <a:pt x="635" y="4954"/>
                  </a:cubicBezTo>
                  <a:cubicBezTo>
                    <a:pt x="1270" y="6606"/>
                    <a:pt x="2667" y="21088"/>
                    <a:pt x="7240" y="51831"/>
                  </a:cubicBezTo>
                  <a:cubicBezTo>
                    <a:pt x="18842" y="130848"/>
                    <a:pt x="32985" y="208467"/>
                    <a:pt x="49668" y="284689"/>
                  </a:cubicBezTo>
                  <a:cubicBezTo>
                    <a:pt x="130793" y="668752"/>
                    <a:pt x="240643" y="1046180"/>
                    <a:pt x="378290" y="1413791"/>
                  </a:cubicBezTo>
                  <a:cubicBezTo>
                    <a:pt x="657549" y="2167958"/>
                    <a:pt x="1039388" y="2880047"/>
                    <a:pt x="1513034" y="3529967"/>
                  </a:cubicBezTo>
                  <a:lnTo>
                    <a:pt x="1832129" y="3484742"/>
                  </a:lnTo>
                  <a:lnTo>
                    <a:pt x="1919397" y="3472038"/>
                  </a:lnTo>
                  <a:cubicBezTo>
                    <a:pt x="1914952" y="3459334"/>
                    <a:pt x="1910505" y="3447520"/>
                    <a:pt x="1906694" y="3435198"/>
                  </a:cubicBezTo>
                  <a:cubicBezTo>
                    <a:pt x="1650224" y="2712359"/>
                    <a:pt x="1460698" y="2009592"/>
                    <a:pt x="1324778" y="1421921"/>
                  </a:cubicBezTo>
                  <a:close/>
                </a:path>
              </a:pathLst>
            </a:custGeom>
            <a:solidFill>
              <a:srgbClr val="898E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28" name="Google Shape;28;p12"/>
            <p:cNvSpPr/>
            <p:nvPr/>
          </p:nvSpPr>
          <p:spPr>
            <a:xfrm>
              <a:off x="5585606" y="-463"/>
              <a:ext cx="2364123" cy="3576588"/>
            </a:xfrm>
            <a:custGeom>
              <a:rect b="b" l="l" r="r" t="t"/>
              <a:pathLst>
                <a:path extrusionOk="0" h="3576588" w="2364123">
                  <a:moveTo>
                    <a:pt x="900757" y="284689"/>
                  </a:moveTo>
                  <a:cubicBezTo>
                    <a:pt x="883820" y="208467"/>
                    <a:pt x="869678" y="130848"/>
                    <a:pt x="858330" y="51831"/>
                  </a:cubicBezTo>
                  <a:cubicBezTo>
                    <a:pt x="853757" y="21088"/>
                    <a:pt x="851725" y="4954"/>
                    <a:pt x="851725" y="4954"/>
                  </a:cubicBezTo>
                  <a:cubicBezTo>
                    <a:pt x="851725" y="4954"/>
                    <a:pt x="851725" y="1652"/>
                    <a:pt x="851090" y="0"/>
                  </a:cubicBezTo>
                  <a:lnTo>
                    <a:pt x="0" y="0"/>
                  </a:lnTo>
                  <a:cubicBezTo>
                    <a:pt x="3176" y="38111"/>
                    <a:pt x="7114" y="77111"/>
                    <a:pt x="12703" y="115857"/>
                  </a:cubicBezTo>
                  <a:cubicBezTo>
                    <a:pt x="12703" y="115857"/>
                    <a:pt x="14481" y="131991"/>
                    <a:pt x="19435" y="162734"/>
                  </a:cubicBezTo>
                  <a:cubicBezTo>
                    <a:pt x="31474" y="240867"/>
                    <a:pt x="47500" y="318334"/>
                    <a:pt x="67452" y="394830"/>
                  </a:cubicBezTo>
                  <a:cubicBezTo>
                    <a:pt x="124741" y="631245"/>
                    <a:pt x="238051" y="1003335"/>
                    <a:pt x="453745" y="1452156"/>
                  </a:cubicBezTo>
                  <a:cubicBezTo>
                    <a:pt x="748959" y="2066378"/>
                    <a:pt x="1236366" y="2824151"/>
                    <a:pt x="2035756" y="3576589"/>
                  </a:cubicBezTo>
                  <a:lnTo>
                    <a:pt x="2364124" y="3529967"/>
                  </a:lnTo>
                  <a:cubicBezTo>
                    <a:pt x="1890345" y="2880069"/>
                    <a:pt x="1508377" y="2167980"/>
                    <a:pt x="1228999" y="1413791"/>
                  </a:cubicBezTo>
                  <a:cubicBezTo>
                    <a:pt x="1091481" y="1046170"/>
                    <a:pt x="981759" y="668742"/>
                    <a:pt x="900758" y="28468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29" name="Google Shape;29;p12"/>
            <p:cNvSpPr/>
            <p:nvPr/>
          </p:nvSpPr>
          <p:spPr>
            <a:xfrm>
              <a:off x="9300675" y="-463"/>
              <a:ext cx="757724" cy="3338649"/>
            </a:xfrm>
            <a:custGeom>
              <a:rect b="b" l="l" r="r" t="t"/>
              <a:pathLst>
                <a:path extrusionOk="0" h="3338649" w="757724">
                  <a:moveTo>
                    <a:pt x="573279" y="0"/>
                  </a:moveTo>
                  <a:cubicBezTo>
                    <a:pt x="587633" y="415410"/>
                    <a:pt x="573279" y="1092515"/>
                    <a:pt x="412969" y="1904152"/>
                  </a:cubicBezTo>
                  <a:cubicBezTo>
                    <a:pt x="317917" y="2387359"/>
                    <a:pt x="181929" y="2861603"/>
                    <a:pt x="6479" y="3321754"/>
                  </a:cubicBezTo>
                  <a:lnTo>
                    <a:pt x="0" y="3338650"/>
                  </a:lnTo>
                  <a:lnTo>
                    <a:pt x="39760" y="3332933"/>
                  </a:lnTo>
                  <a:lnTo>
                    <a:pt x="337261" y="3290884"/>
                  </a:lnTo>
                  <a:cubicBezTo>
                    <a:pt x="491863" y="3039546"/>
                    <a:pt x="632238" y="2779728"/>
                    <a:pt x="757724" y="2512657"/>
                  </a:cubicBezTo>
                  <a:lnTo>
                    <a:pt x="7577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30" name="Google Shape;30;p12"/>
            <p:cNvSpPr/>
            <p:nvPr/>
          </p:nvSpPr>
          <p:spPr>
            <a:xfrm>
              <a:off x="7476207" y="-463"/>
              <a:ext cx="1455570" cy="3472418"/>
            </a:xfrm>
            <a:custGeom>
              <a:rect b="b" l="l" r="r" t="t"/>
              <a:pathLst>
                <a:path extrusionOk="0" h="3472418" w="1455570">
                  <a:moveTo>
                    <a:pt x="1358059" y="0"/>
                  </a:moveTo>
                  <a:lnTo>
                    <a:pt x="0" y="0"/>
                  </a:lnTo>
                  <a:cubicBezTo>
                    <a:pt x="7367" y="50815"/>
                    <a:pt x="14989" y="100105"/>
                    <a:pt x="23246" y="149395"/>
                  </a:cubicBezTo>
                  <a:cubicBezTo>
                    <a:pt x="66817" y="420491"/>
                    <a:pt x="146972" y="870582"/>
                    <a:pt x="274381" y="1421794"/>
                  </a:cubicBezTo>
                  <a:cubicBezTo>
                    <a:pt x="410301" y="2009592"/>
                    <a:pt x="599827" y="2712359"/>
                    <a:pt x="856170" y="3435579"/>
                  </a:cubicBezTo>
                  <a:cubicBezTo>
                    <a:pt x="860490" y="3448282"/>
                    <a:pt x="864935" y="3460097"/>
                    <a:pt x="868873" y="3472419"/>
                  </a:cubicBezTo>
                  <a:lnTo>
                    <a:pt x="1401122" y="3396959"/>
                  </a:lnTo>
                  <a:cubicBezTo>
                    <a:pt x="1404678" y="3353513"/>
                    <a:pt x="1407981" y="3310109"/>
                    <a:pt x="1411030" y="3266747"/>
                  </a:cubicBezTo>
                  <a:cubicBezTo>
                    <a:pt x="1454474" y="2663069"/>
                    <a:pt x="1461841" y="2085306"/>
                    <a:pt x="1451298" y="1576271"/>
                  </a:cubicBezTo>
                  <a:cubicBezTo>
                    <a:pt x="1437706" y="887478"/>
                    <a:pt x="1391213" y="325849"/>
                    <a:pt x="1358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31" name="Google Shape;31;p12"/>
            <p:cNvSpPr/>
            <p:nvPr/>
          </p:nvSpPr>
          <p:spPr>
            <a:xfrm>
              <a:off x="7553057" y="5691158"/>
              <a:ext cx="2505850" cy="729190"/>
            </a:xfrm>
            <a:custGeom>
              <a:rect b="b" l="l" r="r" t="t"/>
              <a:pathLst>
                <a:path extrusionOk="0" h="729190" w="2505850">
                  <a:moveTo>
                    <a:pt x="2495689" y="1271"/>
                  </a:moveTo>
                  <a:lnTo>
                    <a:pt x="2152712" y="46622"/>
                  </a:lnTo>
                  <a:lnTo>
                    <a:pt x="2152712" y="51450"/>
                  </a:lnTo>
                  <a:lnTo>
                    <a:pt x="2147885" y="52085"/>
                  </a:lnTo>
                  <a:lnTo>
                    <a:pt x="2063285" y="63264"/>
                  </a:lnTo>
                  <a:lnTo>
                    <a:pt x="2062650" y="58437"/>
                  </a:lnTo>
                  <a:lnTo>
                    <a:pt x="1805671" y="92356"/>
                  </a:lnTo>
                  <a:lnTo>
                    <a:pt x="1716751" y="104170"/>
                  </a:lnTo>
                  <a:lnTo>
                    <a:pt x="1057220" y="191317"/>
                  </a:lnTo>
                  <a:lnTo>
                    <a:pt x="968301" y="203132"/>
                  </a:lnTo>
                  <a:lnTo>
                    <a:pt x="946071" y="206053"/>
                  </a:lnTo>
                  <a:lnTo>
                    <a:pt x="868202" y="216343"/>
                  </a:lnTo>
                  <a:lnTo>
                    <a:pt x="820694" y="222695"/>
                  </a:lnTo>
                  <a:lnTo>
                    <a:pt x="717547" y="236288"/>
                  </a:lnTo>
                  <a:lnTo>
                    <a:pt x="711195" y="237050"/>
                  </a:lnTo>
                  <a:lnTo>
                    <a:pt x="711195" y="241878"/>
                  </a:lnTo>
                  <a:lnTo>
                    <a:pt x="622276" y="253692"/>
                  </a:lnTo>
                  <a:lnTo>
                    <a:pt x="622276" y="248865"/>
                  </a:lnTo>
                  <a:lnTo>
                    <a:pt x="620751" y="248865"/>
                  </a:lnTo>
                  <a:lnTo>
                    <a:pt x="134995" y="313018"/>
                  </a:lnTo>
                  <a:cubicBezTo>
                    <a:pt x="49998" y="324203"/>
                    <a:pt x="-9840" y="402179"/>
                    <a:pt x="1344" y="487182"/>
                  </a:cubicBezTo>
                  <a:cubicBezTo>
                    <a:pt x="1350" y="487226"/>
                    <a:pt x="1356" y="487269"/>
                    <a:pt x="1361" y="487312"/>
                  </a:cubicBezTo>
                  <a:lnTo>
                    <a:pt x="2886" y="506876"/>
                  </a:lnTo>
                  <a:cubicBezTo>
                    <a:pt x="23210" y="505479"/>
                    <a:pt x="43662" y="504462"/>
                    <a:pt x="64240" y="504462"/>
                  </a:cubicBezTo>
                  <a:cubicBezTo>
                    <a:pt x="277008" y="504269"/>
                    <a:pt x="481979" y="584547"/>
                    <a:pt x="638027" y="729190"/>
                  </a:cubicBezTo>
                  <a:cubicBezTo>
                    <a:pt x="679636" y="704361"/>
                    <a:pt x="723279" y="683112"/>
                    <a:pt x="768485" y="665672"/>
                  </a:cubicBezTo>
                  <a:cubicBezTo>
                    <a:pt x="864915" y="628323"/>
                    <a:pt x="967404" y="609073"/>
                    <a:pt x="1070813" y="608887"/>
                  </a:cubicBezTo>
                  <a:lnTo>
                    <a:pt x="1073734" y="608887"/>
                  </a:lnTo>
                  <a:cubicBezTo>
                    <a:pt x="1225689" y="608943"/>
                    <a:pt x="1374844" y="649788"/>
                    <a:pt x="1505630" y="727158"/>
                  </a:cubicBezTo>
                  <a:lnTo>
                    <a:pt x="1603824" y="714454"/>
                  </a:lnTo>
                  <a:lnTo>
                    <a:pt x="1911740" y="673675"/>
                  </a:lnTo>
                  <a:lnTo>
                    <a:pt x="2080560" y="651444"/>
                  </a:lnTo>
                  <a:lnTo>
                    <a:pt x="2253065" y="628577"/>
                  </a:lnTo>
                  <a:lnTo>
                    <a:pt x="2424807" y="605965"/>
                  </a:lnTo>
                  <a:lnTo>
                    <a:pt x="2505851" y="595167"/>
                  </a:lnTo>
                  <a:lnTo>
                    <a:pt x="2505851" y="0"/>
                  </a:lnTo>
                  <a:close/>
                </a:path>
              </a:pathLst>
            </a:custGeom>
            <a:solidFill>
              <a:srgbClr val="CC8E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32" name="Google Shape;32;p12"/>
            <p:cNvSpPr/>
            <p:nvPr/>
          </p:nvSpPr>
          <p:spPr>
            <a:xfrm>
              <a:off x="9002413" y="3763758"/>
              <a:ext cx="125884" cy="275796"/>
            </a:xfrm>
            <a:custGeom>
              <a:rect b="b" l="l" r="r" t="t"/>
              <a:pathLst>
                <a:path extrusionOk="0" h="275796" w="125884">
                  <a:moveTo>
                    <a:pt x="0" y="11560"/>
                  </a:moveTo>
                  <a:lnTo>
                    <a:pt x="30106" y="238702"/>
                  </a:lnTo>
                  <a:cubicBezTo>
                    <a:pt x="62671" y="249349"/>
                    <a:pt x="94643" y="261732"/>
                    <a:pt x="125885" y="275797"/>
                  </a:cubicBezTo>
                  <a:lnTo>
                    <a:pt x="89428" y="0"/>
                  </a:lnTo>
                  <a:close/>
                </a:path>
              </a:pathLst>
            </a:custGeom>
            <a:solidFill>
              <a:srgbClr val="AEAB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33" name="Google Shape;33;p12"/>
            <p:cNvSpPr/>
            <p:nvPr/>
          </p:nvSpPr>
          <p:spPr>
            <a:xfrm>
              <a:off x="8253454" y="3860560"/>
              <a:ext cx="119026" cy="277575"/>
            </a:xfrm>
            <a:custGeom>
              <a:rect b="b" l="l" r="r" t="t"/>
              <a:pathLst>
                <a:path extrusionOk="0" h="277575" w="119026">
                  <a:moveTo>
                    <a:pt x="0" y="10798"/>
                  </a:moveTo>
                  <a:lnTo>
                    <a:pt x="35187" y="277575"/>
                  </a:lnTo>
                  <a:cubicBezTo>
                    <a:pt x="62752" y="257757"/>
                    <a:pt x="90698" y="239464"/>
                    <a:pt x="119026" y="223204"/>
                  </a:cubicBezTo>
                  <a:lnTo>
                    <a:pt x="90063" y="0"/>
                  </a:lnTo>
                  <a:close/>
                </a:path>
              </a:pathLst>
            </a:custGeom>
            <a:solidFill>
              <a:srgbClr val="AEAB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34" name="Google Shape;34;p12"/>
            <p:cNvSpPr/>
            <p:nvPr/>
          </p:nvSpPr>
          <p:spPr>
            <a:xfrm>
              <a:off x="9348947" y="3716246"/>
              <a:ext cx="356822" cy="2038175"/>
            </a:xfrm>
            <a:custGeom>
              <a:rect b="b" l="l" r="r" t="t"/>
              <a:pathLst>
                <a:path extrusionOk="0" h="2038175" w="356822">
                  <a:moveTo>
                    <a:pt x="356187" y="2021534"/>
                  </a:moveTo>
                  <a:lnTo>
                    <a:pt x="327224" y="1802777"/>
                  </a:lnTo>
                  <a:lnTo>
                    <a:pt x="178982" y="680535"/>
                  </a:lnTo>
                  <a:lnTo>
                    <a:pt x="126139" y="280497"/>
                  </a:lnTo>
                  <a:lnTo>
                    <a:pt x="91968" y="22105"/>
                  </a:lnTo>
                  <a:lnTo>
                    <a:pt x="89046" y="0"/>
                  </a:lnTo>
                  <a:lnTo>
                    <a:pt x="87522" y="3303"/>
                  </a:lnTo>
                  <a:lnTo>
                    <a:pt x="0" y="14609"/>
                  </a:lnTo>
                  <a:lnTo>
                    <a:pt x="11051" y="97691"/>
                  </a:lnTo>
                  <a:lnTo>
                    <a:pt x="48271" y="379458"/>
                  </a:lnTo>
                  <a:lnTo>
                    <a:pt x="67960" y="528600"/>
                  </a:lnTo>
                  <a:lnTo>
                    <a:pt x="149131" y="1142567"/>
                  </a:lnTo>
                  <a:lnTo>
                    <a:pt x="158785" y="1215487"/>
                  </a:lnTo>
                  <a:lnTo>
                    <a:pt x="216583" y="1653509"/>
                  </a:lnTo>
                  <a:lnTo>
                    <a:pt x="224459" y="1712962"/>
                  </a:lnTo>
                  <a:lnTo>
                    <a:pt x="266759" y="2033348"/>
                  </a:lnTo>
                  <a:lnTo>
                    <a:pt x="267394" y="2038176"/>
                  </a:lnTo>
                  <a:lnTo>
                    <a:pt x="351995" y="2026996"/>
                  </a:lnTo>
                  <a:lnTo>
                    <a:pt x="356822" y="2026361"/>
                  </a:lnTo>
                  <a:lnTo>
                    <a:pt x="356187" y="2021534"/>
                  </a:lnTo>
                  <a:close/>
                </a:path>
              </a:pathLst>
            </a:custGeom>
            <a:solidFill>
              <a:srgbClr val="AEAB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35" name="Google Shape;35;p12"/>
            <p:cNvSpPr/>
            <p:nvPr/>
          </p:nvSpPr>
          <p:spPr>
            <a:xfrm>
              <a:off x="7906921" y="3904387"/>
              <a:ext cx="357457" cy="2040462"/>
            </a:xfrm>
            <a:custGeom>
              <a:rect b="b" l="l" r="r" t="t"/>
              <a:pathLst>
                <a:path extrusionOk="0" h="2040462" w="357457">
                  <a:moveTo>
                    <a:pt x="150910" y="464827"/>
                  </a:moveTo>
                  <a:lnTo>
                    <a:pt x="89428" y="0"/>
                  </a:lnTo>
                  <a:lnTo>
                    <a:pt x="0" y="11434"/>
                  </a:lnTo>
                  <a:lnTo>
                    <a:pt x="57798" y="448566"/>
                  </a:lnTo>
                  <a:lnTo>
                    <a:pt x="267522" y="2035635"/>
                  </a:lnTo>
                  <a:lnTo>
                    <a:pt x="268157" y="2040463"/>
                  </a:lnTo>
                  <a:lnTo>
                    <a:pt x="357458" y="2028648"/>
                  </a:lnTo>
                  <a:lnTo>
                    <a:pt x="356949" y="2023820"/>
                  </a:lnTo>
                  <a:lnTo>
                    <a:pt x="150910" y="464827"/>
                  </a:lnTo>
                  <a:close/>
                </a:path>
              </a:pathLst>
            </a:custGeom>
            <a:solidFill>
              <a:srgbClr val="AEAB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36" name="Google Shape;36;p12"/>
            <p:cNvSpPr/>
            <p:nvPr/>
          </p:nvSpPr>
          <p:spPr>
            <a:xfrm>
              <a:off x="9058306" y="6285689"/>
              <a:ext cx="1000093" cy="1176993"/>
            </a:xfrm>
            <a:custGeom>
              <a:rect b="b" l="l" r="r" t="t"/>
              <a:pathLst>
                <a:path extrusionOk="0" h="1176993" w="1000093">
                  <a:moveTo>
                    <a:pt x="919049" y="10798"/>
                  </a:moveTo>
                  <a:lnTo>
                    <a:pt x="747307" y="33411"/>
                  </a:lnTo>
                  <a:lnTo>
                    <a:pt x="574803" y="56277"/>
                  </a:lnTo>
                  <a:lnTo>
                    <a:pt x="405982" y="78509"/>
                  </a:lnTo>
                  <a:lnTo>
                    <a:pt x="98193" y="119288"/>
                  </a:lnTo>
                  <a:lnTo>
                    <a:pt x="0" y="131991"/>
                  </a:lnTo>
                  <a:lnTo>
                    <a:pt x="8511" y="136946"/>
                  </a:lnTo>
                  <a:cubicBezTo>
                    <a:pt x="159263" y="229155"/>
                    <a:pt x="277647" y="365925"/>
                    <a:pt x="347295" y="528345"/>
                  </a:cubicBezTo>
                  <a:cubicBezTo>
                    <a:pt x="391904" y="633189"/>
                    <a:pt x="414848" y="745972"/>
                    <a:pt x="414747" y="859911"/>
                  </a:cubicBezTo>
                  <a:cubicBezTo>
                    <a:pt x="414747" y="861054"/>
                    <a:pt x="414747" y="862198"/>
                    <a:pt x="414747" y="863341"/>
                  </a:cubicBezTo>
                  <a:cubicBezTo>
                    <a:pt x="474500" y="868533"/>
                    <a:pt x="533524" y="880118"/>
                    <a:pt x="590808" y="897894"/>
                  </a:cubicBezTo>
                  <a:cubicBezTo>
                    <a:pt x="751975" y="948109"/>
                    <a:pt x="894487" y="1045291"/>
                    <a:pt x="1000093" y="1176994"/>
                  </a:cubicBezTo>
                  <a:lnTo>
                    <a:pt x="1000094" y="0"/>
                  </a:lnTo>
                  <a:close/>
                </a:path>
              </a:pathLst>
            </a:custGeom>
            <a:solidFill>
              <a:srgbClr val="6B3E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37" name="Google Shape;37;p12"/>
            <p:cNvSpPr/>
            <p:nvPr/>
          </p:nvSpPr>
          <p:spPr>
            <a:xfrm>
              <a:off x="7614502" y="3290420"/>
              <a:ext cx="2023814" cy="625655"/>
            </a:xfrm>
            <a:custGeom>
              <a:rect b="b" l="l" r="r" t="t"/>
              <a:pathLst>
                <a:path extrusionOk="0" h="625655" w="2023814">
                  <a:moveTo>
                    <a:pt x="1734445" y="440436"/>
                  </a:moveTo>
                  <a:lnTo>
                    <a:pt x="1821967" y="429130"/>
                  </a:lnTo>
                  <a:lnTo>
                    <a:pt x="1823491" y="425827"/>
                  </a:lnTo>
                  <a:lnTo>
                    <a:pt x="1952552" y="151555"/>
                  </a:lnTo>
                  <a:lnTo>
                    <a:pt x="2023815" y="0"/>
                  </a:lnTo>
                  <a:lnTo>
                    <a:pt x="2023688" y="0"/>
                  </a:lnTo>
                  <a:lnTo>
                    <a:pt x="1726188" y="42049"/>
                  </a:lnTo>
                  <a:lnTo>
                    <a:pt x="1686428" y="47766"/>
                  </a:lnTo>
                  <a:lnTo>
                    <a:pt x="1274221" y="106202"/>
                  </a:lnTo>
                  <a:lnTo>
                    <a:pt x="741973" y="181535"/>
                  </a:lnTo>
                  <a:lnTo>
                    <a:pt x="654704" y="193985"/>
                  </a:lnTo>
                  <a:lnTo>
                    <a:pt x="335609" y="239083"/>
                  </a:lnTo>
                  <a:lnTo>
                    <a:pt x="6733" y="285705"/>
                  </a:lnTo>
                  <a:lnTo>
                    <a:pt x="0" y="286722"/>
                  </a:lnTo>
                  <a:lnTo>
                    <a:pt x="289498" y="624766"/>
                  </a:lnTo>
                  <a:lnTo>
                    <a:pt x="290260" y="625655"/>
                  </a:lnTo>
                  <a:lnTo>
                    <a:pt x="292419" y="625401"/>
                  </a:lnTo>
                  <a:lnTo>
                    <a:pt x="381847" y="613968"/>
                  </a:lnTo>
                  <a:lnTo>
                    <a:pt x="638952" y="580939"/>
                  </a:lnTo>
                  <a:lnTo>
                    <a:pt x="728381" y="569505"/>
                  </a:lnTo>
                  <a:lnTo>
                    <a:pt x="1388038" y="484899"/>
                  </a:lnTo>
                  <a:lnTo>
                    <a:pt x="1477339" y="473339"/>
                  </a:lnTo>
                  <a:lnTo>
                    <a:pt x="1734445" y="440436"/>
                  </a:lnTo>
                  <a:close/>
                </a:path>
              </a:pathLst>
            </a:custGeom>
            <a:solidFill>
              <a:srgbClr val="6B3E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38" name="Google Shape;38;p12"/>
            <p:cNvSpPr/>
            <p:nvPr/>
          </p:nvSpPr>
          <p:spPr>
            <a:xfrm>
              <a:off x="-2241" y="329179"/>
              <a:ext cx="2598236" cy="1353592"/>
            </a:xfrm>
            <a:custGeom>
              <a:rect b="b" l="l" r="r" t="t"/>
              <a:pathLst>
                <a:path extrusionOk="0" h="1353592" w="2598236">
                  <a:moveTo>
                    <a:pt x="2225282" y="1251963"/>
                  </a:moveTo>
                  <a:cubicBezTo>
                    <a:pt x="2349515" y="1263820"/>
                    <a:pt x="2473834" y="1273009"/>
                    <a:pt x="2598237" y="1279530"/>
                  </a:cubicBezTo>
                  <a:cubicBezTo>
                    <a:pt x="2517037" y="1005594"/>
                    <a:pt x="2276659" y="809128"/>
                    <a:pt x="1992058" y="784087"/>
                  </a:cubicBezTo>
                  <a:cubicBezTo>
                    <a:pt x="1992058" y="783198"/>
                    <a:pt x="1992058" y="782182"/>
                    <a:pt x="1992058" y="781293"/>
                  </a:cubicBezTo>
                  <a:cubicBezTo>
                    <a:pt x="1992384" y="397305"/>
                    <a:pt x="1681384" y="85757"/>
                    <a:pt x="1297422" y="85432"/>
                  </a:cubicBezTo>
                  <a:cubicBezTo>
                    <a:pt x="1171158" y="85325"/>
                    <a:pt x="1047248" y="119608"/>
                    <a:pt x="938993" y="184602"/>
                  </a:cubicBezTo>
                  <a:cubicBezTo>
                    <a:pt x="674370" y="-60014"/>
                    <a:pt x="266666" y="-61724"/>
                    <a:pt x="0" y="180663"/>
                  </a:cubicBezTo>
                  <a:lnTo>
                    <a:pt x="0" y="1353593"/>
                  </a:lnTo>
                  <a:cubicBezTo>
                    <a:pt x="20198" y="1345462"/>
                    <a:pt x="40776" y="1337586"/>
                    <a:pt x="61990" y="1330091"/>
                  </a:cubicBezTo>
                  <a:cubicBezTo>
                    <a:pt x="738288" y="1090627"/>
                    <a:pt x="1501474" y="1182855"/>
                    <a:pt x="2225282" y="12519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39" name="Google Shape;39;p12"/>
            <p:cNvSpPr/>
            <p:nvPr/>
          </p:nvSpPr>
          <p:spPr>
            <a:xfrm>
              <a:off x="9350344" y="4095705"/>
              <a:ext cx="66562" cy="149140"/>
            </a:xfrm>
            <a:custGeom>
              <a:rect b="b" l="l" r="r" t="t"/>
              <a:pathLst>
                <a:path extrusionOk="0" h="149140" w="66562">
                  <a:moveTo>
                    <a:pt x="0" y="84733"/>
                  </a:moveTo>
                  <a:cubicBezTo>
                    <a:pt x="23360" y="104957"/>
                    <a:pt x="45581" y="126459"/>
                    <a:pt x="66563" y="149141"/>
                  </a:cubicBezTo>
                  <a:lnTo>
                    <a:pt x="47508" y="0"/>
                  </a:lnTo>
                  <a:cubicBezTo>
                    <a:pt x="30475" y="26274"/>
                    <a:pt x="15281" y="53694"/>
                    <a:pt x="2032" y="82066"/>
                  </a:cubicBezTo>
                  <a:cubicBezTo>
                    <a:pt x="1300" y="82912"/>
                    <a:pt x="621" y="83803"/>
                    <a:pt x="0" y="8473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40" name="Google Shape;40;p12"/>
            <p:cNvSpPr/>
            <p:nvPr/>
          </p:nvSpPr>
          <p:spPr>
            <a:xfrm>
              <a:off x="7996349" y="3870977"/>
              <a:ext cx="292292" cy="497729"/>
            </a:xfrm>
            <a:custGeom>
              <a:rect b="b" l="l" r="r" t="t"/>
              <a:pathLst>
                <a:path extrusionOk="0" h="497729" w="292292">
                  <a:moveTo>
                    <a:pt x="292292" y="266777"/>
                  </a:moveTo>
                  <a:lnTo>
                    <a:pt x="257105" y="0"/>
                  </a:lnTo>
                  <a:lnTo>
                    <a:pt x="0" y="33030"/>
                  </a:lnTo>
                  <a:lnTo>
                    <a:pt x="61482" y="497729"/>
                  </a:lnTo>
                  <a:cubicBezTo>
                    <a:pt x="124977" y="408391"/>
                    <a:pt x="202994" y="330325"/>
                    <a:pt x="292292" y="26677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41" name="Google Shape;41;p12"/>
            <p:cNvSpPr/>
            <p:nvPr/>
          </p:nvSpPr>
          <p:spPr>
            <a:xfrm>
              <a:off x="8343518" y="3775318"/>
              <a:ext cx="689001" cy="308698"/>
            </a:xfrm>
            <a:custGeom>
              <a:rect b="b" l="l" r="r" t="t"/>
              <a:pathLst>
                <a:path extrusionOk="0" h="308698" w="689001">
                  <a:moveTo>
                    <a:pt x="313125" y="196907"/>
                  </a:moveTo>
                  <a:cubicBezTo>
                    <a:pt x="426180" y="173786"/>
                    <a:pt x="558797" y="184965"/>
                    <a:pt x="689001" y="227142"/>
                  </a:cubicBezTo>
                  <a:lnTo>
                    <a:pt x="658896" y="0"/>
                  </a:lnTo>
                  <a:lnTo>
                    <a:pt x="0" y="85242"/>
                  </a:lnTo>
                  <a:lnTo>
                    <a:pt x="29598" y="308699"/>
                  </a:lnTo>
                  <a:cubicBezTo>
                    <a:pt x="117502" y="256473"/>
                    <a:pt x="213234" y="218727"/>
                    <a:pt x="313125" y="19690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42" name="Google Shape;42;p12"/>
            <p:cNvSpPr/>
            <p:nvPr/>
          </p:nvSpPr>
          <p:spPr>
            <a:xfrm>
              <a:off x="9091587" y="3730856"/>
              <a:ext cx="268156" cy="371836"/>
            </a:xfrm>
            <a:custGeom>
              <a:rect b="b" l="l" r="r" t="t"/>
              <a:pathLst>
                <a:path extrusionOk="0" h="371836" w="268156">
                  <a:moveTo>
                    <a:pt x="153831" y="371836"/>
                  </a:moveTo>
                  <a:cubicBezTo>
                    <a:pt x="169582" y="300442"/>
                    <a:pt x="210359" y="167688"/>
                    <a:pt x="268157" y="83082"/>
                  </a:cubicBezTo>
                  <a:lnTo>
                    <a:pt x="257105" y="0"/>
                  </a:lnTo>
                  <a:lnTo>
                    <a:pt x="0" y="32903"/>
                  </a:lnTo>
                  <a:lnTo>
                    <a:pt x="36457" y="308699"/>
                  </a:lnTo>
                  <a:cubicBezTo>
                    <a:pt x="77012" y="326971"/>
                    <a:pt x="116233" y="348068"/>
                    <a:pt x="153831" y="3718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43" name="Google Shape;43;p12"/>
            <p:cNvSpPr/>
            <p:nvPr/>
          </p:nvSpPr>
          <p:spPr>
            <a:xfrm>
              <a:off x="7795772" y="3914932"/>
              <a:ext cx="168947" cy="438022"/>
            </a:xfrm>
            <a:custGeom>
              <a:rect b="b" l="l" r="r" t="t"/>
              <a:pathLst>
                <a:path extrusionOk="0" h="438022" w="168947">
                  <a:moveTo>
                    <a:pt x="168947" y="438022"/>
                  </a:moveTo>
                  <a:lnTo>
                    <a:pt x="111150" y="889"/>
                  </a:lnTo>
                  <a:lnTo>
                    <a:pt x="108990" y="889"/>
                  </a:lnTo>
                  <a:lnTo>
                    <a:pt x="108228" y="0"/>
                  </a:lnTo>
                  <a:cubicBezTo>
                    <a:pt x="54061" y="109519"/>
                    <a:pt x="17535" y="226908"/>
                    <a:pt x="0" y="347826"/>
                  </a:cubicBezTo>
                  <a:cubicBezTo>
                    <a:pt x="44258" y="359792"/>
                    <a:pt x="86205" y="379071"/>
                    <a:pt x="124107" y="404866"/>
                  </a:cubicBezTo>
                  <a:cubicBezTo>
                    <a:pt x="141255" y="416299"/>
                    <a:pt x="155737" y="427351"/>
                    <a:pt x="168947" y="4380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44" name="Google Shape;44;p12"/>
            <p:cNvSpPr/>
            <p:nvPr/>
          </p:nvSpPr>
          <p:spPr>
            <a:xfrm>
              <a:off x="9438120" y="3441974"/>
              <a:ext cx="620787" cy="2295805"/>
            </a:xfrm>
            <a:custGeom>
              <a:rect b="b" l="l" r="r" t="t"/>
              <a:pathLst>
                <a:path extrusionOk="0" h="2295805" w="620787">
                  <a:moveTo>
                    <a:pt x="302709" y="132626"/>
                  </a:moveTo>
                  <a:cubicBezTo>
                    <a:pt x="249062" y="83131"/>
                    <a:pt x="190929" y="38731"/>
                    <a:pt x="129061" y="0"/>
                  </a:cubicBezTo>
                  <a:lnTo>
                    <a:pt x="0" y="274272"/>
                  </a:lnTo>
                  <a:lnTo>
                    <a:pt x="2922" y="296377"/>
                  </a:lnTo>
                  <a:cubicBezTo>
                    <a:pt x="106704" y="239719"/>
                    <a:pt x="224586" y="273764"/>
                    <a:pt x="196513" y="348843"/>
                  </a:cubicBezTo>
                  <a:cubicBezTo>
                    <a:pt x="165645" y="431162"/>
                    <a:pt x="105053" y="486169"/>
                    <a:pt x="45222" y="546258"/>
                  </a:cubicBezTo>
                  <a:cubicBezTo>
                    <a:pt x="42428" y="549052"/>
                    <a:pt x="39760" y="551974"/>
                    <a:pt x="37093" y="554769"/>
                  </a:cubicBezTo>
                  <a:lnTo>
                    <a:pt x="89936" y="954807"/>
                  </a:lnTo>
                  <a:cubicBezTo>
                    <a:pt x="94001" y="962176"/>
                    <a:pt x="98193" y="969544"/>
                    <a:pt x="102639" y="977039"/>
                  </a:cubicBezTo>
                  <a:cubicBezTo>
                    <a:pt x="277303" y="1319149"/>
                    <a:pt x="255200" y="1781308"/>
                    <a:pt x="239195" y="1971481"/>
                  </a:cubicBezTo>
                  <a:cubicBezTo>
                    <a:pt x="236803" y="2006630"/>
                    <a:pt x="236803" y="2041901"/>
                    <a:pt x="239195" y="2077049"/>
                  </a:cubicBezTo>
                  <a:lnTo>
                    <a:pt x="268157" y="2295806"/>
                  </a:lnTo>
                  <a:lnTo>
                    <a:pt x="611134" y="2250454"/>
                  </a:lnTo>
                  <a:lnTo>
                    <a:pt x="620787" y="2249184"/>
                  </a:lnTo>
                  <a:lnTo>
                    <a:pt x="620787" y="635"/>
                  </a:lnTo>
                  <a:cubicBezTo>
                    <a:pt x="508782" y="28552"/>
                    <a:pt x="401573" y="73040"/>
                    <a:pt x="302709" y="13262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45" name="Google Shape;45;p12"/>
            <p:cNvSpPr/>
            <p:nvPr/>
          </p:nvSpPr>
          <p:spPr>
            <a:xfrm>
              <a:off x="8420003" y="4430291"/>
              <a:ext cx="833168" cy="748008"/>
            </a:xfrm>
            <a:custGeom>
              <a:rect b="b" l="l" r="r" t="t"/>
              <a:pathLst>
                <a:path extrusionOk="0" h="748008" w="833168">
                  <a:moveTo>
                    <a:pt x="747675" y="131892"/>
                  </a:moveTo>
                  <a:cubicBezTo>
                    <a:pt x="727867" y="106153"/>
                    <a:pt x="704217" y="83616"/>
                    <a:pt x="677555" y="65071"/>
                  </a:cubicBezTo>
                  <a:cubicBezTo>
                    <a:pt x="616090" y="23851"/>
                    <a:pt x="543742" y="1871"/>
                    <a:pt x="469737" y="1934"/>
                  </a:cubicBezTo>
                  <a:cubicBezTo>
                    <a:pt x="453477" y="1934"/>
                    <a:pt x="236640" y="-24744"/>
                    <a:pt x="88652" y="120078"/>
                  </a:cubicBezTo>
                  <a:cubicBezTo>
                    <a:pt x="61686" y="147186"/>
                    <a:pt x="40624" y="179582"/>
                    <a:pt x="26789" y="215228"/>
                  </a:cubicBezTo>
                  <a:cubicBezTo>
                    <a:pt x="-22371" y="337819"/>
                    <a:pt x="-3317" y="503093"/>
                    <a:pt x="79379" y="612853"/>
                  </a:cubicBezTo>
                  <a:cubicBezTo>
                    <a:pt x="107341" y="650735"/>
                    <a:pt x="144091" y="681253"/>
                    <a:pt x="186464" y="701779"/>
                  </a:cubicBezTo>
                  <a:cubicBezTo>
                    <a:pt x="354141" y="781558"/>
                    <a:pt x="628903" y="757293"/>
                    <a:pt x="753010" y="635084"/>
                  </a:cubicBezTo>
                  <a:cubicBezTo>
                    <a:pt x="781416" y="608003"/>
                    <a:pt x="801661" y="573498"/>
                    <a:pt x="811442" y="535488"/>
                  </a:cubicBezTo>
                  <a:cubicBezTo>
                    <a:pt x="816397" y="515797"/>
                    <a:pt x="820081" y="497377"/>
                    <a:pt x="823384" y="479337"/>
                  </a:cubicBezTo>
                  <a:cubicBezTo>
                    <a:pt x="847011" y="346203"/>
                    <a:pt x="825416" y="257659"/>
                    <a:pt x="784639" y="186518"/>
                  </a:cubicBezTo>
                  <a:cubicBezTo>
                    <a:pt x="773550" y="167505"/>
                    <a:pt x="761201" y="149256"/>
                    <a:pt x="747675" y="131892"/>
                  </a:cubicBezTo>
                  <a:close/>
                  <a:moveTo>
                    <a:pt x="436328" y="540061"/>
                  </a:moveTo>
                  <a:cubicBezTo>
                    <a:pt x="347509" y="551230"/>
                    <a:pt x="266453" y="488277"/>
                    <a:pt x="255284" y="399452"/>
                  </a:cubicBezTo>
                  <a:cubicBezTo>
                    <a:pt x="244213" y="311401"/>
                    <a:pt x="305998" y="230816"/>
                    <a:pt x="393900" y="218658"/>
                  </a:cubicBezTo>
                  <a:cubicBezTo>
                    <a:pt x="403673" y="217434"/>
                    <a:pt x="413537" y="217094"/>
                    <a:pt x="423371" y="217642"/>
                  </a:cubicBezTo>
                  <a:lnTo>
                    <a:pt x="422482" y="218404"/>
                  </a:lnTo>
                  <a:cubicBezTo>
                    <a:pt x="415606" y="225636"/>
                    <a:pt x="410441" y="234318"/>
                    <a:pt x="407366" y="243812"/>
                  </a:cubicBezTo>
                  <a:cubicBezTo>
                    <a:pt x="382723" y="296532"/>
                    <a:pt x="399998" y="370848"/>
                    <a:pt x="468467" y="370848"/>
                  </a:cubicBezTo>
                  <a:cubicBezTo>
                    <a:pt x="483250" y="373557"/>
                    <a:pt x="498494" y="369965"/>
                    <a:pt x="510513" y="360939"/>
                  </a:cubicBezTo>
                  <a:cubicBezTo>
                    <a:pt x="532615" y="349196"/>
                    <a:pt x="548450" y="328344"/>
                    <a:pt x="553829" y="303900"/>
                  </a:cubicBezTo>
                  <a:cubicBezTo>
                    <a:pt x="553813" y="303604"/>
                    <a:pt x="553813" y="303307"/>
                    <a:pt x="553829" y="303011"/>
                  </a:cubicBezTo>
                  <a:cubicBezTo>
                    <a:pt x="563311" y="320541"/>
                    <a:pt x="569510" y="339656"/>
                    <a:pt x="572121" y="359415"/>
                  </a:cubicBezTo>
                  <a:cubicBezTo>
                    <a:pt x="584207" y="446723"/>
                    <a:pt x="523551" y="527414"/>
                    <a:pt x="436328" y="5400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46" name="Google Shape;46;p12"/>
            <p:cNvSpPr/>
            <p:nvPr/>
          </p:nvSpPr>
          <p:spPr>
            <a:xfrm>
              <a:off x="-2241" y="4466398"/>
              <a:ext cx="10060641" cy="3308287"/>
            </a:xfrm>
            <a:custGeom>
              <a:rect b="b" l="l" r="r" t="t"/>
              <a:pathLst>
                <a:path extrusionOk="0" h="3308287" w="10060641">
                  <a:moveTo>
                    <a:pt x="9651102" y="2717440"/>
                  </a:moveTo>
                  <a:cubicBezTo>
                    <a:pt x="9593818" y="2699662"/>
                    <a:pt x="9534794" y="2688078"/>
                    <a:pt x="9475041" y="2682887"/>
                  </a:cubicBezTo>
                  <a:cubicBezTo>
                    <a:pt x="9475041" y="2681743"/>
                    <a:pt x="9475041" y="2680600"/>
                    <a:pt x="9475041" y="2679456"/>
                  </a:cubicBezTo>
                  <a:cubicBezTo>
                    <a:pt x="9475328" y="2430028"/>
                    <a:pt x="9365250" y="2193253"/>
                    <a:pt x="9174365" y="2032713"/>
                  </a:cubicBezTo>
                  <a:cubicBezTo>
                    <a:pt x="9141161" y="2004666"/>
                    <a:pt x="9105873" y="1979185"/>
                    <a:pt x="9068805" y="1956491"/>
                  </a:cubicBezTo>
                  <a:lnTo>
                    <a:pt x="9060293" y="1951537"/>
                  </a:lnTo>
                  <a:lnTo>
                    <a:pt x="9060293" y="1951537"/>
                  </a:lnTo>
                  <a:cubicBezTo>
                    <a:pt x="8929507" y="1874167"/>
                    <a:pt x="8780352" y="1833322"/>
                    <a:pt x="8628397" y="1833266"/>
                  </a:cubicBezTo>
                  <a:lnTo>
                    <a:pt x="8625476" y="1833266"/>
                  </a:lnTo>
                  <a:cubicBezTo>
                    <a:pt x="8522067" y="1833452"/>
                    <a:pt x="8419578" y="1852702"/>
                    <a:pt x="8323149" y="1890051"/>
                  </a:cubicBezTo>
                  <a:cubicBezTo>
                    <a:pt x="8277942" y="1907491"/>
                    <a:pt x="8234299" y="1928740"/>
                    <a:pt x="8192690" y="1953569"/>
                  </a:cubicBezTo>
                  <a:cubicBezTo>
                    <a:pt x="8036603" y="1809019"/>
                    <a:pt x="7831637" y="1728833"/>
                    <a:pt x="7618904" y="1729095"/>
                  </a:cubicBezTo>
                  <a:cubicBezTo>
                    <a:pt x="7598325" y="1729095"/>
                    <a:pt x="7577873" y="1730112"/>
                    <a:pt x="7557549" y="1731509"/>
                  </a:cubicBezTo>
                  <a:lnTo>
                    <a:pt x="7555008" y="1711946"/>
                  </a:lnTo>
                  <a:cubicBezTo>
                    <a:pt x="7543752" y="1626952"/>
                    <a:pt x="7603524" y="1548925"/>
                    <a:pt x="7688512" y="1537669"/>
                  </a:cubicBezTo>
                  <a:cubicBezTo>
                    <a:pt x="7688555" y="1537663"/>
                    <a:pt x="7688599" y="1537657"/>
                    <a:pt x="7688641" y="1537651"/>
                  </a:cubicBezTo>
                  <a:lnTo>
                    <a:pt x="8174398" y="1473498"/>
                  </a:lnTo>
                  <a:cubicBezTo>
                    <a:pt x="8013834" y="1050720"/>
                    <a:pt x="7848698" y="635056"/>
                    <a:pt x="7905098" y="283292"/>
                  </a:cubicBezTo>
                  <a:cubicBezTo>
                    <a:pt x="7915869" y="215569"/>
                    <a:pt x="7934190" y="149266"/>
                    <a:pt x="7959720" y="85623"/>
                  </a:cubicBezTo>
                  <a:cubicBezTo>
                    <a:pt x="7906568" y="50748"/>
                    <a:pt x="7849419" y="22385"/>
                    <a:pt x="7789502" y="1143"/>
                  </a:cubicBezTo>
                  <a:lnTo>
                    <a:pt x="7785818" y="0"/>
                  </a:lnTo>
                  <a:cubicBezTo>
                    <a:pt x="7787215" y="42509"/>
                    <a:pt x="7790861" y="84914"/>
                    <a:pt x="7796743" y="127037"/>
                  </a:cubicBezTo>
                  <a:cubicBezTo>
                    <a:pt x="7244574" y="229881"/>
                    <a:pt x="6844141" y="711715"/>
                    <a:pt x="6844030" y="1273415"/>
                  </a:cubicBezTo>
                  <a:lnTo>
                    <a:pt x="6844031" y="1281037"/>
                  </a:lnTo>
                  <a:cubicBezTo>
                    <a:pt x="6845055" y="1440000"/>
                    <a:pt x="6902498" y="1593432"/>
                    <a:pt x="7006119" y="1713978"/>
                  </a:cubicBezTo>
                  <a:cubicBezTo>
                    <a:pt x="6932806" y="1730687"/>
                    <a:pt x="6862615" y="1758945"/>
                    <a:pt x="6798174" y="1797695"/>
                  </a:cubicBezTo>
                  <a:cubicBezTo>
                    <a:pt x="6509165" y="1530829"/>
                    <a:pt x="6058552" y="1548795"/>
                    <a:pt x="5791703" y="1837824"/>
                  </a:cubicBezTo>
                  <a:cubicBezTo>
                    <a:pt x="5677004" y="1962056"/>
                    <a:pt x="5610237" y="2123045"/>
                    <a:pt x="5603346" y="2291995"/>
                  </a:cubicBezTo>
                  <a:cubicBezTo>
                    <a:pt x="5379728" y="2024792"/>
                    <a:pt x="4994903" y="1960120"/>
                    <a:pt x="4696237" y="2139551"/>
                  </a:cubicBezTo>
                  <a:cubicBezTo>
                    <a:pt x="4408485" y="1874839"/>
                    <a:pt x="3960639" y="1893532"/>
                    <a:pt x="3695945" y="2181303"/>
                  </a:cubicBezTo>
                  <a:cubicBezTo>
                    <a:pt x="3639100" y="2243103"/>
                    <a:pt x="3593703" y="2314524"/>
                    <a:pt x="3561874" y="2392226"/>
                  </a:cubicBezTo>
                  <a:cubicBezTo>
                    <a:pt x="3497048" y="2191019"/>
                    <a:pt x="3281397" y="2080464"/>
                    <a:pt x="3080203" y="2145293"/>
                  </a:cubicBezTo>
                  <a:cubicBezTo>
                    <a:pt x="3052352" y="2154267"/>
                    <a:pt x="3025621" y="2166406"/>
                    <a:pt x="3000535" y="2181473"/>
                  </a:cubicBezTo>
                  <a:cubicBezTo>
                    <a:pt x="2845435" y="2037952"/>
                    <a:pt x="2603363" y="2047348"/>
                    <a:pt x="2459851" y="2202458"/>
                  </a:cubicBezTo>
                  <a:cubicBezTo>
                    <a:pt x="2431202" y="2233423"/>
                    <a:pt x="2407869" y="2268914"/>
                    <a:pt x="2390800" y="2307493"/>
                  </a:cubicBezTo>
                  <a:cubicBezTo>
                    <a:pt x="2115679" y="1908782"/>
                    <a:pt x="1578109" y="1792497"/>
                    <a:pt x="1162817" y="2041859"/>
                  </a:cubicBezTo>
                  <a:cubicBezTo>
                    <a:pt x="841005" y="1744670"/>
                    <a:pt x="354014" y="1716419"/>
                    <a:pt x="0" y="1974403"/>
                  </a:cubicBezTo>
                  <a:lnTo>
                    <a:pt x="0" y="3308288"/>
                  </a:lnTo>
                  <a:lnTo>
                    <a:pt x="10060641" y="3308288"/>
                  </a:lnTo>
                  <a:lnTo>
                    <a:pt x="10060641" y="2996286"/>
                  </a:lnTo>
                  <a:cubicBezTo>
                    <a:pt x="9954932" y="2864635"/>
                    <a:pt x="9812330" y="2767541"/>
                    <a:pt x="9651102" y="271744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47" name="Google Shape;47;p12"/>
            <p:cNvSpPr/>
            <p:nvPr/>
          </p:nvSpPr>
          <p:spPr>
            <a:xfrm>
              <a:off x="4386839" y="822203"/>
              <a:ext cx="688748" cy="379989"/>
            </a:xfrm>
            <a:custGeom>
              <a:rect b="b" l="l" r="r" t="t"/>
              <a:pathLst>
                <a:path extrusionOk="0" h="379989" w="688748">
                  <a:moveTo>
                    <a:pt x="82315" y="379988"/>
                  </a:moveTo>
                  <a:lnTo>
                    <a:pt x="606180" y="379988"/>
                  </a:lnTo>
                  <a:cubicBezTo>
                    <a:pt x="651276" y="380202"/>
                    <a:pt x="688121" y="344035"/>
                    <a:pt x="688748" y="298939"/>
                  </a:cubicBezTo>
                  <a:lnTo>
                    <a:pt x="688748" y="297923"/>
                  </a:lnTo>
                  <a:cubicBezTo>
                    <a:pt x="688705" y="225252"/>
                    <a:pt x="633210" y="164628"/>
                    <a:pt x="560831" y="158183"/>
                  </a:cubicBezTo>
                  <a:lnTo>
                    <a:pt x="560831" y="158183"/>
                  </a:lnTo>
                  <a:cubicBezTo>
                    <a:pt x="560772" y="80655"/>
                    <a:pt x="497880" y="17855"/>
                    <a:pt x="420358" y="17914"/>
                  </a:cubicBezTo>
                  <a:cubicBezTo>
                    <a:pt x="394980" y="17933"/>
                    <a:pt x="370081" y="24833"/>
                    <a:pt x="348312" y="37879"/>
                  </a:cubicBezTo>
                  <a:cubicBezTo>
                    <a:pt x="292059" y="-14955"/>
                    <a:pt x="203630" y="-12179"/>
                    <a:pt x="150800" y="44077"/>
                  </a:cubicBezTo>
                  <a:cubicBezTo>
                    <a:pt x="126193" y="70281"/>
                    <a:pt x="112629" y="104959"/>
                    <a:pt x="112929" y="140906"/>
                  </a:cubicBezTo>
                  <a:cubicBezTo>
                    <a:pt x="112943" y="147493"/>
                    <a:pt x="113410" y="154073"/>
                    <a:pt x="114326" y="160596"/>
                  </a:cubicBezTo>
                  <a:cubicBezTo>
                    <a:pt x="47919" y="172876"/>
                    <a:pt x="-204" y="230894"/>
                    <a:pt x="1" y="298431"/>
                  </a:cubicBezTo>
                  <a:lnTo>
                    <a:pt x="1" y="299447"/>
                  </a:lnTo>
                  <a:cubicBezTo>
                    <a:pt x="968" y="344215"/>
                    <a:pt x="37540" y="379999"/>
                    <a:pt x="82315" y="3799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48" name="Google Shape;48;p12"/>
            <p:cNvSpPr/>
            <p:nvPr/>
          </p:nvSpPr>
          <p:spPr>
            <a:xfrm>
              <a:off x="2141869" y="-463"/>
              <a:ext cx="2116418" cy="732558"/>
            </a:xfrm>
            <a:custGeom>
              <a:rect b="b" l="l" r="r" t="t"/>
              <a:pathLst>
                <a:path extrusionOk="0" h="732558" w="2116418">
                  <a:moveTo>
                    <a:pt x="349582" y="215073"/>
                  </a:moveTo>
                  <a:cubicBezTo>
                    <a:pt x="349582" y="215708"/>
                    <a:pt x="349582" y="216343"/>
                    <a:pt x="349582" y="216979"/>
                  </a:cubicBezTo>
                  <a:cubicBezTo>
                    <a:pt x="349566" y="470608"/>
                    <a:pt x="555148" y="676229"/>
                    <a:pt x="808761" y="676244"/>
                  </a:cubicBezTo>
                  <a:cubicBezTo>
                    <a:pt x="892004" y="676249"/>
                    <a:pt x="973683" y="653625"/>
                    <a:pt x="1045062" y="610792"/>
                  </a:cubicBezTo>
                  <a:cubicBezTo>
                    <a:pt x="1231290" y="782755"/>
                    <a:pt x="1521653" y="771181"/>
                    <a:pt x="1693605" y="584940"/>
                  </a:cubicBezTo>
                  <a:cubicBezTo>
                    <a:pt x="1771904" y="500134"/>
                    <a:pt x="1815378" y="388938"/>
                    <a:pt x="1815361" y="273510"/>
                  </a:cubicBezTo>
                  <a:cubicBezTo>
                    <a:pt x="1815319" y="252045"/>
                    <a:pt x="1813792" y="230610"/>
                    <a:pt x="1810788" y="209356"/>
                  </a:cubicBezTo>
                  <a:cubicBezTo>
                    <a:pt x="1937523" y="185541"/>
                    <a:pt x="2048422" y="109575"/>
                    <a:pt x="2116419" y="0"/>
                  </a:cubicBezTo>
                  <a:lnTo>
                    <a:pt x="0" y="0"/>
                  </a:lnTo>
                  <a:cubicBezTo>
                    <a:pt x="76138" y="122766"/>
                    <a:pt x="205681" y="202465"/>
                    <a:pt x="349582" y="21507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sp>
        <p:nvSpPr>
          <p:cNvPr id="49" name="Google Shape;49;p12"/>
          <p:cNvSpPr txBox="1"/>
          <p:nvPr>
            <p:ph type="title"/>
          </p:nvPr>
        </p:nvSpPr>
        <p:spPr>
          <a:xfrm>
            <a:off x="187142" y="1940042"/>
            <a:ext cx="6159640" cy="666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wentieth Century"/>
              <a:buNone/>
              <a:defRPr b="1" i="0" sz="3600" u="none" cap="none" strike="noStrike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12"/>
          <p:cNvSpPr txBox="1"/>
          <p:nvPr>
            <p:ph idx="1" type="body"/>
          </p:nvPr>
        </p:nvSpPr>
        <p:spPr>
          <a:xfrm>
            <a:off x="190921" y="2814167"/>
            <a:ext cx="6159640" cy="3724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96240" lvl="1" marL="9144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Arial"/>
              <a:buChar char="•"/>
              <a:defRPr b="0" i="0" sz="264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54330" lvl="3" marL="18288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54329" lvl="4" marL="22860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54329" lvl="5" marL="27432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354329" lvl="6" marL="32004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54329" lvl="7" marL="36576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54329" lvl="8" marL="41148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1" name="Google Shape;51;p12"/>
          <p:cNvSpPr txBox="1"/>
          <p:nvPr>
            <p:ph idx="2" type="body"/>
          </p:nvPr>
        </p:nvSpPr>
        <p:spPr>
          <a:xfrm>
            <a:off x="190921" y="3202540"/>
            <a:ext cx="6159640" cy="1418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Arial"/>
              <a:buNone/>
              <a:defRPr b="1" i="0" sz="6000" u="none" cap="none" strike="noStrike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96240" lvl="1" marL="9144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Arial"/>
              <a:buChar char="•"/>
              <a:defRPr b="0" i="0" sz="264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54330" lvl="3" marL="18288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54329" lvl="4" marL="22860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54329" lvl="5" marL="27432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354329" lvl="6" marL="32004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54329" lvl="7" marL="36576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54329" lvl="8" marL="41148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2" name="Google Shape;52;p12"/>
          <p:cNvSpPr txBox="1"/>
          <p:nvPr>
            <p:ph idx="3" type="body"/>
          </p:nvPr>
        </p:nvSpPr>
        <p:spPr>
          <a:xfrm>
            <a:off x="190921" y="4541058"/>
            <a:ext cx="6159640" cy="619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7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96240" lvl="1" marL="9144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Arial"/>
              <a:buChar char="•"/>
              <a:defRPr b="0" i="0" sz="264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54330" lvl="3" marL="18288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54329" lvl="4" marL="22860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54329" lvl="5" marL="27432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354329" lvl="6" marL="32004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54329" lvl="7" marL="36576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54329" lvl="8" marL="41148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3" name="Google Shape;53;p12"/>
          <p:cNvSpPr txBox="1"/>
          <p:nvPr>
            <p:ph idx="4" type="body"/>
          </p:nvPr>
        </p:nvSpPr>
        <p:spPr>
          <a:xfrm>
            <a:off x="587375" y="5828296"/>
            <a:ext cx="2532063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96240" lvl="1" marL="9144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Arial"/>
              <a:buChar char="•"/>
              <a:defRPr b="0" i="0" sz="264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54330" lvl="3" marL="18288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54329" lvl="4" marL="22860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54329" lvl="5" marL="27432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354329" lvl="6" marL="32004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54329" lvl="7" marL="36576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54329" lvl="8" marL="41148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54" name="Google Shape;54;p12"/>
          <p:cNvSpPr txBox="1"/>
          <p:nvPr>
            <p:ph idx="5" type="body"/>
          </p:nvPr>
        </p:nvSpPr>
        <p:spPr>
          <a:xfrm>
            <a:off x="3421588" y="5828296"/>
            <a:ext cx="2532063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96240" lvl="1" marL="9144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Arial"/>
              <a:buChar char="•"/>
              <a:defRPr b="0" i="0" sz="264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54330" lvl="3" marL="18288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54329" lvl="4" marL="22860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54329" lvl="5" marL="27432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354329" lvl="6" marL="32004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54329" lvl="7" marL="36576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54329" lvl="8" marL="41148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grpSp>
        <p:nvGrpSpPr>
          <p:cNvPr id="55" name="Google Shape;55;p12"/>
          <p:cNvGrpSpPr/>
          <p:nvPr/>
        </p:nvGrpSpPr>
        <p:grpSpPr>
          <a:xfrm>
            <a:off x="582579" y="5823253"/>
            <a:ext cx="5365820" cy="0"/>
            <a:chOff x="602901" y="5787851"/>
            <a:chExt cx="5365820" cy="0"/>
          </a:xfrm>
        </p:grpSpPr>
        <p:cxnSp>
          <p:nvCxnSpPr>
            <p:cNvPr id="56" name="Google Shape;56;p12"/>
            <p:cNvCxnSpPr/>
            <p:nvPr/>
          </p:nvCxnSpPr>
          <p:spPr>
            <a:xfrm>
              <a:off x="602901" y="5787851"/>
              <a:ext cx="2532185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57" name="Google Shape;57;p12"/>
            <p:cNvCxnSpPr/>
            <p:nvPr/>
          </p:nvCxnSpPr>
          <p:spPr>
            <a:xfrm>
              <a:off x="3436536" y="5787851"/>
              <a:ext cx="2532185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 Monster">
  <p:cSld name="Green Monster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oogle Shape;59;p13"/>
          <p:cNvGrpSpPr/>
          <p:nvPr/>
        </p:nvGrpSpPr>
        <p:grpSpPr>
          <a:xfrm>
            <a:off x="0" y="0"/>
            <a:ext cx="10058400" cy="7773034"/>
            <a:chOff x="0" y="0"/>
            <a:chExt cx="10058400" cy="7773034"/>
          </a:xfrm>
        </p:grpSpPr>
        <p:sp>
          <p:nvSpPr>
            <p:cNvPr id="60" name="Google Shape;60;p13"/>
            <p:cNvSpPr/>
            <p:nvPr/>
          </p:nvSpPr>
          <p:spPr>
            <a:xfrm>
              <a:off x="4014596" y="0"/>
              <a:ext cx="6043803" cy="1585594"/>
            </a:xfrm>
            <a:custGeom>
              <a:rect b="b" l="l" r="r" t="t"/>
              <a:pathLst>
                <a:path extrusionOk="0" h="1585594" w="6043803">
                  <a:moveTo>
                    <a:pt x="3987165" y="0"/>
                  </a:moveTo>
                  <a:cubicBezTo>
                    <a:pt x="3919106" y="109399"/>
                    <a:pt x="3808248" y="185196"/>
                    <a:pt x="3681603" y="208915"/>
                  </a:cubicBezTo>
                  <a:cubicBezTo>
                    <a:pt x="3717303" y="459591"/>
                    <a:pt x="3543033" y="691746"/>
                    <a:pt x="3292361" y="727448"/>
                  </a:cubicBezTo>
                  <a:cubicBezTo>
                    <a:pt x="3270771" y="730522"/>
                    <a:pt x="3249003" y="732052"/>
                    <a:pt x="3227197" y="732028"/>
                  </a:cubicBezTo>
                  <a:cubicBezTo>
                    <a:pt x="3111780" y="732174"/>
                    <a:pt x="3000591" y="688665"/>
                    <a:pt x="2915921" y="610235"/>
                  </a:cubicBezTo>
                  <a:cubicBezTo>
                    <a:pt x="2844623" y="653172"/>
                    <a:pt x="2762936" y="675790"/>
                    <a:pt x="2679700" y="675640"/>
                  </a:cubicBezTo>
                  <a:cubicBezTo>
                    <a:pt x="2426411" y="675429"/>
                    <a:pt x="2221167" y="470078"/>
                    <a:pt x="2221103" y="216789"/>
                  </a:cubicBezTo>
                  <a:cubicBezTo>
                    <a:pt x="2221103" y="216154"/>
                    <a:pt x="2221103" y="215519"/>
                    <a:pt x="2221103" y="214884"/>
                  </a:cubicBezTo>
                  <a:cubicBezTo>
                    <a:pt x="2077123" y="202325"/>
                    <a:pt x="1947444" y="122716"/>
                    <a:pt x="1871091" y="0"/>
                  </a:cubicBezTo>
                  <a:lnTo>
                    <a:pt x="520065" y="0"/>
                  </a:lnTo>
                  <a:cubicBezTo>
                    <a:pt x="516890" y="38100"/>
                    <a:pt x="512953" y="77089"/>
                    <a:pt x="507365" y="115824"/>
                  </a:cubicBezTo>
                  <a:cubicBezTo>
                    <a:pt x="507365" y="115824"/>
                    <a:pt x="505460" y="131953"/>
                    <a:pt x="500507" y="162687"/>
                  </a:cubicBezTo>
                  <a:cubicBezTo>
                    <a:pt x="488544" y="240769"/>
                    <a:pt x="472517" y="318174"/>
                    <a:pt x="452501" y="394589"/>
                  </a:cubicBezTo>
                  <a:cubicBezTo>
                    <a:pt x="389636" y="654177"/>
                    <a:pt x="259334" y="1077087"/>
                    <a:pt x="0" y="1585595"/>
                  </a:cubicBezTo>
                  <a:cubicBezTo>
                    <a:pt x="200063" y="1575435"/>
                    <a:pt x="400050" y="1562951"/>
                    <a:pt x="599948" y="1548130"/>
                  </a:cubicBezTo>
                  <a:cubicBezTo>
                    <a:pt x="624510" y="1477899"/>
                    <a:pt x="684695" y="1426134"/>
                    <a:pt x="757809" y="1412367"/>
                  </a:cubicBezTo>
                  <a:cubicBezTo>
                    <a:pt x="756488" y="1402766"/>
                    <a:pt x="755815" y="1393101"/>
                    <a:pt x="755777" y="1383411"/>
                  </a:cubicBezTo>
                  <a:cubicBezTo>
                    <a:pt x="755841" y="1268802"/>
                    <a:pt x="848805" y="1175948"/>
                    <a:pt x="963422" y="1176014"/>
                  </a:cubicBezTo>
                  <a:cubicBezTo>
                    <a:pt x="1015530" y="1176044"/>
                    <a:pt x="1065708" y="1195677"/>
                    <a:pt x="1104011" y="1231011"/>
                  </a:cubicBezTo>
                  <a:cubicBezTo>
                    <a:pt x="1202271" y="1172023"/>
                    <a:pt x="1329754" y="1203862"/>
                    <a:pt x="1388745" y="1302131"/>
                  </a:cubicBezTo>
                  <a:cubicBezTo>
                    <a:pt x="1408087" y="1334351"/>
                    <a:pt x="1418311" y="1371219"/>
                    <a:pt x="1418336" y="1408811"/>
                  </a:cubicBezTo>
                  <a:lnTo>
                    <a:pt x="1418336" y="1409700"/>
                  </a:lnTo>
                  <a:cubicBezTo>
                    <a:pt x="1468946" y="1414145"/>
                    <a:pt x="1516139" y="1437069"/>
                    <a:pt x="1550924" y="1474089"/>
                  </a:cubicBezTo>
                  <a:cubicBezTo>
                    <a:pt x="1687322" y="1463421"/>
                    <a:pt x="1823720" y="1453007"/>
                    <a:pt x="1959864" y="1443609"/>
                  </a:cubicBezTo>
                  <a:cubicBezTo>
                    <a:pt x="2533397" y="1403477"/>
                    <a:pt x="3105531" y="1377569"/>
                    <a:pt x="3674364" y="1398524"/>
                  </a:cubicBezTo>
                  <a:cubicBezTo>
                    <a:pt x="3792398" y="1234775"/>
                    <a:pt x="3975824" y="1130474"/>
                    <a:pt x="4176903" y="1112774"/>
                  </a:cubicBezTo>
                  <a:lnTo>
                    <a:pt x="4176903" y="1109980"/>
                  </a:lnTo>
                  <a:cubicBezTo>
                    <a:pt x="4176510" y="726103"/>
                    <a:pt x="4487381" y="414588"/>
                    <a:pt x="4871250" y="414190"/>
                  </a:cubicBezTo>
                  <a:cubicBezTo>
                    <a:pt x="4998035" y="414059"/>
                    <a:pt x="5122444" y="448607"/>
                    <a:pt x="5231003" y="514096"/>
                  </a:cubicBezTo>
                  <a:cubicBezTo>
                    <a:pt x="5452529" y="309204"/>
                    <a:pt x="5781002" y="270812"/>
                    <a:pt x="6043803" y="419100"/>
                  </a:cubicBezTo>
                  <a:lnTo>
                    <a:pt x="6043803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243681" y="0"/>
              <a:ext cx="1032414" cy="3395979"/>
            </a:xfrm>
            <a:custGeom>
              <a:rect b="b" l="l" r="r" t="t"/>
              <a:pathLst>
                <a:path extrusionOk="0" h="3395979" w="1032414">
                  <a:moveTo>
                    <a:pt x="1032414" y="0"/>
                  </a:moveTo>
                  <a:lnTo>
                    <a:pt x="3714" y="0"/>
                  </a:lnTo>
                  <a:cubicBezTo>
                    <a:pt x="-11883" y="523196"/>
                    <a:pt x="21666" y="1046700"/>
                    <a:pt x="103917" y="1563624"/>
                  </a:cubicBezTo>
                  <a:cubicBezTo>
                    <a:pt x="198631" y="2169973"/>
                    <a:pt x="357117" y="2764625"/>
                    <a:pt x="576738" y="3337687"/>
                  </a:cubicBezTo>
                  <a:lnTo>
                    <a:pt x="778414" y="3366262"/>
                  </a:lnTo>
                  <a:lnTo>
                    <a:pt x="988853" y="3395980"/>
                  </a:lnTo>
                  <a:cubicBezTo>
                    <a:pt x="986059" y="3361563"/>
                    <a:pt x="983392" y="3327019"/>
                    <a:pt x="980852" y="3292729"/>
                  </a:cubicBezTo>
                  <a:cubicBezTo>
                    <a:pt x="933100" y="2645029"/>
                    <a:pt x="927385" y="2025142"/>
                    <a:pt x="940593" y="1488440"/>
                  </a:cubicBezTo>
                  <a:cubicBezTo>
                    <a:pt x="956722" y="839724"/>
                    <a:pt x="1000918" y="311785"/>
                    <a:pt x="10324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1764538" y="0"/>
              <a:ext cx="1939240" cy="3528948"/>
            </a:xfrm>
            <a:custGeom>
              <a:rect b="b" l="l" r="r" t="t"/>
              <a:pathLst>
                <a:path extrusionOk="0" h="3528948" w="1919477">
                  <a:moveTo>
                    <a:pt x="869315" y="0"/>
                  </a:moveTo>
                  <a:cubicBezTo>
                    <a:pt x="861949" y="50800"/>
                    <a:pt x="854329" y="100076"/>
                    <a:pt x="846201" y="149225"/>
                  </a:cubicBezTo>
                  <a:cubicBezTo>
                    <a:pt x="798576" y="444500"/>
                    <a:pt x="707771" y="952500"/>
                    <a:pt x="559562" y="1571117"/>
                  </a:cubicBezTo>
                  <a:cubicBezTo>
                    <a:pt x="437134" y="2083054"/>
                    <a:pt x="275590" y="2671318"/>
                    <a:pt x="67183" y="3279140"/>
                  </a:cubicBezTo>
                  <a:cubicBezTo>
                    <a:pt x="45339" y="3343059"/>
                    <a:pt x="22949" y="3407156"/>
                    <a:pt x="0" y="3471418"/>
                  </a:cubicBezTo>
                  <a:lnTo>
                    <a:pt x="406400" y="3528949"/>
                  </a:lnTo>
                  <a:cubicBezTo>
                    <a:pt x="427228" y="3500374"/>
                    <a:pt x="447929" y="3471799"/>
                    <a:pt x="468249" y="3443351"/>
                  </a:cubicBezTo>
                  <a:cubicBezTo>
                    <a:pt x="873239" y="2873388"/>
                    <a:pt x="1208456" y="2256943"/>
                    <a:pt x="1466723" y="1607185"/>
                  </a:cubicBezTo>
                  <a:cubicBezTo>
                    <a:pt x="1693672" y="1036955"/>
                    <a:pt x="1812163" y="565785"/>
                    <a:pt x="1869948" y="284607"/>
                  </a:cubicBezTo>
                  <a:cubicBezTo>
                    <a:pt x="1886458" y="208407"/>
                    <a:pt x="1900555" y="130810"/>
                    <a:pt x="1912239" y="51816"/>
                  </a:cubicBezTo>
                  <a:cubicBezTo>
                    <a:pt x="1916938" y="21082"/>
                    <a:pt x="1918843" y="4953"/>
                    <a:pt x="1918843" y="4953"/>
                  </a:cubicBezTo>
                  <a:cubicBezTo>
                    <a:pt x="1918843" y="4953"/>
                    <a:pt x="1918843" y="1651"/>
                    <a:pt x="191947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2181824" y="0"/>
              <a:ext cx="2364232" cy="3575558"/>
            </a:xfrm>
            <a:custGeom>
              <a:rect b="b" l="l" r="r" t="t"/>
              <a:pathLst>
                <a:path extrusionOk="0" h="3575558" w="2364232">
                  <a:moveTo>
                    <a:pt x="1513078" y="0"/>
                  </a:moveTo>
                  <a:cubicBezTo>
                    <a:pt x="1513078" y="1651"/>
                    <a:pt x="1513078" y="3302"/>
                    <a:pt x="1512443" y="4953"/>
                  </a:cubicBezTo>
                  <a:cubicBezTo>
                    <a:pt x="1511808" y="6604"/>
                    <a:pt x="1510538" y="21082"/>
                    <a:pt x="1505839" y="51816"/>
                  </a:cubicBezTo>
                  <a:cubicBezTo>
                    <a:pt x="1494320" y="130810"/>
                    <a:pt x="1480223" y="208407"/>
                    <a:pt x="1463548" y="284607"/>
                  </a:cubicBezTo>
                  <a:cubicBezTo>
                    <a:pt x="1405763" y="565150"/>
                    <a:pt x="1287272" y="1036955"/>
                    <a:pt x="1060323" y="1607185"/>
                  </a:cubicBezTo>
                  <a:cubicBezTo>
                    <a:pt x="802056" y="2256943"/>
                    <a:pt x="466839" y="2873388"/>
                    <a:pt x="61849" y="3443351"/>
                  </a:cubicBezTo>
                  <a:cubicBezTo>
                    <a:pt x="41529" y="3471799"/>
                    <a:pt x="20828" y="3500374"/>
                    <a:pt x="0" y="3528949"/>
                  </a:cubicBezTo>
                  <a:lnTo>
                    <a:pt x="219964" y="3560064"/>
                  </a:lnTo>
                  <a:lnTo>
                    <a:pt x="328803" y="3575558"/>
                  </a:lnTo>
                  <a:cubicBezTo>
                    <a:pt x="1070864" y="2877058"/>
                    <a:pt x="1544066" y="2174113"/>
                    <a:pt x="1844167" y="1585595"/>
                  </a:cubicBezTo>
                  <a:cubicBezTo>
                    <a:pt x="2103501" y="1077595"/>
                    <a:pt x="2233803" y="654177"/>
                    <a:pt x="2296668" y="394589"/>
                  </a:cubicBezTo>
                  <a:cubicBezTo>
                    <a:pt x="2316683" y="318174"/>
                    <a:pt x="2332711" y="240769"/>
                    <a:pt x="2344674" y="162687"/>
                  </a:cubicBezTo>
                  <a:cubicBezTo>
                    <a:pt x="2349627" y="131953"/>
                    <a:pt x="2351532" y="115824"/>
                    <a:pt x="2351532" y="115824"/>
                  </a:cubicBezTo>
                  <a:cubicBezTo>
                    <a:pt x="2356612" y="77724"/>
                    <a:pt x="2360549" y="38481"/>
                    <a:pt x="23642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0" y="0"/>
              <a:ext cx="820419" cy="3337179"/>
            </a:xfrm>
            <a:custGeom>
              <a:rect b="b" l="l" r="r" t="t"/>
              <a:pathLst>
                <a:path extrusionOk="0" h="3337179" w="820419">
                  <a:moveTo>
                    <a:pt x="247523" y="0"/>
                  </a:moveTo>
                  <a:lnTo>
                    <a:pt x="0" y="0"/>
                  </a:lnTo>
                  <a:lnTo>
                    <a:pt x="0" y="2373503"/>
                  </a:lnTo>
                  <a:cubicBezTo>
                    <a:pt x="140711" y="2689086"/>
                    <a:pt x="302141" y="2995029"/>
                    <a:pt x="483235" y="3289300"/>
                  </a:cubicBezTo>
                  <a:lnTo>
                    <a:pt x="820420" y="3337179"/>
                  </a:lnTo>
                  <a:cubicBezTo>
                    <a:pt x="600878" y="2764282"/>
                    <a:pt x="442434" y="2169795"/>
                    <a:pt x="347726" y="1563624"/>
                  </a:cubicBezTo>
                  <a:cubicBezTo>
                    <a:pt x="265474" y="1046700"/>
                    <a:pt x="231926" y="523196"/>
                    <a:pt x="2475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1178343" y="0"/>
              <a:ext cx="1455509" cy="3471417"/>
            </a:xfrm>
            <a:custGeom>
              <a:rect b="b" l="l" r="r" t="t"/>
              <a:pathLst>
                <a:path extrusionOk="0" h="3471417" w="1455509">
                  <a:moveTo>
                    <a:pt x="1432396" y="149225"/>
                  </a:moveTo>
                  <a:cubicBezTo>
                    <a:pt x="1440524" y="100076"/>
                    <a:pt x="1448144" y="50165"/>
                    <a:pt x="1455510" y="0"/>
                  </a:cubicBezTo>
                  <a:lnTo>
                    <a:pt x="97753" y="0"/>
                  </a:lnTo>
                  <a:cubicBezTo>
                    <a:pt x="66003" y="311785"/>
                    <a:pt x="21553" y="839724"/>
                    <a:pt x="5932" y="1488440"/>
                  </a:cubicBezTo>
                  <a:cubicBezTo>
                    <a:pt x="-6768" y="2025142"/>
                    <a:pt x="-1561" y="2644140"/>
                    <a:pt x="46191" y="3292729"/>
                  </a:cubicBezTo>
                  <a:cubicBezTo>
                    <a:pt x="48731" y="3327019"/>
                    <a:pt x="51398" y="3361563"/>
                    <a:pt x="54192" y="3395980"/>
                  </a:cubicBezTo>
                  <a:lnTo>
                    <a:pt x="586957" y="3471418"/>
                  </a:lnTo>
                  <a:cubicBezTo>
                    <a:pt x="609817" y="3407156"/>
                    <a:pt x="632207" y="3343059"/>
                    <a:pt x="654140" y="3279140"/>
                  </a:cubicBezTo>
                  <a:cubicBezTo>
                    <a:pt x="862039" y="2671318"/>
                    <a:pt x="1023583" y="2082800"/>
                    <a:pt x="1145757" y="1571117"/>
                  </a:cubicBezTo>
                  <a:cubicBezTo>
                    <a:pt x="1293966" y="952500"/>
                    <a:pt x="1384771" y="444500"/>
                    <a:pt x="1432396" y="14922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0" y="2373502"/>
              <a:ext cx="599820" cy="1164970"/>
            </a:xfrm>
            <a:custGeom>
              <a:rect b="b" l="l" r="r" t="t"/>
              <a:pathLst>
                <a:path extrusionOk="0" h="1164970" w="599820">
                  <a:moveTo>
                    <a:pt x="482600" y="915797"/>
                  </a:moveTo>
                  <a:lnTo>
                    <a:pt x="482600" y="915797"/>
                  </a:lnTo>
                  <a:cubicBezTo>
                    <a:pt x="301723" y="621500"/>
                    <a:pt x="140505" y="315570"/>
                    <a:pt x="0" y="0"/>
                  </a:cubicBezTo>
                  <a:lnTo>
                    <a:pt x="0" y="1032637"/>
                  </a:lnTo>
                  <a:cubicBezTo>
                    <a:pt x="11303" y="1032637"/>
                    <a:pt x="22733" y="1032637"/>
                    <a:pt x="34163" y="1032637"/>
                  </a:cubicBezTo>
                  <a:cubicBezTo>
                    <a:pt x="230407" y="1032447"/>
                    <a:pt x="424025" y="1077748"/>
                    <a:pt x="599821" y="1164971"/>
                  </a:cubicBezTo>
                  <a:close/>
                </a:path>
              </a:pathLst>
            </a:custGeom>
            <a:solidFill>
              <a:srgbClr val="898E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2463292" y="1390953"/>
              <a:ext cx="7595107" cy="5386527"/>
            </a:xfrm>
            <a:custGeom>
              <a:rect b="b" l="l" r="r" t="t"/>
              <a:pathLst>
                <a:path extrusionOk="0" h="5386527" w="7595107">
                  <a:moveTo>
                    <a:pt x="6202807" y="96343"/>
                  </a:moveTo>
                  <a:cubicBezTo>
                    <a:pt x="5879300" y="48185"/>
                    <a:pt x="5553317" y="18505"/>
                    <a:pt x="5226431" y="7443"/>
                  </a:cubicBezTo>
                  <a:cubicBezTo>
                    <a:pt x="4657344" y="-13512"/>
                    <a:pt x="4085209" y="12396"/>
                    <a:pt x="3511931" y="52528"/>
                  </a:cubicBezTo>
                  <a:cubicBezTo>
                    <a:pt x="3375787" y="61926"/>
                    <a:pt x="3239389" y="72340"/>
                    <a:pt x="3102991" y="83008"/>
                  </a:cubicBezTo>
                  <a:cubicBezTo>
                    <a:pt x="3139491" y="121362"/>
                    <a:pt x="3159824" y="172302"/>
                    <a:pt x="3159760" y="225248"/>
                  </a:cubicBezTo>
                  <a:lnTo>
                    <a:pt x="3159760" y="226645"/>
                  </a:lnTo>
                  <a:cubicBezTo>
                    <a:pt x="3158858" y="293396"/>
                    <a:pt x="3104337" y="346939"/>
                    <a:pt x="3037586" y="346660"/>
                  </a:cubicBezTo>
                  <a:lnTo>
                    <a:pt x="2262886" y="346660"/>
                  </a:lnTo>
                  <a:cubicBezTo>
                    <a:pt x="2196135" y="346939"/>
                    <a:pt x="2141614" y="293396"/>
                    <a:pt x="2140712" y="226645"/>
                  </a:cubicBezTo>
                  <a:lnTo>
                    <a:pt x="2140712" y="225248"/>
                  </a:lnTo>
                  <a:cubicBezTo>
                    <a:pt x="2140687" y="202020"/>
                    <a:pt x="2144598" y="178969"/>
                    <a:pt x="2152269" y="157049"/>
                  </a:cubicBezTo>
                  <a:cubicBezTo>
                    <a:pt x="1952282" y="171527"/>
                    <a:pt x="1752308" y="184011"/>
                    <a:pt x="1552321" y="194514"/>
                  </a:cubicBezTo>
                  <a:cubicBezTo>
                    <a:pt x="1252220" y="783032"/>
                    <a:pt x="779018" y="1486358"/>
                    <a:pt x="36957" y="2184477"/>
                  </a:cubicBezTo>
                  <a:lnTo>
                    <a:pt x="43688" y="2185493"/>
                  </a:lnTo>
                  <a:lnTo>
                    <a:pt x="0" y="2236293"/>
                  </a:lnTo>
                  <a:cubicBezTo>
                    <a:pt x="236741" y="2475003"/>
                    <a:pt x="369341" y="2797735"/>
                    <a:pt x="368808" y="3133929"/>
                  </a:cubicBezTo>
                  <a:cubicBezTo>
                    <a:pt x="368681" y="3193416"/>
                    <a:pt x="364439" y="3252827"/>
                    <a:pt x="356108" y="3311729"/>
                  </a:cubicBezTo>
                  <a:cubicBezTo>
                    <a:pt x="959815" y="3424581"/>
                    <a:pt x="1397444" y="3951555"/>
                    <a:pt x="1397508" y="4565727"/>
                  </a:cubicBezTo>
                  <a:lnTo>
                    <a:pt x="1397508" y="4574109"/>
                  </a:lnTo>
                  <a:cubicBezTo>
                    <a:pt x="1396962" y="4669461"/>
                    <a:pt x="1377709" y="4763784"/>
                    <a:pt x="1340866" y="4851731"/>
                  </a:cubicBezTo>
                  <a:cubicBezTo>
                    <a:pt x="1379271" y="4845356"/>
                    <a:pt x="1418133" y="4842130"/>
                    <a:pt x="1457071" y="4842079"/>
                  </a:cubicBezTo>
                  <a:cubicBezTo>
                    <a:pt x="1635087" y="4841914"/>
                    <a:pt x="1806600" y="4908996"/>
                    <a:pt x="1937258" y="5029912"/>
                  </a:cubicBezTo>
                  <a:cubicBezTo>
                    <a:pt x="2272525" y="4828668"/>
                    <a:pt x="2707462" y="4937329"/>
                    <a:pt x="2908706" y="5272597"/>
                  </a:cubicBezTo>
                  <a:cubicBezTo>
                    <a:pt x="2918905" y="5289589"/>
                    <a:pt x="2928391" y="5307013"/>
                    <a:pt x="2937129" y="5324806"/>
                  </a:cubicBezTo>
                  <a:cubicBezTo>
                    <a:pt x="3077210" y="5103687"/>
                    <a:pt x="3370034" y="5037990"/>
                    <a:pt x="3591154" y="5178070"/>
                  </a:cubicBezTo>
                  <a:cubicBezTo>
                    <a:pt x="3615296" y="5193362"/>
                    <a:pt x="3638004" y="5210811"/>
                    <a:pt x="3658997" y="5230191"/>
                  </a:cubicBezTo>
                  <a:cubicBezTo>
                    <a:pt x="3881107" y="5096829"/>
                    <a:pt x="4169130" y="5166438"/>
                    <a:pt x="4305808" y="5386528"/>
                  </a:cubicBezTo>
                  <a:cubicBezTo>
                    <a:pt x="4580598" y="5008944"/>
                    <a:pt x="5109451" y="4925607"/>
                    <a:pt x="5487048" y="5200398"/>
                  </a:cubicBezTo>
                  <a:cubicBezTo>
                    <a:pt x="5513591" y="5219714"/>
                    <a:pt x="5538991" y="5240555"/>
                    <a:pt x="5563108" y="5262830"/>
                  </a:cubicBezTo>
                  <a:cubicBezTo>
                    <a:pt x="5826480" y="5104677"/>
                    <a:pt x="6154903" y="5101807"/>
                    <a:pt x="6420993" y="5255338"/>
                  </a:cubicBezTo>
                  <a:cubicBezTo>
                    <a:pt x="6522505" y="4926242"/>
                    <a:pt x="6871564" y="4741750"/>
                    <a:pt x="7200659" y="4843260"/>
                  </a:cubicBezTo>
                  <a:cubicBezTo>
                    <a:pt x="7289699" y="4870730"/>
                    <a:pt x="7371461" y="4917797"/>
                    <a:pt x="7439915" y="4981017"/>
                  </a:cubicBezTo>
                  <a:cubicBezTo>
                    <a:pt x="7488377" y="4951884"/>
                    <a:pt x="7540587" y="4929494"/>
                    <a:pt x="7595108" y="4914469"/>
                  </a:cubicBezTo>
                  <a:lnTo>
                    <a:pt x="7595108" y="688417"/>
                  </a:lnTo>
                  <a:cubicBezTo>
                    <a:pt x="7293356" y="418161"/>
                    <a:pt x="6838569" y="193117"/>
                    <a:pt x="6202807" y="96343"/>
                  </a:cubicBezTo>
                  <a:close/>
                </a:path>
              </a:pathLst>
            </a:custGeom>
            <a:solidFill>
              <a:srgbClr val="898E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2088007" y="4281397"/>
              <a:ext cx="290451" cy="587528"/>
            </a:xfrm>
            <a:custGeom>
              <a:rect b="b" l="l" r="r" t="t"/>
              <a:pathLst>
                <a:path extrusionOk="0" h="587528" w="290451">
                  <a:moveTo>
                    <a:pt x="245110" y="29491"/>
                  </a:moveTo>
                  <a:cubicBezTo>
                    <a:pt x="219710" y="11837"/>
                    <a:pt x="154940" y="-2640"/>
                    <a:pt x="77597" y="408"/>
                  </a:cubicBezTo>
                  <a:lnTo>
                    <a:pt x="0" y="587529"/>
                  </a:lnTo>
                  <a:cubicBezTo>
                    <a:pt x="87719" y="561455"/>
                    <a:pt x="161836" y="502235"/>
                    <a:pt x="206629" y="422429"/>
                  </a:cubicBezTo>
                  <a:cubicBezTo>
                    <a:pt x="330200" y="211228"/>
                    <a:pt x="293751" y="63273"/>
                    <a:pt x="245110" y="29491"/>
                  </a:cubicBezTo>
                  <a:close/>
                </a:path>
              </a:pathLst>
            </a:custGeom>
            <a:solidFill>
              <a:srgbClr val="898E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1783460" y="4293870"/>
              <a:ext cx="289687" cy="526922"/>
            </a:xfrm>
            <a:custGeom>
              <a:rect b="b" l="l" r="r" t="t"/>
              <a:pathLst>
                <a:path extrusionOk="0" h="526922" w="289687">
                  <a:moveTo>
                    <a:pt x="3810" y="185293"/>
                  </a:moveTo>
                  <a:cubicBezTo>
                    <a:pt x="2451" y="187160"/>
                    <a:pt x="1181" y="189065"/>
                    <a:pt x="0" y="191008"/>
                  </a:cubicBezTo>
                  <a:lnTo>
                    <a:pt x="2667" y="193548"/>
                  </a:lnTo>
                  <a:cubicBezTo>
                    <a:pt x="97917" y="285750"/>
                    <a:pt x="179451" y="393319"/>
                    <a:pt x="220091" y="526923"/>
                  </a:cubicBezTo>
                  <a:lnTo>
                    <a:pt x="289687" y="0"/>
                  </a:lnTo>
                  <a:cubicBezTo>
                    <a:pt x="243408" y="9957"/>
                    <a:pt x="199060" y="27381"/>
                    <a:pt x="158369" y="51562"/>
                  </a:cubicBezTo>
                  <a:cubicBezTo>
                    <a:pt x="70739" y="104521"/>
                    <a:pt x="25908" y="153670"/>
                    <a:pt x="3810" y="185293"/>
                  </a:cubicBezTo>
                  <a:close/>
                </a:path>
              </a:pathLst>
            </a:custGeom>
            <a:solidFill>
              <a:srgbClr val="898E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877824" y="3837813"/>
              <a:ext cx="611442" cy="456819"/>
            </a:xfrm>
            <a:custGeom>
              <a:rect b="b" l="l" r="r" t="t"/>
              <a:pathLst>
                <a:path extrusionOk="0" h="456819" w="611442">
                  <a:moveTo>
                    <a:pt x="351663" y="0"/>
                  </a:moveTo>
                  <a:cubicBezTo>
                    <a:pt x="331343" y="0"/>
                    <a:pt x="281559" y="15113"/>
                    <a:pt x="226187" y="48895"/>
                  </a:cubicBezTo>
                  <a:cubicBezTo>
                    <a:pt x="188683" y="71856"/>
                    <a:pt x="154498" y="99847"/>
                    <a:pt x="124587" y="132080"/>
                  </a:cubicBezTo>
                  <a:cubicBezTo>
                    <a:pt x="83121" y="176314"/>
                    <a:pt x="52055" y="229248"/>
                    <a:pt x="33655" y="287020"/>
                  </a:cubicBezTo>
                  <a:cubicBezTo>
                    <a:pt x="19167" y="331445"/>
                    <a:pt x="7920" y="376860"/>
                    <a:pt x="0" y="422910"/>
                  </a:cubicBezTo>
                  <a:cubicBezTo>
                    <a:pt x="27940" y="418465"/>
                    <a:pt x="57150" y="415036"/>
                    <a:pt x="87503" y="412369"/>
                  </a:cubicBezTo>
                  <a:cubicBezTo>
                    <a:pt x="117856" y="409702"/>
                    <a:pt x="147828" y="408051"/>
                    <a:pt x="179070" y="407289"/>
                  </a:cubicBezTo>
                  <a:cubicBezTo>
                    <a:pt x="320802" y="403479"/>
                    <a:pt x="473837" y="418592"/>
                    <a:pt x="601853" y="456819"/>
                  </a:cubicBezTo>
                  <a:cubicBezTo>
                    <a:pt x="618566" y="384759"/>
                    <a:pt x="613347" y="309347"/>
                    <a:pt x="586867" y="240284"/>
                  </a:cubicBezTo>
                  <a:cubicBezTo>
                    <a:pt x="526034" y="84455"/>
                    <a:pt x="398780" y="762"/>
                    <a:pt x="351663" y="0"/>
                  </a:cubicBezTo>
                  <a:close/>
                </a:path>
              </a:pathLst>
            </a:custGeom>
            <a:solidFill>
              <a:srgbClr val="898E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135582" y="4088998"/>
              <a:ext cx="480240" cy="635020"/>
            </a:xfrm>
            <a:custGeom>
              <a:rect b="b" l="l" r="r" t="t"/>
              <a:pathLst>
                <a:path extrusionOk="0" h="635020" w="480240">
                  <a:moveTo>
                    <a:pt x="332159" y="35961"/>
                  </a:moveTo>
                  <a:cubicBezTo>
                    <a:pt x="161090" y="-26141"/>
                    <a:pt x="119053" y="6624"/>
                    <a:pt x="93653" y="27706"/>
                  </a:cubicBezTo>
                  <a:cubicBezTo>
                    <a:pt x="68253" y="48788"/>
                    <a:pt x="-53667" y="293136"/>
                    <a:pt x="27486" y="434106"/>
                  </a:cubicBezTo>
                  <a:cubicBezTo>
                    <a:pt x="83747" y="531897"/>
                    <a:pt x="155629" y="599206"/>
                    <a:pt x="230686" y="635021"/>
                  </a:cubicBezTo>
                  <a:cubicBezTo>
                    <a:pt x="276406" y="500909"/>
                    <a:pt x="359337" y="371877"/>
                    <a:pt x="461064" y="287041"/>
                  </a:cubicBezTo>
                  <a:lnTo>
                    <a:pt x="480241" y="141498"/>
                  </a:lnTo>
                  <a:cubicBezTo>
                    <a:pt x="441221" y="93696"/>
                    <a:pt x="390080" y="57247"/>
                    <a:pt x="332159" y="35961"/>
                  </a:cubicBezTo>
                  <a:close/>
                </a:path>
              </a:pathLst>
            </a:custGeom>
            <a:solidFill>
              <a:srgbClr val="898E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766482" y="4712327"/>
              <a:ext cx="101906" cy="142382"/>
            </a:xfrm>
            <a:custGeom>
              <a:rect b="b" l="l" r="r" t="t"/>
              <a:pathLst>
                <a:path extrusionOk="0" h="142382" w="101906">
                  <a:moveTo>
                    <a:pt x="63082" y="516"/>
                  </a:moveTo>
                  <a:cubicBezTo>
                    <a:pt x="35777" y="-4183"/>
                    <a:pt x="8218" y="23757"/>
                    <a:pt x="1487" y="62746"/>
                  </a:cubicBezTo>
                  <a:cubicBezTo>
                    <a:pt x="-5244" y="101735"/>
                    <a:pt x="11520" y="137168"/>
                    <a:pt x="38825" y="141867"/>
                  </a:cubicBezTo>
                  <a:cubicBezTo>
                    <a:pt x="66130" y="146566"/>
                    <a:pt x="93689" y="118626"/>
                    <a:pt x="100420" y="79637"/>
                  </a:cubicBezTo>
                  <a:cubicBezTo>
                    <a:pt x="107151" y="40648"/>
                    <a:pt x="90387" y="5215"/>
                    <a:pt x="63082" y="516"/>
                  </a:cubicBezTo>
                  <a:close/>
                </a:path>
              </a:pathLst>
            </a:custGeom>
            <a:solidFill>
              <a:srgbClr val="898E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1500796" y="4838208"/>
              <a:ext cx="101906" cy="142358"/>
            </a:xfrm>
            <a:custGeom>
              <a:rect b="b" l="l" r="r" t="t"/>
              <a:pathLst>
                <a:path extrusionOk="0" h="142358" w="101906">
                  <a:moveTo>
                    <a:pt x="63082" y="492"/>
                  </a:moveTo>
                  <a:cubicBezTo>
                    <a:pt x="35777" y="-4080"/>
                    <a:pt x="8218" y="23733"/>
                    <a:pt x="1487" y="62722"/>
                  </a:cubicBezTo>
                  <a:cubicBezTo>
                    <a:pt x="-5244" y="101711"/>
                    <a:pt x="11520" y="137144"/>
                    <a:pt x="38825" y="141843"/>
                  </a:cubicBezTo>
                  <a:cubicBezTo>
                    <a:pt x="66130" y="146542"/>
                    <a:pt x="93689" y="118602"/>
                    <a:pt x="100420" y="79613"/>
                  </a:cubicBezTo>
                  <a:cubicBezTo>
                    <a:pt x="107151" y="40624"/>
                    <a:pt x="90387" y="5445"/>
                    <a:pt x="63082" y="492"/>
                  </a:cubicBezTo>
                  <a:close/>
                </a:path>
              </a:pathLst>
            </a:custGeom>
            <a:solidFill>
              <a:srgbClr val="898E1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595502" y="5038978"/>
              <a:ext cx="253619" cy="102742"/>
            </a:xfrm>
            <a:custGeom>
              <a:rect b="b" l="l" r="r" t="t"/>
              <a:pathLst>
                <a:path extrusionOk="0" h="102742" w="253619">
                  <a:moveTo>
                    <a:pt x="141097" y="74676"/>
                  </a:moveTo>
                  <a:lnTo>
                    <a:pt x="251841" y="102743"/>
                  </a:lnTo>
                  <a:lnTo>
                    <a:pt x="253619" y="90043"/>
                  </a:lnTo>
                  <a:cubicBezTo>
                    <a:pt x="85217" y="45466"/>
                    <a:pt x="23622" y="12827"/>
                    <a:pt x="4064" y="0"/>
                  </a:cubicBezTo>
                  <a:lnTo>
                    <a:pt x="0" y="30607"/>
                  </a:lnTo>
                  <a:cubicBezTo>
                    <a:pt x="45123" y="53963"/>
                    <a:pt x="92368" y="72974"/>
                    <a:pt x="141097" y="87376"/>
                  </a:cubicBezTo>
                  <a:cubicBezTo>
                    <a:pt x="141097" y="78232"/>
                    <a:pt x="141097" y="74676"/>
                    <a:pt x="141097" y="74676"/>
                  </a:cubicBezTo>
                  <a:close/>
                </a:path>
              </a:pathLst>
            </a:custGeom>
            <a:solidFill>
              <a:srgbClr val="AEAB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1686305" y="5199137"/>
              <a:ext cx="96070" cy="43803"/>
            </a:xfrm>
            <a:custGeom>
              <a:rect b="b" l="l" r="r" t="t"/>
              <a:pathLst>
                <a:path extrusionOk="0" h="43803" w="96070">
                  <a:moveTo>
                    <a:pt x="85979" y="28056"/>
                  </a:moveTo>
                  <a:cubicBezTo>
                    <a:pt x="93548" y="25706"/>
                    <a:pt x="97777" y="17655"/>
                    <a:pt x="95415" y="10085"/>
                  </a:cubicBezTo>
                  <a:cubicBezTo>
                    <a:pt x="93193" y="2923"/>
                    <a:pt x="85801" y="-1319"/>
                    <a:pt x="78486" y="370"/>
                  </a:cubicBezTo>
                  <a:cubicBezTo>
                    <a:pt x="53911" y="6288"/>
                    <a:pt x="29020" y="10822"/>
                    <a:pt x="3937" y="13959"/>
                  </a:cubicBezTo>
                  <a:lnTo>
                    <a:pt x="0" y="43804"/>
                  </a:lnTo>
                  <a:cubicBezTo>
                    <a:pt x="28956" y="40286"/>
                    <a:pt x="57658" y="35028"/>
                    <a:pt x="85979" y="28056"/>
                  </a:cubicBezTo>
                  <a:close/>
                </a:path>
              </a:pathLst>
            </a:custGeom>
            <a:solidFill>
              <a:srgbClr val="AEAB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935100" y="5150865"/>
              <a:ext cx="664083" cy="103251"/>
            </a:xfrm>
            <a:custGeom>
              <a:rect b="b" l="l" r="r" t="t"/>
              <a:pathLst>
                <a:path extrusionOk="0" h="103251" w="664083">
                  <a:moveTo>
                    <a:pt x="141478" y="30734"/>
                  </a:moveTo>
                  <a:cubicBezTo>
                    <a:pt x="89831" y="20066"/>
                    <a:pt x="43265" y="9817"/>
                    <a:pt x="1778" y="0"/>
                  </a:cubicBezTo>
                  <a:lnTo>
                    <a:pt x="0" y="12700"/>
                  </a:lnTo>
                  <a:lnTo>
                    <a:pt x="10287" y="15367"/>
                  </a:lnTo>
                  <a:cubicBezTo>
                    <a:pt x="10287" y="15367"/>
                    <a:pt x="9398" y="21336"/>
                    <a:pt x="7366" y="30480"/>
                  </a:cubicBezTo>
                  <a:cubicBezTo>
                    <a:pt x="45466" y="39624"/>
                    <a:pt x="88519" y="48895"/>
                    <a:pt x="135636" y="58674"/>
                  </a:cubicBezTo>
                  <a:cubicBezTo>
                    <a:pt x="161036" y="63881"/>
                    <a:pt x="186436" y="68707"/>
                    <a:pt x="211836" y="72898"/>
                  </a:cubicBezTo>
                  <a:cubicBezTo>
                    <a:pt x="265557" y="82169"/>
                    <a:pt x="316103" y="88773"/>
                    <a:pt x="364236" y="93599"/>
                  </a:cubicBezTo>
                  <a:cubicBezTo>
                    <a:pt x="392049" y="87757"/>
                    <a:pt x="598043" y="84582"/>
                    <a:pt x="598043" y="84582"/>
                  </a:cubicBezTo>
                  <a:cubicBezTo>
                    <a:pt x="598043" y="84582"/>
                    <a:pt x="596138" y="91821"/>
                    <a:pt x="592455" y="103251"/>
                  </a:cubicBezTo>
                  <a:cubicBezTo>
                    <a:pt x="616712" y="103251"/>
                    <a:pt x="639318" y="101854"/>
                    <a:pt x="660146" y="100584"/>
                  </a:cubicBezTo>
                  <a:lnTo>
                    <a:pt x="664083" y="70993"/>
                  </a:lnTo>
                  <a:cubicBezTo>
                    <a:pt x="488861" y="80988"/>
                    <a:pt x="313098" y="67450"/>
                    <a:pt x="141478" y="30734"/>
                  </a:cubicBezTo>
                  <a:close/>
                </a:path>
              </a:pathLst>
            </a:custGeom>
            <a:solidFill>
              <a:srgbClr val="AEAB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847216" y="5129148"/>
              <a:ext cx="89788" cy="34925"/>
            </a:xfrm>
            <a:custGeom>
              <a:rect b="b" l="l" r="r" t="t"/>
              <a:pathLst>
                <a:path extrusionOk="0" h="34925" w="89788">
                  <a:moveTo>
                    <a:pt x="89789" y="21971"/>
                  </a:moveTo>
                  <a:cubicBezTo>
                    <a:pt x="57531" y="14351"/>
                    <a:pt x="28321" y="6985"/>
                    <a:pt x="1778" y="0"/>
                  </a:cubicBezTo>
                  <a:lnTo>
                    <a:pt x="0" y="12700"/>
                  </a:lnTo>
                  <a:lnTo>
                    <a:pt x="88011" y="34925"/>
                  </a:lnTo>
                  <a:close/>
                </a:path>
              </a:pathLst>
            </a:custGeom>
            <a:solidFill>
              <a:srgbClr val="AEAB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1594230" y="5213096"/>
              <a:ext cx="96011" cy="38734"/>
            </a:xfrm>
            <a:custGeom>
              <a:rect b="b" l="l" r="r" t="t"/>
              <a:pathLst>
                <a:path extrusionOk="0" h="38734" w="96011">
                  <a:moveTo>
                    <a:pt x="0" y="38735"/>
                  </a:moveTo>
                  <a:cubicBezTo>
                    <a:pt x="35814" y="36449"/>
                    <a:pt x="66675" y="33274"/>
                    <a:pt x="92075" y="29845"/>
                  </a:cubicBezTo>
                  <a:lnTo>
                    <a:pt x="96012" y="0"/>
                  </a:lnTo>
                  <a:cubicBezTo>
                    <a:pt x="70612" y="3302"/>
                    <a:pt x="40259" y="6731"/>
                    <a:pt x="3937" y="9144"/>
                  </a:cubicBezTo>
                  <a:close/>
                </a:path>
              </a:pathLst>
            </a:custGeom>
            <a:solidFill>
              <a:srgbClr val="AEAB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1298321" y="5236083"/>
              <a:ext cx="234187" cy="18995"/>
            </a:xfrm>
            <a:custGeom>
              <a:rect b="b" l="l" r="r" t="t"/>
              <a:pathLst>
                <a:path extrusionOk="0" h="18995" w="234187">
                  <a:moveTo>
                    <a:pt x="0" y="9017"/>
                  </a:moveTo>
                  <a:cubicBezTo>
                    <a:pt x="75933" y="16866"/>
                    <a:pt x="152273" y="20091"/>
                    <a:pt x="228600" y="18669"/>
                  </a:cubicBezTo>
                  <a:cubicBezTo>
                    <a:pt x="232283" y="7239"/>
                    <a:pt x="234188" y="0"/>
                    <a:pt x="234188" y="0"/>
                  </a:cubicBezTo>
                  <a:cubicBezTo>
                    <a:pt x="234188" y="0"/>
                    <a:pt x="27813" y="2921"/>
                    <a:pt x="0" y="9017"/>
                  </a:cubicBezTo>
                  <a:close/>
                </a:path>
              </a:pathLst>
            </a:custGeom>
            <a:solidFill>
              <a:srgbClr val="AEAB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736600" y="5113654"/>
              <a:ext cx="110616" cy="43941"/>
            </a:xfrm>
            <a:custGeom>
              <a:rect b="b" l="l" r="r" t="t"/>
              <a:pathLst>
                <a:path extrusionOk="0" h="43941" w="110616">
                  <a:moveTo>
                    <a:pt x="110617" y="28067"/>
                  </a:moveTo>
                  <a:lnTo>
                    <a:pt x="0" y="0"/>
                  </a:lnTo>
                  <a:cubicBezTo>
                    <a:pt x="0" y="0"/>
                    <a:pt x="0" y="3556"/>
                    <a:pt x="0" y="12700"/>
                  </a:cubicBezTo>
                  <a:cubicBezTo>
                    <a:pt x="30353" y="22352"/>
                    <a:pt x="66040" y="32766"/>
                    <a:pt x="108077" y="43942"/>
                  </a:cubicBezTo>
                  <a:close/>
                </a:path>
              </a:pathLst>
            </a:custGeom>
            <a:solidFill>
              <a:srgbClr val="AEAB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933196" y="5163946"/>
              <a:ext cx="12318" cy="17780"/>
            </a:xfrm>
            <a:custGeom>
              <a:rect b="b" l="l" r="r" t="t"/>
              <a:pathLst>
                <a:path extrusionOk="0" h="17780" w="12318">
                  <a:moveTo>
                    <a:pt x="2032" y="0"/>
                  </a:moveTo>
                  <a:lnTo>
                    <a:pt x="0" y="15621"/>
                  </a:lnTo>
                  <a:lnTo>
                    <a:pt x="9398" y="17780"/>
                  </a:lnTo>
                  <a:cubicBezTo>
                    <a:pt x="11430" y="8636"/>
                    <a:pt x="12319" y="2667"/>
                    <a:pt x="12319" y="2667"/>
                  </a:cubicBezTo>
                  <a:close/>
                </a:path>
              </a:pathLst>
            </a:custGeom>
            <a:solidFill>
              <a:srgbClr val="AEAB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845185" y="5141721"/>
              <a:ext cx="90042" cy="37846"/>
            </a:xfrm>
            <a:custGeom>
              <a:rect b="b" l="l" r="r" t="t"/>
              <a:pathLst>
                <a:path extrusionOk="0" h="37846" w="90042">
                  <a:moveTo>
                    <a:pt x="88011" y="37846"/>
                  </a:moveTo>
                  <a:lnTo>
                    <a:pt x="90043" y="22225"/>
                  </a:lnTo>
                  <a:lnTo>
                    <a:pt x="2032" y="0"/>
                  </a:lnTo>
                  <a:lnTo>
                    <a:pt x="0" y="15875"/>
                  </a:lnTo>
                  <a:cubicBezTo>
                    <a:pt x="26670" y="22987"/>
                    <a:pt x="56515" y="30226"/>
                    <a:pt x="88011" y="37846"/>
                  </a:cubicBezTo>
                  <a:close/>
                </a:path>
              </a:pathLst>
            </a:custGeom>
            <a:solidFill>
              <a:srgbClr val="AEAB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299338" y="5496178"/>
              <a:ext cx="148716" cy="240411"/>
            </a:xfrm>
            <a:custGeom>
              <a:rect b="b" l="l" r="r" t="t"/>
              <a:pathLst>
                <a:path extrusionOk="0" h="240411" w="148716">
                  <a:moveTo>
                    <a:pt x="116967" y="240411"/>
                  </a:moveTo>
                  <a:lnTo>
                    <a:pt x="148717" y="0"/>
                  </a:lnTo>
                  <a:cubicBezTo>
                    <a:pt x="102870" y="60706"/>
                    <a:pt x="51435" y="139700"/>
                    <a:pt x="0" y="22491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505968" y="4244534"/>
              <a:ext cx="1497330" cy="1672649"/>
            </a:xfrm>
            <a:custGeom>
              <a:rect b="b" l="l" r="r" t="t"/>
              <a:pathLst>
                <a:path extrusionOk="0" h="1672649" w="1497330">
                  <a:moveTo>
                    <a:pt x="1280160" y="242884"/>
                  </a:moveTo>
                  <a:lnTo>
                    <a:pt x="1277493" y="240344"/>
                  </a:lnTo>
                  <a:cubicBezTo>
                    <a:pt x="1252093" y="215833"/>
                    <a:pt x="1225677" y="192465"/>
                    <a:pt x="1198880" y="169986"/>
                  </a:cubicBezTo>
                  <a:cubicBezTo>
                    <a:pt x="1189355" y="161858"/>
                    <a:pt x="1179703" y="153984"/>
                    <a:pt x="1170051" y="146110"/>
                  </a:cubicBezTo>
                  <a:cubicBezTo>
                    <a:pt x="1119251" y="104835"/>
                    <a:pt x="1050925" y="73212"/>
                    <a:pt x="973455" y="50098"/>
                  </a:cubicBezTo>
                  <a:cubicBezTo>
                    <a:pt x="845439" y="11998"/>
                    <a:pt x="692404" y="-3242"/>
                    <a:pt x="550672" y="568"/>
                  </a:cubicBezTo>
                  <a:cubicBezTo>
                    <a:pt x="519430" y="1330"/>
                    <a:pt x="488823" y="3108"/>
                    <a:pt x="459105" y="5648"/>
                  </a:cubicBezTo>
                  <a:cubicBezTo>
                    <a:pt x="429387" y="8187"/>
                    <a:pt x="399542" y="11744"/>
                    <a:pt x="371602" y="16189"/>
                  </a:cubicBezTo>
                  <a:cubicBezTo>
                    <a:pt x="321014" y="23466"/>
                    <a:pt x="271252" y="35632"/>
                    <a:pt x="223012" y="52511"/>
                  </a:cubicBezTo>
                  <a:cubicBezTo>
                    <a:pt x="211635" y="56714"/>
                    <a:pt x="200487" y="61502"/>
                    <a:pt x="189611" y="66862"/>
                  </a:cubicBezTo>
                  <a:lnTo>
                    <a:pt x="183261" y="115376"/>
                  </a:lnTo>
                  <a:lnTo>
                    <a:pt x="179959" y="140776"/>
                  </a:lnTo>
                  <a:lnTo>
                    <a:pt x="93472" y="794572"/>
                  </a:lnTo>
                  <a:cubicBezTo>
                    <a:pt x="113030" y="807272"/>
                    <a:pt x="174625" y="840038"/>
                    <a:pt x="343027" y="884615"/>
                  </a:cubicBezTo>
                  <a:cubicBezTo>
                    <a:pt x="369570" y="891600"/>
                    <a:pt x="398780" y="898966"/>
                    <a:pt x="431038" y="906586"/>
                  </a:cubicBezTo>
                  <a:cubicBezTo>
                    <a:pt x="472440" y="916327"/>
                    <a:pt x="519007" y="926563"/>
                    <a:pt x="570738" y="937320"/>
                  </a:cubicBezTo>
                  <a:cubicBezTo>
                    <a:pt x="742022" y="973985"/>
                    <a:pt x="917435" y="987561"/>
                    <a:pt x="1092327" y="977706"/>
                  </a:cubicBezTo>
                  <a:cubicBezTo>
                    <a:pt x="1128649" y="975293"/>
                    <a:pt x="1159510" y="971864"/>
                    <a:pt x="1184402" y="968562"/>
                  </a:cubicBezTo>
                  <a:cubicBezTo>
                    <a:pt x="1209485" y="965425"/>
                    <a:pt x="1234377" y="960891"/>
                    <a:pt x="1258951" y="954973"/>
                  </a:cubicBezTo>
                  <a:cubicBezTo>
                    <a:pt x="1266673" y="953195"/>
                    <a:pt x="1274382" y="958008"/>
                    <a:pt x="1276160" y="965729"/>
                  </a:cubicBezTo>
                  <a:cubicBezTo>
                    <a:pt x="1277849" y="973045"/>
                    <a:pt x="1273620" y="980424"/>
                    <a:pt x="1266444" y="982659"/>
                  </a:cubicBezTo>
                  <a:cubicBezTo>
                    <a:pt x="1238123" y="989631"/>
                    <a:pt x="1209421" y="994889"/>
                    <a:pt x="1180465" y="998407"/>
                  </a:cubicBezTo>
                  <a:cubicBezTo>
                    <a:pt x="1155065" y="1001836"/>
                    <a:pt x="1124204" y="1005011"/>
                    <a:pt x="1088390" y="1007297"/>
                  </a:cubicBezTo>
                  <a:cubicBezTo>
                    <a:pt x="1067562" y="1008567"/>
                    <a:pt x="1044956" y="1009583"/>
                    <a:pt x="1020699" y="1009964"/>
                  </a:cubicBezTo>
                  <a:cubicBezTo>
                    <a:pt x="1006729" y="1053906"/>
                    <a:pt x="966851" y="1159443"/>
                    <a:pt x="906399" y="1154744"/>
                  </a:cubicBezTo>
                  <a:cubicBezTo>
                    <a:pt x="830199" y="1148902"/>
                    <a:pt x="786130" y="1008186"/>
                    <a:pt x="789686" y="1001455"/>
                  </a:cubicBezTo>
                  <a:cubicBezTo>
                    <a:pt x="790588" y="1000820"/>
                    <a:pt x="791642" y="1000439"/>
                    <a:pt x="792734" y="1000312"/>
                  </a:cubicBezTo>
                  <a:cubicBezTo>
                    <a:pt x="745236" y="995486"/>
                    <a:pt x="694690" y="988882"/>
                    <a:pt x="640334" y="979611"/>
                  </a:cubicBezTo>
                  <a:cubicBezTo>
                    <a:pt x="615696" y="975420"/>
                    <a:pt x="590423" y="970594"/>
                    <a:pt x="564134" y="965387"/>
                  </a:cubicBezTo>
                  <a:cubicBezTo>
                    <a:pt x="517017" y="955608"/>
                    <a:pt x="475234" y="946337"/>
                    <a:pt x="435864" y="937193"/>
                  </a:cubicBezTo>
                  <a:cubicBezTo>
                    <a:pt x="432648" y="953131"/>
                    <a:pt x="427708" y="968676"/>
                    <a:pt x="421132" y="983548"/>
                  </a:cubicBezTo>
                  <a:cubicBezTo>
                    <a:pt x="407670" y="1011234"/>
                    <a:pt x="385572" y="1037777"/>
                    <a:pt x="349631" y="1037396"/>
                  </a:cubicBezTo>
                  <a:cubicBezTo>
                    <a:pt x="340805" y="1037332"/>
                    <a:pt x="332003" y="1036431"/>
                    <a:pt x="323342" y="1034729"/>
                  </a:cubicBezTo>
                  <a:cubicBezTo>
                    <a:pt x="267081" y="1023172"/>
                    <a:pt x="242062" y="976436"/>
                    <a:pt x="236728" y="933129"/>
                  </a:cubicBezTo>
                  <a:cubicBezTo>
                    <a:pt x="233680" y="907729"/>
                    <a:pt x="232156" y="891473"/>
                    <a:pt x="231394" y="881694"/>
                  </a:cubicBezTo>
                  <a:cubicBezTo>
                    <a:pt x="182453" y="867368"/>
                    <a:pt x="134993" y="848407"/>
                    <a:pt x="89662" y="825052"/>
                  </a:cubicBezTo>
                  <a:lnTo>
                    <a:pt x="0" y="1503740"/>
                  </a:lnTo>
                  <a:lnTo>
                    <a:pt x="256921" y="1537649"/>
                  </a:lnTo>
                  <a:lnTo>
                    <a:pt x="345821" y="1549460"/>
                  </a:lnTo>
                  <a:lnTo>
                    <a:pt x="1005332" y="1636709"/>
                  </a:lnTo>
                  <a:lnTo>
                    <a:pt x="1094232" y="1648520"/>
                  </a:lnTo>
                  <a:lnTo>
                    <a:pt x="1276604" y="1672650"/>
                  </a:lnTo>
                  <a:cubicBezTo>
                    <a:pt x="1257935" y="1524187"/>
                    <a:pt x="1231900" y="1400489"/>
                    <a:pt x="1217295" y="1336735"/>
                  </a:cubicBezTo>
                  <a:cubicBezTo>
                    <a:pt x="1300709" y="1289529"/>
                    <a:pt x="1371206" y="1222486"/>
                    <a:pt x="1422527" y="1141536"/>
                  </a:cubicBezTo>
                  <a:lnTo>
                    <a:pt x="1488821" y="640394"/>
                  </a:lnTo>
                  <a:lnTo>
                    <a:pt x="1497330" y="576259"/>
                  </a:lnTo>
                  <a:cubicBezTo>
                    <a:pt x="1456944" y="442655"/>
                    <a:pt x="1375410" y="335086"/>
                    <a:pt x="1280160" y="242884"/>
                  </a:cubicBezTo>
                  <a:close/>
                  <a:moveTo>
                    <a:pt x="360934" y="547684"/>
                  </a:moveTo>
                  <a:cubicBezTo>
                    <a:pt x="354203" y="586673"/>
                    <a:pt x="326644" y="614486"/>
                    <a:pt x="299339" y="609914"/>
                  </a:cubicBezTo>
                  <a:cubicBezTo>
                    <a:pt x="272034" y="605342"/>
                    <a:pt x="256032" y="569528"/>
                    <a:pt x="262001" y="530666"/>
                  </a:cubicBezTo>
                  <a:cubicBezTo>
                    <a:pt x="267970" y="491804"/>
                    <a:pt x="296291" y="463737"/>
                    <a:pt x="323596" y="468436"/>
                  </a:cubicBezTo>
                  <a:cubicBezTo>
                    <a:pt x="350901" y="473135"/>
                    <a:pt x="367538" y="508441"/>
                    <a:pt x="360934" y="547430"/>
                  </a:cubicBezTo>
                  <a:close/>
                  <a:moveTo>
                    <a:pt x="1095248" y="673795"/>
                  </a:moveTo>
                  <a:cubicBezTo>
                    <a:pt x="1088517" y="712784"/>
                    <a:pt x="1060958" y="740724"/>
                    <a:pt x="1033653" y="736025"/>
                  </a:cubicBezTo>
                  <a:cubicBezTo>
                    <a:pt x="1006348" y="731326"/>
                    <a:pt x="989711" y="695893"/>
                    <a:pt x="996315" y="656904"/>
                  </a:cubicBezTo>
                  <a:cubicBezTo>
                    <a:pt x="1002919" y="617915"/>
                    <a:pt x="1030605" y="590102"/>
                    <a:pt x="1057910" y="594674"/>
                  </a:cubicBezTo>
                  <a:cubicBezTo>
                    <a:pt x="1085215" y="599246"/>
                    <a:pt x="1101852" y="634552"/>
                    <a:pt x="1095248" y="67354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327457" y="4376292"/>
              <a:ext cx="268680" cy="995679"/>
            </a:xfrm>
            <a:custGeom>
              <a:rect b="b" l="l" r="r" t="t"/>
              <a:pathLst>
                <a:path extrusionOk="0" h="995679" w="268680">
                  <a:moveTo>
                    <a:pt x="268681" y="0"/>
                  </a:moveTo>
                  <a:cubicBezTo>
                    <a:pt x="167081" y="84836"/>
                    <a:pt x="84023" y="213868"/>
                    <a:pt x="38303" y="347980"/>
                  </a:cubicBezTo>
                  <a:cubicBezTo>
                    <a:pt x="11111" y="424307"/>
                    <a:pt x="-1805" y="504977"/>
                    <a:pt x="203" y="585978"/>
                  </a:cubicBezTo>
                  <a:cubicBezTo>
                    <a:pt x="8331" y="770763"/>
                    <a:pt x="89103" y="921512"/>
                    <a:pt x="137236" y="995680"/>
                  </a:cubicBezTo>
                  <a:lnTo>
                    <a:pt x="228168" y="307467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1295071" y="5245100"/>
              <a:ext cx="231214" cy="154583"/>
            </a:xfrm>
            <a:custGeom>
              <a:rect b="b" l="l" r="r" t="t"/>
              <a:pathLst>
                <a:path extrusionOk="0" h="154583" w="231214">
                  <a:moveTo>
                    <a:pt x="3250" y="0"/>
                  </a:moveTo>
                  <a:cubicBezTo>
                    <a:pt x="2157" y="114"/>
                    <a:pt x="1103" y="508"/>
                    <a:pt x="202" y="1143"/>
                  </a:cubicBezTo>
                  <a:cubicBezTo>
                    <a:pt x="-3354" y="7874"/>
                    <a:pt x="40334" y="148590"/>
                    <a:pt x="116915" y="154432"/>
                  </a:cubicBezTo>
                  <a:cubicBezTo>
                    <a:pt x="177621" y="159131"/>
                    <a:pt x="217499" y="53594"/>
                    <a:pt x="231215" y="9652"/>
                  </a:cubicBezTo>
                  <a:cubicBezTo>
                    <a:pt x="155103" y="11049"/>
                    <a:pt x="78967" y="7823"/>
                    <a:pt x="3250" y="0"/>
                  </a:cubicBezTo>
                  <a:close/>
                </a:path>
              </a:pathLst>
            </a:custGeom>
            <a:solidFill>
              <a:srgbClr val="F8F9E1">
                <a:alpha val="3490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737108" y="5126354"/>
              <a:ext cx="205486" cy="155702"/>
            </a:xfrm>
            <a:custGeom>
              <a:rect b="b" l="l" r="r" t="t"/>
              <a:pathLst>
                <a:path extrusionOk="0" h="155702" w="205486">
                  <a:moveTo>
                    <a:pt x="108077" y="31242"/>
                  </a:moveTo>
                  <a:cubicBezTo>
                    <a:pt x="66040" y="20066"/>
                    <a:pt x="30353" y="9652"/>
                    <a:pt x="0" y="0"/>
                  </a:cubicBezTo>
                  <a:cubicBezTo>
                    <a:pt x="762" y="9779"/>
                    <a:pt x="2286" y="25400"/>
                    <a:pt x="5334" y="51435"/>
                  </a:cubicBezTo>
                  <a:cubicBezTo>
                    <a:pt x="10668" y="94615"/>
                    <a:pt x="35687" y="141351"/>
                    <a:pt x="91948" y="153035"/>
                  </a:cubicBezTo>
                  <a:cubicBezTo>
                    <a:pt x="100609" y="154737"/>
                    <a:pt x="109410" y="155639"/>
                    <a:pt x="118237" y="155702"/>
                  </a:cubicBezTo>
                  <a:cubicBezTo>
                    <a:pt x="154178" y="155702"/>
                    <a:pt x="176276" y="129540"/>
                    <a:pt x="189738" y="101854"/>
                  </a:cubicBezTo>
                  <a:cubicBezTo>
                    <a:pt x="196681" y="86944"/>
                    <a:pt x="201962" y="71311"/>
                    <a:pt x="205486" y="55245"/>
                  </a:cubicBezTo>
                  <a:lnTo>
                    <a:pt x="196088" y="53086"/>
                  </a:lnTo>
                  <a:cubicBezTo>
                    <a:pt x="164592" y="45593"/>
                    <a:pt x="134747" y="38354"/>
                    <a:pt x="108077" y="31242"/>
                  </a:cubicBezTo>
                  <a:close/>
                </a:path>
              </a:pathLst>
            </a:custGeom>
            <a:solidFill>
              <a:srgbClr val="F8F9E1">
                <a:alpha val="3490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767349" y="4303485"/>
              <a:ext cx="237919" cy="200190"/>
            </a:xfrm>
            <a:custGeom>
              <a:rect b="b" l="l" r="r" t="t"/>
              <a:pathLst>
                <a:path extrusionOk="0" h="200190" w="237919">
                  <a:moveTo>
                    <a:pt x="189976" y="5116"/>
                  </a:moveTo>
                  <a:cubicBezTo>
                    <a:pt x="178787" y="1129"/>
                    <a:pt x="166908" y="-561"/>
                    <a:pt x="155051" y="163"/>
                  </a:cubicBezTo>
                  <a:lnTo>
                    <a:pt x="153527" y="163"/>
                  </a:lnTo>
                  <a:cubicBezTo>
                    <a:pt x="136766" y="468"/>
                    <a:pt x="120216" y="3961"/>
                    <a:pt x="104759" y="10450"/>
                  </a:cubicBezTo>
                  <a:cubicBezTo>
                    <a:pt x="78019" y="21677"/>
                    <a:pt x="53601" y="37794"/>
                    <a:pt x="32750" y="57949"/>
                  </a:cubicBezTo>
                  <a:cubicBezTo>
                    <a:pt x="-12081" y="100493"/>
                    <a:pt x="-16399" y="180376"/>
                    <a:pt x="54721" y="197649"/>
                  </a:cubicBezTo>
                  <a:cubicBezTo>
                    <a:pt x="91805" y="206538"/>
                    <a:pt x="135366" y="190918"/>
                    <a:pt x="169021" y="169327"/>
                  </a:cubicBezTo>
                  <a:cubicBezTo>
                    <a:pt x="176525" y="164463"/>
                    <a:pt x="183735" y="159168"/>
                    <a:pt x="190611" y="153452"/>
                  </a:cubicBezTo>
                  <a:cubicBezTo>
                    <a:pt x="212483" y="135914"/>
                    <a:pt x="228334" y="111987"/>
                    <a:pt x="235950" y="84999"/>
                  </a:cubicBezTo>
                  <a:cubicBezTo>
                    <a:pt x="241348" y="64121"/>
                    <a:pt x="235476" y="41934"/>
                    <a:pt x="220456" y="26452"/>
                  </a:cubicBezTo>
                  <a:cubicBezTo>
                    <a:pt x="212167" y="16991"/>
                    <a:pt x="201708" y="9663"/>
                    <a:pt x="189976" y="5116"/>
                  </a:cubicBezTo>
                  <a:close/>
                </a:path>
              </a:pathLst>
            </a:custGeom>
            <a:solidFill>
              <a:srgbClr val="F8F9E1">
                <a:alpha val="3490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0" y="5681598"/>
              <a:ext cx="2541142" cy="715772"/>
            </a:xfrm>
            <a:custGeom>
              <a:rect b="b" l="l" r="r" t="t"/>
              <a:pathLst>
                <a:path extrusionOk="0" h="715772" w="2541142">
                  <a:moveTo>
                    <a:pt x="2433828" y="321564"/>
                  </a:moveTo>
                  <a:lnTo>
                    <a:pt x="1946656" y="257175"/>
                  </a:lnTo>
                  <a:lnTo>
                    <a:pt x="1946021" y="262001"/>
                  </a:lnTo>
                  <a:lnTo>
                    <a:pt x="1857121" y="250190"/>
                  </a:lnTo>
                  <a:lnTo>
                    <a:pt x="1857756" y="245364"/>
                  </a:lnTo>
                  <a:lnTo>
                    <a:pt x="1783207" y="235585"/>
                  </a:lnTo>
                  <a:lnTo>
                    <a:pt x="1600200" y="211201"/>
                  </a:lnTo>
                  <a:lnTo>
                    <a:pt x="1511300" y="199390"/>
                  </a:lnTo>
                  <a:lnTo>
                    <a:pt x="852297" y="112268"/>
                  </a:lnTo>
                  <a:lnTo>
                    <a:pt x="763397" y="100457"/>
                  </a:lnTo>
                  <a:lnTo>
                    <a:pt x="506476" y="66548"/>
                  </a:lnTo>
                  <a:lnTo>
                    <a:pt x="506476" y="71374"/>
                  </a:lnTo>
                  <a:lnTo>
                    <a:pt x="417576" y="59563"/>
                  </a:lnTo>
                  <a:lnTo>
                    <a:pt x="418211" y="54737"/>
                  </a:lnTo>
                  <a:lnTo>
                    <a:pt x="301244" y="39243"/>
                  </a:lnTo>
                  <a:lnTo>
                    <a:pt x="0" y="0"/>
                  </a:lnTo>
                  <a:lnTo>
                    <a:pt x="0" y="594487"/>
                  </a:lnTo>
                  <a:lnTo>
                    <a:pt x="5461" y="595122"/>
                  </a:lnTo>
                  <a:lnTo>
                    <a:pt x="129413" y="611505"/>
                  </a:lnTo>
                  <a:lnTo>
                    <a:pt x="144018" y="613410"/>
                  </a:lnTo>
                  <a:lnTo>
                    <a:pt x="160147" y="615569"/>
                  </a:lnTo>
                  <a:lnTo>
                    <a:pt x="174371" y="617474"/>
                  </a:lnTo>
                  <a:lnTo>
                    <a:pt x="917956" y="715772"/>
                  </a:lnTo>
                  <a:cubicBezTo>
                    <a:pt x="1244112" y="464719"/>
                    <a:pt x="1697673" y="462013"/>
                    <a:pt x="2026793" y="709168"/>
                  </a:cubicBezTo>
                  <a:cubicBezTo>
                    <a:pt x="2115896" y="512788"/>
                    <a:pt x="2311654" y="386715"/>
                    <a:pt x="2527300" y="386842"/>
                  </a:cubicBezTo>
                  <a:lnTo>
                    <a:pt x="2541143" y="386842"/>
                  </a:lnTo>
                  <a:cubicBezTo>
                    <a:pt x="2516188" y="350914"/>
                    <a:pt x="2477211" y="327203"/>
                    <a:pt x="2433828" y="321564"/>
                  </a:cubicBezTo>
                  <a:close/>
                </a:path>
              </a:pathLst>
            </a:custGeom>
            <a:solidFill>
              <a:srgbClr val="CC8E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1002157" y="3763136"/>
              <a:ext cx="116458" cy="206755"/>
            </a:xfrm>
            <a:custGeom>
              <a:rect b="b" l="l" r="r" t="t"/>
              <a:pathLst>
                <a:path extrusionOk="0" h="206755" w="116458">
                  <a:moveTo>
                    <a:pt x="0" y="206756"/>
                  </a:moveTo>
                  <a:cubicBezTo>
                    <a:pt x="29911" y="174523"/>
                    <a:pt x="64096" y="146533"/>
                    <a:pt x="101600" y="123571"/>
                  </a:cubicBezTo>
                  <a:lnTo>
                    <a:pt x="116459" y="11430"/>
                  </a:lnTo>
                  <a:lnTo>
                    <a:pt x="27559" y="0"/>
                  </a:lnTo>
                  <a:close/>
                </a:path>
              </a:pathLst>
            </a:custGeom>
            <a:solidFill>
              <a:srgbClr val="AEAB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1704594" y="3859276"/>
              <a:ext cx="162813" cy="625602"/>
            </a:xfrm>
            <a:custGeom>
              <a:rect b="b" l="l" r="r" t="t"/>
              <a:pathLst>
                <a:path extrusionOk="0" h="625602" w="162813">
                  <a:moveTo>
                    <a:pt x="73406" y="0"/>
                  </a:moveTo>
                  <a:lnTo>
                    <a:pt x="0" y="555244"/>
                  </a:lnTo>
                  <a:cubicBezTo>
                    <a:pt x="26797" y="577723"/>
                    <a:pt x="53086" y="601091"/>
                    <a:pt x="78613" y="625602"/>
                  </a:cubicBezTo>
                  <a:cubicBezTo>
                    <a:pt x="79718" y="623735"/>
                    <a:pt x="80988" y="621830"/>
                    <a:pt x="82423" y="619887"/>
                  </a:cubicBezTo>
                  <a:lnTo>
                    <a:pt x="162814" y="11430"/>
                  </a:lnTo>
                  <a:close/>
                </a:path>
              </a:pathLst>
            </a:custGeom>
            <a:solidFill>
              <a:srgbClr val="AEAB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1856739" y="3903726"/>
              <a:ext cx="357377" cy="2039873"/>
            </a:xfrm>
            <a:custGeom>
              <a:rect b="b" l="l" r="r" t="t"/>
              <a:pathLst>
                <a:path extrusionOk="0" h="2039873" w="357377">
                  <a:moveTo>
                    <a:pt x="267970" y="0"/>
                  </a:moveTo>
                  <a:lnTo>
                    <a:pt x="216408" y="390144"/>
                  </a:lnTo>
                  <a:lnTo>
                    <a:pt x="146685" y="917067"/>
                  </a:lnTo>
                  <a:lnTo>
                    <a:pt x="138303" y="981202"/>
                  </a:lnTo>
                  <a:lnTo>
                    <a:pt x="72136" y="1482344"/>
                  </a:lnTo>
                  <a:lnTo>
                    <a:pt x="635" y="2023237"/>
                  </a:lnTo>
                  <a:lnTo>
                    <a:pt x="0" y="2028063"/>
                  </a:lnTo>
                  <a:lnTo>
                    <a:pt x="89281" y="2039874"/>
                  </a:lnTo>
                  <a:lnTo>
                    <a:pt x="89916" y="2035048"/>
                  </a:lnTo>
                  <a:lnTo>
                    <a:pt x="231267" y="965200"/>
                  </a:lnTo>
                  <a:lnTo>
                    <a:pt x="308864" y="378079"/>
                  </a:lnTo>
                  <a:lnTo>
                    <a:pt x="357378" y="11430"/>
                  </a:lnTo>
                  <a:lnTo>
                    <a:pt x="267970" y="0"/>
                  </a:lnTo>
                  <a:close/>
                </a:path>
              </a:pathLst>
            </a:custGeom>
            <a:solidFill>
              <a:srgbClr val="AEAB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415670" y="3715639"/>
              <a:ext cx="356743" cy="2037588"/>
            </a:xfrm>
            <a:custGeom>
              <a:rect b="b" l="l" r="r" t="t"/>
              <a:pathLst>
                <a:path extrusionOk="0" h="2037588" w="356743">
                  <a:moveTo>
                    <a:pt x="267716" y="0"/>
                  </a:moveTo>
                  <a:lnTo>
                    <a:pt x="199644" y="515112"/>
                  </a:lnTo>
                  <a:lnTo>
                    <a:pt x="180467" y="660654"/>
                  </a:lnTo>
                  <a:lnTo>
                    <a:pt x="139827" y="968121"/>
                  </a:lnTo>
                  <a:lnTo>
                    <a:pt x="48895" y="1656334"/>
                  </a:lnTo>
                  <a:lnTo>
                    <a:pt x="32385" y="1780540"/>
                  </a:lnTo>
                  <a:lnTo>
                    <a:pt x="635" y="2020951"/>
                  </a:lnTo>
                  <a:lnTo>
                    <a:pt x="0" y="2025777"/>
                  </a:lnTo>
                  <a:lnTo>
                    <a:pt x="89408" y="2037588"/>
                  </a:lnTo>
                  <a:lnTo>
                    <a:pt x="90043" y="2032762"/>
                  </a:lnTo>
                  <a:lnTo>
                    <a:pt x="179705" y="1354074"/>
                  </a:lnTo>
                  <a:lnTo>
                    <a:pt x="183769" y="1323467"/>
                  </a:lnTo>
                  <a:lnTo>
                    <a:pt x="270256" y="669290"/>
                  </a:lnTo>
                  <a:lnTo>
                    <a:pt x="273558" y="644271"/>
                  </a:lnTo>
                  <a:lnTo>
                    <a:pt x="279908" y="595757"/>
                  </a:lnTo>
                  <a:lnTo>
                    <a:pt x="356743" y="14478"/>
                  </a:lnTo>
                  <a:lnTo>
                    <a:pt x="269240" y="3302"/>
                  </a:lnTo>
                  <a:lnTo>
                    <a:pt x="267716" y="0"/>
                  </a:lnTo>
                  <a:close/>
                </a:path>
              </a:pathLst>
            </a:custGeom>
            <a:solidFill>
              <a:srgbClr val="AEAB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0" y="6276085"/>
              <a:ext cx="917955" cy="1331848"/>
            </a:xfrm>
            <a:custGeom>
              <a:rect b="b" l="l" r="r" t="t"/>
              <a:pathLst>
                <a:path extrusionOk="0" h="1331848" w="917955">
                  <a:moveTo>
                    <a:pt x="160147" y="21082"/>
                  </a:moveTo>
                  <a:lnTo>
                    <a:pt x="144018" y="18923"/>
                  </a:lnTo>
                  <a:lnTo>
                    <a:pt x="129413" y="17018"/>
                  </a:lnTo>
                  <a:lnTo>
                    <a:pt x="5461" y="635"/>
                  </a:lnTo>
                  <a:lnTo>
                    <a:pt x="0" y="0"/>
                  </a:lnTo>
                  <a:lnTo>
                    <a:pt x="0" y="1331849"/>
                  </a:lnTo>
                  <a:cubicBezTo>
                    <a:pt x="95866" y="1203160"/>
                    <a:pt x="223704" y="1101763"/>
                    <a:pt x="370840" y="1037717"/>
                  </a:cubicBezTo>
                  <a:cubicBezTo>
                    <a:pt x="412306" y="1019708"/>
                    <a:pt x="455052" y="1004812"/>
                    <a:pt x="498729" y="993140"/>
                  </a:cubicBezTo>
                  <a:cubicBezTo>
                    <a:pt x="507111" y="990854"/>
                    <a:pt x="515620" y="988695"/>
                    <a:pt x="524129" y="986663"/>
                  </a:cubicBezTo>
                  <a:cubicBezTo>
                    <a:pt x="538607" y="983234"/>
                    <a:pt x="553339" y="980059"/>
                    <a:pt x="568071" y="977265"/>
                  </a:cubicBezTo>
                  <a:cubicBezTo>
                    <a:pt x="553719" y="875361"/>
                    <a:pt x="556595" y="771766"/>
                    <a:pt x="576580" y="670814"/>
                  </a:cubicBezTo>
                  <a:cubicBezTo>
                    <a:pt x="593263" y="586143"/>
                    <a:pt x="621958" y="504292"/>
                    <a:pt x="661797" y="427736"/>
                  </a:cubicBezTo>
                  <a:cubicBezTo>
                    <a:pt x="723755" y="308229"/>
                    <a:pt x="811201" y="203797"/>
                    <a:pt x="917956" y="121793"/>
                  </a:cubicBezTo>
                  <a:lnTo>
                    <a:pt x="917956" y="121793"/>
                  </a:lnTo>
                  <a:lnTo>
                    <a:pt x="174371" y="23114"/>
                  </a:lnTo>
                  <a:close/>
                </a:path>
              </a:pathLst>
            </a:custGeom>
            <a:solidFill>
              <a:srgbClr val="6B3E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483108" y="3289808"/>
              <a:ext cx="2023363" cy="625601"/>
            </a:xfrm>
            <a:custGeom>
              <a:rect b="b" l="l" r="r" t="t"/>
              <a:pathLst>
                <a:path extrusionOk="0" h="625601" w="2023363">
                  <a:moveTo>
                    <a:pt x="2016633" y="285750"/>
                  </a:moveTo>
                  <a:lnTo>
                    <a:pt x="1907667" y="270256"/>
                  </a:lnTo>
                  <a:lnTo>
                    <a:pt x="1687830" y="239141"/>
                  </a:lnTo>
                  <a:lnTo>
                    <a:pt x="1281684" y="181610"/>
                  </a:lnTo>
                  <a:lnTo>
                    <a:pt x="749427" y="106172"/>
                  </a:lnTo>
                  <a:lnTo>
                    <a:pt x="538988" y="76454"/>
                  </a:lnTo>
                  <a:lnTo>
                    <a:pt x="337312" y="47879"/>
                  </a:lnTo>
                  <a:lnTo>
                    <a:pt x="127" y="127"/>
                  </a:lnTo>
                  <a:lnTo>
                    <a:pt x="0" y="0"/>
                  </a:lnTo>
                  <a:lnTo>
                    <a:pt x="116713" y="248158"/>
                  </a:lnTo>
                  <a:lnTo>
                    <a:pt x="200279" y="425831"/>
                  </a:lnTo>
                  <a:lnTo>
                    <a:pt x="201803" y="429133"/>
                  </a:lnTo>
                  <a:lnTo>
                    <a:pt x="289306" y="440309"/>
                  </a:lnTo>
                  <a:lnTo>
                    <a:pt x="546354" y="473329"/>
                  </a:lnTo>
                  <a:lnTo>
                    <a:pt x="635762" y="484759"/>
                  </a:lnTo>
                  <a:lnTo>
                    <a:pt x="1295146" y="569468"/>
                  </a:lnTo>
                  <a:lnTo>
                    <a:pt x="1384554" y="580898"/>
                  </a:lnTo>
                  <a:lnTo>
                    <a:pt x="1641602" y="613918"/>
                  </a:lnTo>
                  <a:lnTo>
                    <a:pt x="1731010" y="625348"/>
                  </a:lnTo>
                  <a:lnTo>
                    <a:pt x="1733169" y="625602"/>
                  </a:lnTo>
                  <a:lnTo>
                    <a:pt x="1979676" y="337693"/>
                  </a:lnTo>
                  <a:lnTo>
                    <a:pt x="2023364" y="286766"/>
                  </a:lnTo>
                  <a:lnTo>
                    <a:pt x="2016633" y="285750"/>
                  </a:lnTo>
                  <a:close/>
                </a:path>
              </a:pathLst>
            </a:custGeom>
            <a:solidFill>
              <a:srgbClr val="6B3E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7689722" y="330195"/>
              <a:ext cx="2368677" cy="1749303"/>
            </a:xfrm>
            <a:custGeom>
              <a:rect b="b" l="l" r="r" t="t"/>
              <a:pathLst>
                <a:path extrusionOk="0" h="1749303" w="2368677">
                  <a:moveTo>
                    <a:pt x="2026793" y="5"/>
                  </a:moveTo>
                  <a:cubicBezTo>
                    <a:pt x="1852244" y="-304"/>
                    <a:pt x="1684033" y="65386"/>
                    <a:pt x="1555877" y="183901"/>
                  </a:cubicBezTo>
                  <a:cubicBezTo>
                    <a:pt x="1226922" y="-13965"/>
                    <a:pt x="799846" y="92303"/>
                    <a:pt x="601980" y="421259"/>
                  </a:cubicBezTo>
                  <a:cubicBezTo>
                    <a:pt x="536867" y="529510"/>
                    <a:pt x="502489" y="653459"/>
                    <a:pt x="502539" y="779785"/>
                  </a:cubicBezTo>
                  <a:lnTo>
                    <a:pt x="502539" y="782579"/>
                  </a:lnTo>
                  <a:cubicBezTo>
                    <a:pt x="301460" y="800279"/>
                    <a:pt x="118034" y="904580"/>
                    <a:pt x="0" y="1068329"/>
                  </a:cubicBezTo>
                  <a:cubicBezTo>
                    <a:pt x="326885" y="1079391"/>
                    <a:pt x="652869" y="1109071"/>
                    <a:pt x="976376" y="1157229"/>
                  </a:cubicBezTo>
                  <a:cubicBezTo>
                    <a:pt x="1612138" y="1254003"/>
                    <a:pt x="2066925" y="1479047"/>
                    <a:pt x="2368677" y="1749303"/>
                  </a:cubicBezTo>
                  <a:lnTo>
                    <a:pt x="2368677" y="88905"/>
                  </a:lnTo>
                  <a:cubicBezTo>
                    <a:pt x="2264334" y="30184"/>
                    <a:pt x="2146529" y="-448"/>
                    <a:pt x="2026793" y="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1787270" y="3870705"/>
              <a:ext cx="337439" cy="608457"/>
            </a:xfrm>
            <a:custGeom>
              <a:rect b="b" l="l" r="r" t="t"/>
              <a:pathLst>
                <a:path extrusionOk="0" h="608457" w="337439">
                  <a:moveTo>
                    <a:pt x="154559" y="474726"/>
                  </a:moveTo>
                  <a:cubicBezTo>
                    <a:pt x="195250" y="450545"/>
                    <a:pt x="239598" y="433121"/>
                    <a:pt x="285877" y="423164"/>
                  </a:cubicBezTo>
                  <a:lnTo>
                    <a:pt x="337439" y="33020"/>
                  </a:lnTo>
                  <a:lnTo>
                    <a:pt x="80391" y="0"/>
                  </a:lnTo>
                  <a:lnTo>
                    <a:pt x="0" y="608457"/>
                  </a:lnTo>
                  <a:cubicBezTo>
                    <a:pt x="22098" y="576834"/>
                    <a:pt x="66929" y="527685"/>
                    <a:pt x="154559" y="47472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1104011" y="3774566"/>
              <a:ext cx="673988" cy="639953"/>
            </a:xfrm>
            <a:custGeom>
              <a:rect b="b" l="l" r="r" t="t"/>
              <a:pathLst>
                <a:path extrusionOk="0" h="639953" w="673988">
                  <a:moveTo>
                    <a:pt x="360426" y="303530"/>
                  </a:moveTo>
                  <a:cubicBezTo>
                    <a:pt x="386905" y="372593"/>
                    <a:pt x="392125" y="448005"/>
                    <a:pt x="375412" y="520065"/>
                  </a:cubicBezTo>
                  <a:cubicBezTo>
                    <a:pt x="452882" y="543179"/>
                    <a:pt x="521081" y="574802"/>
                    <a:pt x="572008" y="616077"/>
                  </a:cubicBezTo>
                  <a:cubicBezTo>
                    <a:pt x="581660" y="623951"/>
                    <a:pt x="591312" y="631825"/>
                    <a:pt x="600837" y="639953"/>
                  </a:cubicBezTo>
                  <a:lnTo>
                    <a:pt x="673989" y="84709"/>
                  </a:lnTo>
                  <a:lnTo>
                    <a:pt x="14859" y="0"/>
                  </a:lnTo>
                  <a:lnTo>
                    <a:pt x="0" y="111633"/>
                  </a:lnTo>
                  <a:cubicBezTo>
                    <a:pt x="55372" y="77851"/>
                    <a:pt x="105156" y="62357"/>
                    <a:pt x="125476" y="62738"/>
                  </a:cubicBezTo>
                  <a:cubicBezTo>
                    <a:pt x="172593" y="64008"/>
                    <a:pt x="299847" y="147701"/>
                    <a:pt x="360426" y="3035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0" y="3405632"/>
              <a:ext cx="682751" cy="2315464"/>
            </a:xfrm>
            <a:custGeom>
              <a:rect b="b" l="l" r="r" t="t"/>
              <a:pathLst>
                <a:path extrusionOk="0" h="2315464" w="682751">
                  <a:moveTo>
                    <a:pt x="448056" y="2090547"/>
                  </a:moveTo>
                  <a:lnTo>
                    <a:pt x="464566" y="1966341"/>
                  </a:lnTo>
                  <a:cubicBezTo>
                    <a:pt x="416179" y="1892173"/>
                    <a:pt x="335661" y="1741424"/>
                    <a:pt x="327533" y="1556639"/>
                  </a:cubicBezTo>
                  <a:cubicBezTo>
                    <a:pt x="325525" y="1475638"/>
                    <a:pt x="338441" y="1394968"/>
                    <a:pt x="365633" y="1318641"/>
                  </a:cubicBezTo>
                  <a:cubicBezTo>
                    <a:pt x="291084" y="1282827"/>
                    <a:pt x="219202" y="1215517"/>
                    <a:pt x="162433" y="1117727"/>
                  </a:cubicBezTo>
                  <a:cubicBezTo>
                    <a:pt x="81280" y="976503"/>
                    <a:pt x="203200" y="732155"/>
                    <a:pt x="228600" y="711327"/>
                  </a:cubicBezTo>
                  <a:cubicBezTo>
                    <a:pt x="254000" y="690499"/>
                    <a:pt x="296037" y="657479"/>
                    <a:pt x="467106" y="719582"/>
                  </a:cubicBezTo>
                  <a:cubicBezTo>
                    <a:pt x="524872" y="741020"/>
                    <a:pt x="575832" y="777545"/>
                    <a:pt x="614680" y="825373"/>
                  </a:cubicBezTo>
                  <a:lnTo>
                    <a:pt x="682752" y="310261"/>
                  </a:lnTo>
                  <a:lnTo>
                    <a:pt x="599186" y="132461"/>
                  </a:lnTo>
                  <a:cubicBezTo>
                    <a:pt x="423593" y="45288"/>
                    <a:pt x="230203" y="-51"/>
                    <a:pt x="34163" y="0"/>
                  </a:cubicBezTo>
                  <a:cubicBezTo>
                    <a:pt x="22733" y="0"/>
                    <a:pt x="11303" y="0"/>
                    <a:pt x="0" y="0"/>
                  </a:cubicBezTo>
                  <a:lnTo>
                    <a:pt x="0" y="2275967"/>
                  </a:lnTo>
                  <a:lnTo>
                    <a:pt x="299339" y="2315464"/>
                  </a:lnTo>
                  <a:cubicBezTo>
                    <a:pt x="350774" y="2230247"/>
                    <a:pt x="402209" y="2151253"/>
                    <a:pt x="448056" y="209054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1723517" y="5386070"/>
              <a:ext cx="205231" cy="540892"/>
            </a:xfrm>
            <a:custGeom>
              <a:rect b="b" l="l" r="r" t="t"/>
              <a:pathLst>
                <a:path extrusionOk="0" h="540892" w="205231">
                  <a:moveTo>
                    <a:pt x="59309" y="531114"/>
                  </a:moveTo>
                  <a:lnTo>
                    <a:pt x="133858" y="540893"/>
                  </a:lnTo>
                  <a:lnTo>
                    <a:pt x="205232" y="0"/>
                  </a:lnTo>
                  <a:cubicBezTo>
                    <a:pt x="153911" y="80950"/>
                    <a:pt x="83414" y="147993"/>
                    <a:pt x="0" y="195199"/>
                  </a:cubicBezTo>
                  <a:cubicBezTo>
                    <a:pt x="14605" y="258953"/>
                    <a:pt x="40640" y="382651"/>
                    <a:pt x="59309" y="5311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696213" y="3730116"/>
              <a:ext cx="333247" cy="581279"/>
            </a:xfrm>
            <a:custGeom>
              <a:rect b="b" l="l" r="r" t="t"/>
              <a:pathLst>
                <a:path extrusionOk="0" h="581279" w="333247">
                  <a:moveTo>
                    <a:pt x="181356" y="530606"/>
                  </a:moveTo>
                  <a:cubicBezTo>
                    <a:pt x="189276" y="484556"/>
                    <a:pt x="200523" y="439141"/>
                    <a:pt x="215011" y="394716"/>
                  </a:cubicBezTo>
                  <a:cubicBezTo>
                    <a:pt x="233411" y="336944"/>
                    <a:pt x="264477" y="284010"/>
                    <a:pt x="305943" y="239776"/>
                  </a:cubicBezTo>
                  <a:lnTo>
                    <a:pt x="333248" y="33020"/>
                  </a:lnTo>
                  <a:lnTo>
                    <a:pt x="76200" y="0"/>
                  </a:lnTo>
                  <a:lnTo>
                    <a:pt x="0" y="581279"/>
                  </a:lnTo>
                  <a:cubicBezTo>
                    <a:pt x="10876" y="575920"/>
                    <a:pt x="22024" y="571132"/>
                    <a:pt x="33401" y="566928"/>
                  </a:cubicBezTo>
                  <a:cubicBezTo>
                    <a:pt x="81435" y="550088"/>
                    <a:pt x="130983" y="537921"/>
                    <a:pt x="181356" y="5306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0" y="3627882"/>
              <a:ext cx="10058400" cy="4145152"/>
            </a:xfrm>
            <a:custGeom>
              <a:rect b="b" l="l" r="r" t="t"/>
              <a:pathLst>
                <a:path extrusionOk="0" h="4145152" w="10058400">
                  <a:moveTo>
                    <a:pt x="9480423" y="2578608"/>
                  </a:moveTo>
                  <a:cubicBezTo>
                    <a:pt x="9206814" y="2578671"/>
                    <a:pt x="8965159" y="2756992"/>
                    <a:pt x="8884412" y="3018409"/>
                  </a:cubicBezTo>
                  <a:cubicBezTo>
                    <a:pt x="8618321" y="2864879"/>
                    <a:pt x="8289900" y="2867749"/>
                    <a:pt x="8026527" y="3025902"/>
                  </a:cubicBezTo>
                  <a:cubicBezTo>
                    <a:pt x="7683424" y="2709101"/>
                    <a:pt x="7148462" y="2730437"/>
                    <a:pt x="6831661" y="3073540"/>
                  </a:cubicBezTo>
                  <a:cubicBezTo>
                    <a:pt x="6809397" y="3097657"/>
                    <a:pt x="6788544" y="3123057"/>
                    <a:pt x="6769227" y="3149600"/>
                  </a:cubicBezTo>
                  <a:cubicBezTo>
                    <a:pt x="6632448" y="2929877"/>
                    <a:pt x="6344717" y="2860459"/>
                    <a:pt x="6122797" y="2993644"/>
                  </a:cubicBezTo>
                  <a:cubicBezTo>
                    <a:pt x="5930456" y="2816085"/>
                    <a:pt x="5630596" y="2828074"/>
                    <a:pt x="5453050" y="3020415"/>
                  </a:cubicBezTo>
                  <a:cubicBezTo>
                    <a:pt x="5433670" y="3041422"/>
                    <a:pt x="5416220" y="3064117"/>
                    <a:pt x="5400929" y="3088259"/>
                  </a:cubicBezTo>
                  <a:cubicBezTo>
                    <a:pt x="5228527" y="2737282"/>
                    <a:pt x="4804245" y="2592527"/>
                    <a:pt x="4453268" y="2764943"/>
                  </a:cubicBezTo>
                  <a:cubicBezTo>
                    <a:pt x="4435475" y="2773680"/>
                    <a:pt x="4418051" y="2783167"/>
                    <a:pt x="4401058" y="2793365"/>
                  </a:cubicBezTo>
                  <a:cubicBezTo>
                    <a:pt x="4270401" y="2672448"/>
                    <a:pt x="4098887" y="2605367"/>
                    <a:pt x="3920871" y="2605532"/>
                  </a:cubicBezTo>
                  <a:cubicBezTo>
                    <a:pt x="3881933" y="2605583"/>
                    <a:pt x="3843071" y="2608809"/>
                    <a:pt x="3804666" y="2615184"/>
                  </a:cubicBezTo>
                  <a:cubicBezTo>
                    <a:pt x="3841344" y="2527199"/>
                    <a:pt x="3860406" y="2432876"/>
                    <a:pt x="3860800" y="2337562"/>
                  </a:cubicBezTo>
                  <a:lnTo>
                    <a:pt x="3860800" y="2329180"/>
                  </a:lnTo>
                  <a:cubicBezTo>
                    <a:pt x="3860737" y="1715008"/>
                    <a:pt x="3423107" y="1188034"/>
                    <a:pt x="2819400" y="1075182"/>
                  </a:cubicBezTo>
                  <a:cubicBezTo>
                    <a:pt x="2827731" y="1016279"/>
                    <a:pt x="2831973" y="956869"/>
                    <a:pt x="2832100" y="897382"/>
                  </a:cubicBezTo>
                  <a:cubicBezTo>
                    <a:pt x="2832494" y="561238"/>
                    <a:pt x="2699804" y="238608"/>
                    <a:pt x="2463038" y="0"/>
                  </a:cubicBezTo>
                  <a:lnTo>
                    <a:pt x="2216277" y="287528"/>
                  </a:lnTo>
                  <a:lnTo>
                    <a:pt x="2214118" y="287528"/>
                  </a:lnTo>
                  <a:lnTo>
                    <a:pt x="2165604" y="654177"/>
                  </a:lnTo>
                  <a:cubicBezTo>
                    <a:pt x="2242947" y="651129"/>
                    <a:pt x="2307590" y="665607"/>
                    <a:pt x="2333117" y="683260"/>
                  </a:cubicBezTo>
                  <a:cubicBezTo>
                    <a:pt x="2381758" y="717042"/>
                    <a:pt x="2418207" y="864997"/>
                    <a:pt x="2295017" y="1076960"/>
                  </a:cubicBezTo>
                  <a:cubicBezTo>
                    <a:pt x="2250224" y="1156767"/>
                    <a:pt x="2176107" y="1215987"/>
                    <a:pt x="2088388" y="1242060"/>
                  </a:cubicBezTo>
                  <a:lnTo>
                    <a:pt x="1947037" y="2311908"/>
                  </a:lnTo>
                  <a:lnTo>
                    <a:pt x="2434209" y="2376297"/>
                  </a:lnTo>
                  <a:cubicBezTo>
                    <a:pt x="2477592" y="2382025"/>
                    <a:pt x="2516518" y="2405825"/>
                    <a:pt x="2541397" y="2441829"/>
                  </a:cubicBezTo>
                  <a:lnTo>
                    <a:pt x="2527554" y="2441829"/>
                  </a:lnTo>
                  <a:cubicBezTo>
                    <a:pt x="2311959" y="2441753"/>
                    <a:pt x="2116252" y="2567826"/>
                    <a:pt x="2027174" y="2764155"/>
                  </a:cubicBezTo>
                  <a:cubicBezTo>
                    <a:pt x="1697977" y="2517216"/>
                    <a:pt x="1244568" y="2519922"/>
                    <a:pt x="918337" y="2770759"/>
                  </a:cubicBezTo>
                  <a:lnTo>
                    <a:pt x="918337" y="2770759"/>
                  </a:lnTo>
                  <a:cubicBezTo>
                    <a:pt x="811582" y="2852750"/>
                    <a:pt x="724136" y="2957195"/>
                    <a:pt x="662178" y="3076702"/>
                  </a:cubicBezTo>
                  <a:cubicBezTo>
                    <a:pt x="622275" y="3152991"/>
                    <a:pt x="593452" y="3234588"/>
                    <a:pt x="576580" y="3319018"/>
                  </a:cubicBezTo>
                  <a:cubicBezTo>
                    <a:pt x="556538" y="3420135"/>
                    <a:pt x="553662" y="3523907"/>
                    <a:pt x="568071" y="3625977"/>
                  </a:cubicBezTo>
                  <a:cubicBezTo>
                    <a:pt x="553339" y="3628771"/>
                    <a:pt x="538607" y="3631946"/>
                    <a:pt x="524129" y="3635375"/>
                  </a:cubicBezTo>
                  <a:cubicBezTo>
                    <a:pt x="515620" y="3637407"/>
                    <a:pt x="507111" y="3639566"/>
                    <a:pt x="498729" y="3641852"/>
                  </a:cubicBezTo>
                  <a:cubicBezTo>
                    <a:pt x="455052" y="3653523"/>
                    <a:pt x="412306" y="3668421"/>
                    <a:pt x="370840" y="3686429"/>
                  </a:cubicBezTo>
                  <a:cubicBezTo>
                    <a:pt x="223764" y="3750335"/>
                    <a:pt x="95931" y="3851555"/>
                    <a:pt x="0" y="3980053"/>
                  </a:cubicBezTo>
                  <a:lnTo>
                    <a:pt x="0" y="4145153"/>
                  </a:lnTo>
                  <a:lnTo>
                    <a:pt x="10058400" y="4145153"/>
                  </a:lnTo>
                  <a:lnTo>
                    <a:pt x="10058400" y="2677541"/>
                  </a:lnTo>
                  <a:cubicBezTo>
                    <a:pt x="10003930" y="2692565"/>
                    <a:pt x="9951758" y="2714955"/>
                    <a:pt x="9903333" y="2744089"/>
                  </a:cubicBezTo>
                  <a:cubicBezTo>
                    <a:pt x="9788296" y="2637536"/>
                    <a:pt x="9637230" y="2578430"/>
                    <a:pt x="9480423" y="257860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5885688" y="0"/>
              <a:ext cx="2116073" cy="732083"/>
            </a:xfrm>
            <a:custGeom>
              <a:rect b="b" l="l" r="r" t="t"/>
              <a:pathLst>
                <a:path extrusionOk="0" h="732083" w="2116073">
                  <a:moveTo>
                    <a:pt x="350012" y="214884"/>
                  </a:moveTo>
                  <a:cubicBezTo>
                    <a:pt x="350012" y="214884"/>
                    <a:pt x="350012" y="216154"/>
                    <a:pt x="350012" y="216789"/>
                  </a:cubicBezTo>
                  <a:cubicBezTo>
                    <a:pt x="350076" y="470028"/>
                    <a:pt x="555244" y="675359"/>
                    <a:pt x="808482" y="675640"/>
                  </a:cubicBezTo>
                  <a:cubicBezTo>
                    <a:pt x="891718" y="675790"/>
                    <a:pt x="973404" y="653172"/>
                    <a:pt x="1044702" y="610235"/>
                  </a:cubicBezTo>
                  <a:cubicBezTo>
                    <a:pt x="1230820" y="782218"/>
                    <a:pt x="1521130" y="770757"/>
                    <a:pt x="1693113" y="584634"/>
                  </a:cubicBezTo>
                  <a:cubicBezTo>
                    <a:pt x="1771497" y="499810"/>
                    <a:pt x="1815008" y="388545"/>
                    <a:pt x="1814957" y="273050"/>
                  </a:cubicBezTo>
                  <a:cubicBezTo>
                    <a:pt x="1814919" y="251592"/>
                    <a:pt x="1813395" y="230162"/>
                    <a:pt x="1810385" y="208915"/>
                  </a:cubicBezTo>
                  <a:cubicBezTo>
                    <a:pt x="1937068" y="185230"/>
                    <a:pt x="2047989" y="109428"/>
                    <a:pt x="2116074" y="0"/>
                  </a:cubicBezTo>
                  <a:lnTo>
                    <a:pt x="0" y="0"/>
                  </a:lnTo>
                  <a:cubicBezTo>
                    <a:pt x="76352" y="122716"/>
                    <a:pt x="206032" y="202325"/>
                    <a:pt x="350012" y="2148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4603496" y="1176013"/>
              <a:ext cx="1019048" cy="561728"/>
            </a:xfrm>
            <a:custGeom>
              <a:rect b="b" l="l" r="r" t="t"/>
              <a:pathLst>
                <a:path extrusionOk="0" h="561728" w="1019048">
                  <a:moveTo>
                    <a:pt x="122174" y="561728"/>
                  </a:moveTo>
                  <a:lnTo>
                    <a:pt x="896874" y="561728"/>
                  </a:lnTo>
                  <a:cubicBezTo>
                    <a:pt x="963625" y="562007"/>
                    <a:pt x="1018146" y="508464"/>
                    <a:pt x="1019048" y="441713"/>
                  </a:cubicBezTo>
                  <a:lnTo>
                    <a:pt x="1019048" y="440316"/>
                  </a:lnTo>
                  <a:cubicBezTo>
                    <a:pt x="1018769" y="332963"/>
                    <a:pt x="936853" y="243453"/>
                    <a:pt x="829945" y="233687"/>
                  </a:cubicBezTo>
                  <a:lnTo>
                    <a:pt x="829945" y="232798"/>
                  </a:lnTo>
                  <a:cubicBezTo>
                    <a:pt x="829882" y="118193"/>
                    <a:pt x="736918" y="25334"/>
                    <a:pt x="622300" y="25400"/>
                  </a:cubicBezTo>
                  <a:cubicBezTo>
                    <a:pt x="584721" y="25423"/>
                    <a:pt x="547840" y="35653"/>
                    <a:pt x="515620" y="54998"/>
                  </a:cubicBezTo>
                  <a:cubicBezTo>
                    <a:pt x="431381" y="-22717"/>
                    <a:pt x="300101" y="-17432"/>
                    <a:pt x="222377" y="66802"/>
                  </a:cubicBezTo>
                  <a:cubicBezTo>
                    <a:pt x="187046" y="105099"/>
                    <a:pt x="167411" y="155290"/>
                    <a:pt x="167386" y="207398"/>
                  </a:cubicBezTo>
                  <a:cubicBezTo>
                    <a:pt x="167424" y="217088"/>
                    <a:pt x="168097" y="226752"/>
                    <a:pt x="169418" y="236354"/>
                  </a:cubicBezTo>
                  <a:cubicBezTo>
                    <a:pt x="96304" y="250120"/>
                    <a:pt x="36119" y="301886"/>
                    <a:pt x="11557" y="372117"/>
                  </a:cubicBezTo>
                  <a:cubicBezTo>
                    <a:pt x="3886" y="394037"/>
                    <a:pt x="-25" y="417087"/>
                    <a:pt x="0" y="440316"/>
                  </a:cubicBezTo>
                  <a:lnTo>
                    <a:pt x="0" y="441713"/>
                  </a:lnTo>
                  <a:cubicBezTo>
                    <a:pt x="902" y="508464"/>
                    <a:pt x="55423" y="562007"/>
                    <a:pt x="122174" y="56172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sp>
        <p:nvSpPr>
          <p:cNvPr id="105" name="Google Shape;105;p13"/>
          <p:cNvSpPr txBox="1"/>
          <p:nvPr>
            <p:ph type="title"/>
          </p:nvPr>
        </p:nvSpPr>
        <p:spPr>
          <a:xfrm>
            <a:off x="3703779" y="1940018"/>
            <a:ext cx="6159640" cy="733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Twentieth Century"/>
              <a:buNone/>
              <a:defRPr b="1" i="0" sz="3600" u="none" cap="none" strike="noStrike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6" name="Google Shape;106;p13"/>
          <p:cNvSpPr txBox="1"/>
          <p:nvPr>
            <p:ph idx="1" type="body"/>
          </p:nvPr>
        </p:nvSpPr>
        <p:spPr>
          <a:xfrm>
            <a:off x="3703779" y="2814167"/>
            <a:ext cx="6159640" cy="3724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96240" lvl="1" marL="9144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Arial"/>
              <a:buChar char="•"/>
              <a:defRPr b="0" i="0" sz="264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54330" lvl="3" marL="18288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54329" lvl="4" marL="22860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54329" lvl="5" marL="27432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354329" lvl="6" marL="32004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54329" lvl="7" marL="36576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54329" lvl="8" marL="41148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07" name="Google Shape;107;p13"/>
          <p:cNvSpPr txBox="1"/>
          <p:nvPr>
            <p:ph idx="2" type="body"/>
          </p:nvPr>
        </p:nvSpPr>
        <p:spPr>
          <a:xfrm>
            <a:off x="3703779" y="3202540"/>
            <a:ext cx="6159640" cy="1418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ial"/>
              <a:buNone/>
              <a:defRPr b="1" i="0" sz="6000" u="none" cap="none" strike="noStrike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96240" lvl="1" marL="9144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Arial"/>
              <a:buChar char="•"/>
              <a:defRPr b="0" i="0" sz="264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54330" lvl="3" marL="18288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54329" lvl="4" marL="22860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54329" lvl="5" marL="27432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354329" lvl="6" marL="32004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54329" lvl="7" marL="36576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54329" lvl="8" marL="41148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08" name="Google Shape;108;p13"/>
          <p:cNvSpPr txBox="1"/>
          <p:nvPr>
            <p:ph idx="3" type="body"/>
          </p:nvPr>
        </p:nvSpPr>
        <p:spPr>
          <a:xfrm>
            <a:off x="3703779" y="4541058"/>
            <a:ext cx="6159640" cy="619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7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96240" lvl="1" marL="9144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Arial"/>
              <a:buChar char="•"/>
              <a:defRPr b="0" i="0" sz="264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54330" lvl="3" marL="18288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54329" lvl="4" marL="22860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54329" lvl="5" marL="27432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354329" lvl="6" marL="32004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54329" lvl="7" marL="36576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54329" lvl="8" marL="41148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09" name="Google Shape;109;p13"/>
          <p:cNvSpPr txBox="1"/>
          <p:nvPr>
            <p:ph idx="4" type="body"/>
          </p:nvPr>
        </p:nvSpPr>
        <p:spPr>
          <a:xfrm>
            <a:off x="4100233" y="5828296"/>
            <a:ext cx="2532063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96240" lvl="1" marL="9144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Arial"/>
              <a:buChar char="•"/>
              <a:defRPr b="0" i="0" sz="264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54330" lvl="3" marL="18288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54329" lvl="4" marL="22860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54329" lvl="5" marL="27432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354329" lvl="6" marL="32004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54329" lvl="7" marL="36576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54329" lvl="8" marL="41148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10" name="Google Shape;110;p13"/>
          <p:cNvSpPr txBox="1"/>
          <p:nvPr>
            <p:ph idx="5" type="body"/>
          </p:nvPr>
        </p:nvSpPr>
        <p:spPr>
          <a:xfrm>
            <a:off x="6934446" y="5828296"/>
            <a:ext cx="2532063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96240" lvl="1" marL="9144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Arial"/>
              <a:buChar char="•"/>
              <a:defRPr b="0" i="0" sz="264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54330" lvl="3" marL="18288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54329" lvl="4" marL="22860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54329" lvl="5" marL="27432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354329" lvl="6" marL="32004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54329" lvl="7" marL="36576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54329" lvl="8" marL="41148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grpSp>
        <p:nvGrpSpPr>
          <p:cNvPr id="111" name="Google Shape;111;p13"/>
          <p:cNvGrpSpPr/>
          <p:nvPr/>
        </p:nvGrpSpPr>
        <p:grpSpPr>
          <a:xfrm>
            <a:off x="4100689" y="5817996"/>
            <a:ext cx="5365820" cy="0"/>
            <a:chOff x="602901" y="5787851"/>
            <a:chExt cx="5365820" cy="0"/>
          </a:xfrm>
        </p:grpSpPr>
        <p:cxnSp>
          <p:nvCxnSpPr>
            <p:cNvPr id="112" name="Google Shape;112;p13"/>
            <p:cNvCxnSpPr/>
            <p:nvPr/>
          </p:nvCxnSpPr>
          <p:spPr>
            <a:xfrm>
              <a:off x="602901" y="5787851"/>
              <a:ext cx="2532185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" name="Google Shape;113;p13"/>
            <p:cNvCxnSpPr/>
            <p:nvPr/>
          </p:nvCxnSpPr>
          <p:spPr>
            <a:xfrm>
              <a:off x="3436536" y="5787851"/>
              <a:ext cx="2532185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ange Monster">
  <p:cSld name="Orange Monster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oogle Shape;115;p14"/>
          <p:cNvGrpSpPr/>
          <p:nvPr/>
        </p:nvGrpSpPr>
        <p:grpSpPr>
          <a:xfrm>
            <a:off x="0" y="-292"/>
            <a:ext cx="10058781" cy="7772692"/>
            <a:chOff x="0" y="-292"/>
            <a:chExt cx="10058781" cy="7772691"/>
          </a:xfrm>
        </p:grpSpPr>
        <p:sp>
          <p:nvSpPr>
            <p:cNvPr id="116" name="Google Shape;116;p14"/>
            <p:cNvSpPr/>
            <p:nvPr/>
          </p:nvSpPr>
          <p:spPr>
            <a:xfrm>
              <a:off x="3358896" y="6922611"/>
              <a:ext cx="62102" cy="22733"/>
            </a:xfrm>
            <a:custGeom>
              <a:rect b="b" l="l" r="r" t="t"/>
              <a:pathLst>
                <a:path extrusionOk="0" h="22733" w="62102">
                  <a:moveTo>
                    <a:pt x="50419" y="22734"/>
                  </a:moveTo>
                  <a:cubicBezTo>
                    <a:pt x="54102" y="15114"/>
                    <a:pt x="58039" y="7493"/>
                    <a:pt x="62103" y="0"/>
                  </a:cubicBezTo>
                  <a:cubicBezTo>
                    <a:pt x="41402" y="888"/>
                    <a:pt x="20701" y="2032"/>
                    <a:pt x="0" y="3048"/>
                  </a:cubicBezTo>
                  <a:cubicBezTo>
                    <a:pt x="17247" y="8433"/>
                    <a:pt x="34087" y="15011"/>
                    <a:pt x="50419" y="2273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17" name="Google Shape;117;p14"/>
            <p:cNvSpPr/>
            <p:nvPr/>
          </p:nvSpPr>
          <p:spPr>
            <a:xfrm>
              <a:off x="3025013" y="6939375"/>
              <a:ext cx="69088" cy="23623"/>
            </a:xfrm>
            <a:custGeom>
              <a:rect b="b" l="l" r="r" t="t"/>
              <a:pathLst>
                <a:path extrusionOk="0" h="23623" w="69088">
                  <a:moveTo>
                    <a:pt x="69088" y="0"/>
                  </a:moveTo>
                  <a:lnTo>
                    <a:pt x="0" y="4064"/>
                  </a:lnTo>
                  <a:cubicBezTo>
                    <a:pt x="7874" y="10287"/>
                    <a:pt x="15621" y="16765"/>
                    <a:pt x="23114" y="23623"/>
                  </a:cubicBezTo>
                  <a:cubicBezTo>
                    <a:pt x="37884" y="14720"/>
                    <a:pt x="53251" y="6833"/>
                    <a:pt x="69088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18" name="Google Shape;118;p14"/>
            <p:cNvSpPr/>
            <p:nvPr/>
          </p:nvSpPr>
          <p:spPr>
            <a:xfrm>
              <a:off x="0" y="-292"/>
              <a:ext cx="5989828" cy="1623814"/>
            </a:xfrm>
            <a:custGeom>
              <a:rect b="b" l="l" r="r" t="t"/>
              <a:pathLst>
                <a:path extrusionOk="0" h="1623814" w="5989828">
                  <a:moveTo>
                    <a:pt x="938784" y="514115"/>
                  </a:moveTo>
                  <a:cubicBezTo>
                    <a:pt x="1267865" y="316453"/>
                    <a:pt x="1694866" y="422998"/>
                    <a:pt x="1892529" y="752092"/>
                  </a:cubicBezTo>
                  <a:cubicBezTo>
                    <a:pt x="1957451" y="860193"/>
                    <a:pt x="1991741" y="983920"/>
                    <a:pt x="1991741" y="1110022"/>
                  </a:cubicBezTo>
                  <a:cubicBezTo>
                    <a:pt x="1991741" y="1110911"/>
                    <a:pt x="1991741" y="1111927"/>
                    <a:pt x="1991741" y="1112816"/>
                  </a:cubicBezTo>
                  <a:cubicBezTo>
                    <a:pt x="2276793" y="1137944"/>
                    <a:pt x="2517381" y="1335087"/>
                    <a:pt x="2598039" y="1609659"/>
                  </a:cubicBezTo>
                  <a:cubicBezTo>
                    <a:pt x="3691128" y="1666811"/>
                    <a:pt x="4789170" y="1537520"/>
                    <a:pt x="5881751" y="1460174"/>
                  </a:cubicBezTo>
                  <a:lnTo>
                    <a:pt x="5989828" y="1452681"/>
                  </a:lnTo>
                  <a:cubicBezTo>
                    <a:pt x="5773928" y="1003592"/>
                    <a:pt x="5660644" y="631341"/>
                    <a:pt x="5603240" y="394604"/>
                  </a:cubicBezTo>
                  <a:cubicBezTo>
                    <a:pt x="5583276" y="318172"/>
                    <a:pt x="5567261" y="240767"/>
                    <a:pt x="5555234" y="162693"/>
                  </a:cubicBezTo>
                  <a:cubicBezTo>
                    <a:pt x="5550281" y="131958"/>
                    <a:pt x="5548503" y="115828"/>
                    <a:pt x="5548503" y="115828"/>
                  </a:cubicBezTo>
                  <a:cubicBezTo>
                    <a:pt x="5543296" y="77727"/>
                    <a:pt x="5539359" y="38482"/>
                    <a:pt x="5535803" y="0"/>
                  </a:cubicBezTo>
                  <a:lnTo>
                    <a:pt x="4259580" y="0"/>
                  </a:lnTo>
                  <a:cubicBezTo>
                    <a:pt x="4191495" y="109432"/>
                    <a:pt x="4080574" y="185236"/>
                    <a:pt x="3953891" y="208923"/>
                  </a:cubicBezTo>
                  <a:cubicBezTo>
                    <a:pt x="3989591" y="459609"/>
                    <a:pt x="3815322" y="691772"/>
                    <a:pt x="3564649" y="727476"/>
                  </a:cubicBezTo>
                  <a:cubicBezTo>
                    <a:pt x="3543059" y="730549"/>
                    <a:pt x="3521291" y="732080"/>
                    <a:pt x="3499485" y="732056"/>
                  </a:cubicBezTo>
                  <a:cubicBezTo>
                    <a:pt x="3384118" y="732170"/>
                    <a:pt x="3272968" y="688662"/>
                    <a:pt x="3188335" y="610258"/>
                  </a:cubicBezTo>
                  <a:cubicBezTo>
                    <a:pt x="2970911" y="740724"/>
                    <a:pt x="2688908" y="670227"/>
                    <a:pt x="2558440" y="452800"/>
                  </a:cubicBezTo>
                  <a:cubicBezTo>
                    <a:pt x="2515616" y="381435"/>
                    <a:pt x="2493010" y="299771"/>
                    <a:pt x="2493010" y="216543"/>
                  </a:cubicBezTo>
                  <a:cubicBezTo>
                    <a:pt x="2493010" y="215908"/>
                    <a:pt x="2493010" y="215273"/>
                    <a:pt x="2493010" y="214638"/>
                  </a:cubicBezTo>
                  <a:cubicBezTo>
                    <a:pt x="2349271" y="202021"/>
                    <a:pt x="2219859" y="122512"/>
                    <a:pt x="2143633" y="0"/>
                  </a:cubicBezTo>
                  <a:lnTo>
                    <a:pt x="0" y="0"/>
                  </a:lnTo>
                  <a:lnTo>
                    <a:pt x="0" y="510178"/>
                  </a:lnTo>
                  <a:cubicBezTo>
                    <a:pt x="266606" y="267852"/>
                    <a:pt x="674219" y="269561"/>
                    <a:pt x="938784" y="514115"/>
                  </a:cubicBezTo>
                  <a:close/>
                  <a:moveTo>
                    <a:pt x="4501769" y="982509"/>
                  </a:moveTo>
                  <a:cubicBezTo>
                    <a:pt x="4500855" y="975987"/>
                    <a:pt x="4500385" y="969410"/>
                    <a:pt x="4500372" y="962823"/>
                  </a:cubicBezTo>
                  <a:cubicBezTo>
                    <a:pt x="4499724" y="885669"/>
                    <a:pt x="4561751" y="822601"/>
                    <a:pt x="4638904" y="821958"/>
                  </a:cubicBezTo>
                  <a:cubicBezTo>
                    <a:pt x="4674845" y="821659"/>
                    <a:pt x="4709503" y="835220"/>
                    <a:pt x="4735703" y="859822"/>
                  </a:cubicBezTo>
                  <a:cubicBezTo>
                    <a:pt x="4801565" y="819628"/>
                    <a:pt x="4887532" y="840436"/>
                    <a:pt x="4927727" y="906297"/>
                  </a:cubicBezTo>
                  <a:cubicBezTo>
                    <a:pt x="4941278" y="928512"/>
                    <a:pt x="4948365" y="954071"/>
                    <a:pt x="4948174" y="980096"/>
                  </a:cubicBezTo>
                  <a:lnTo>
                    <a:pt x="4948174" y="980096"/>
                  </a:lnTo>
                  <a:cubicBezTo>
                    <a:pt x="5020679" y="986248"/>
                    <a:pt x="5076330" y="1047031"/>
                    <a:pt x="5076063" y="1119801"/>
                  </a:cubicBezTo>
                  <a:lnTo>
                    <a:pt x="5076063" y="1120690"/>
                  </a:lnTo>
                  <a:cubicBezTo>
                    <a:pt x="5075504" y="1165824"/>
                    <a:pt x="5038649" y="1202060"/>
                    <a:pt x="4993513" y="1201846"/>
                  </a:cubicBezTo>
                  <a:lnTo>
                    <a:pt x="4470400" y="1201846"/>
                  </a:lnTo>
                  <a:cubicBezTo>
                    <a:pt x="4425277" y="1201991"/>
                    <a:pt x="4388422" y="1165815"/>
                    <a:pt x="4387723" y="1120690"/>
                  </a:cubicBezTo>
                  <a:lnTo>
                    <a:pt x="4387723" y="1119801"/>
                  </a:lnTo>
                  <a:cubicBezTo>
                    <a:pt x="4387736" y="1052552"/>
                    <a:pt x="4435666" y="994859"/>
                    <a:pt x="4501769" y="982509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19" name="Google Shape;119;p14"/>
            <p:cNvSpPr/>
            <p:nvPr/>
          </p:nvSpPr>
          <p:spPr>
            <a:xfrm>
              <a:off x="0" y="1452388"/>
              <a:ext cx="7759700" cy="5491051"/>
            </a:xfrm>
            <a:custGeom>
              <a:rect b="b" l="l" r="r" t="t"/>
              <a:pathLst>
                <a:path extrusionOk="0" h="5491051" w="7759700">
                  <a:moveTo>
                    <a:pt x="7564247" y="2124028"/>
                  </a:moveTo>
                  <a:lnTo>
                    <a:pt x="7570978" y="2123012"/>
                  </a:lnTo>
                  <a:cubicBezTo>
                    <a:pt x="6772148" y="1371398"/>
                    <a:pt x="6284976" y="613941"/>
                    <a:pt x="5989701" y="0"/>
                  </a:cubicBezTo>
                  <a:lnTo>
                    <a:pt x="5881624" y="7493"/>
                  </a:lnTo>
                  <a:cubicBezTo>
                    <a:pt x="4789424" y="84839"/>
                    <a:pt x="3691001" y="214130"/>
                    <a:pt x="2597912" y="156978"/>
                  </a:cubicBezTo>
                  <a:cubicBezTo>
                    <a:pt x="2468118" y="150209"/>
                    <a:pt x="2338362" y="140721"/>
                    <a:pt x="2208657" y="128529"/>
                  </a:cubicBezTo>
                  <a:cubicBezTo>
                    <a:pt x="1488821" y="59438"/>
                    <a:pt x="729996" y="-32767"/>
                    <a:pt x="57531" y="206637"/>
                  </a:cubicBezTo>
                  <a:cubicBezTo>
                    <a:pt x="38100" y="213622"/>
                    <a:pt x="18796" y="220988"/>
                    <a:pt x="0" y="228482"/>
                  </a:cubicBezTo>
                  <a:lnTo>
                    <a:pt x="0" y="5227771"/>
                  </a:lnTo>
                  <a:cubicBezTo>
                    <a:pt x="329819" y="4843378"/>
                    <a:pt x="908787" y="4799155"/>
                    <a:pt x="1293165" y="5128986"/>
                  </a:cubicBezTo>
                  <a:cubicBezTo>
                    <a:pt x="1301750" y="5136353"/>
                    <a:pt x="1310208" y="5143884"/>
                    <a:pt x="1318514" y="5151568"/>
                  </a:cubicBezTo>
                  <a:cubicBezTo>
                    <a:pt x="1753095" y="4890611"/>
                    <a:pt x="2316925" y="5031371"/>
                    <a:pt x="2577871" y="5465968"/>
                  </a:cubicBezTo>
                  <a:cubicBezTo>
                    <a:pt x="2578799" y="5467505"/>
                    <a:pt x="2579726" y="5469054"/>
                    <a:pt x="2580640" y="5470604"/>
                  </a:cubicBezTo>
                  <a:cubicBezTo>
                    <a:pt x="2717914" y="5381599"/>
                    <a:pt x="2896616" y="5389816"/>
                    <a:pt x="3025140" y="5491051"/>
                  </a:cubicBezTo>
                  <a:lnTo>
                    <a:pt x="3094228" y="5486987"/>
                  </a:lnTo>
                  <a:cubicBezTo>
                    <a:pt x="3178048" y="5451070"/>
                    <a:pt x="3271939" y="5446206"/>
                    <a:pt x="3359023" y="5473271"/>
                  </a:cubicBezTo>
                  <a:cubicBezTo>
                    <a:pt x="3379724" y="5472255"/>
                    <a:pt x="3400425" y="5471111"/>
                    <a:pt x="3421126" y="5470223"/>
                  </a:cubicBezTo>
                  <a:cubicBezTo>
                    <a:pt x="3602965" y="5124351"/>
                    <a:pt x="4030739" y="4991364"/>
                    <a:pt x="4376611" y="5173209"/>
                  </a:cubicBezTo>
                  <a:cubicBezTo>
                    <a:pt x="4431322" y="5201976"/>
                    <a:pt x="4482021" y="5237779"/>
                    <a:pt x="4527423" y="5279716"/>
                  </a:cubicBezTo>
                  <a:cubicBezTo>
                    <a:pt x="4811217" y="5109263"/>
                    <a:pt x="5175250" y="5158375"/>
                    <a:pt x="5403723" y="5397957"/>
                  </a:cubicBezTo>
                  <a:cubicBezTo>
                    <a:pt x="5418201" y="5394147"/>
                    <a:pt x="5433060" y="5390718"/>
                    <a:pt x="5448046" y="5387924"/>
                  </a:cubicBezTo>
                  <a:cubicBezTo>
                    <a:pt x="5402148" y="5063795"/>
                    <a:pt x="5627675" y="4763835"/>
                    <a:pt x="5951792" y="4717935"/>
                  </a:cubicBezTo>
                  <a:cubicBezTo>
                    <a:pt x="6125845" y="4693284"/>
                    <a:pt x="6301867" y="4747172"/>
                    <a:pt x="6432296" y="4865045"/>
                  </a:cubicBezTo>
                  <a:cubicBezTo>
                    <a:pt x="6412395" y="4797949"/>
                    <a:pt x="6402058" y="4728388"/>
                    <a:pt x="6401562" y="4658408"/>
                  </a:cubicBezTo>
                  <a:lnTo>
                    <a:pt x="6401562" y="4649899"/>
                  </a:lnTo>
                  <a:cubicBezTo>
                    <a:pt x="6401448" y="4025696"/>
                    <a:pt x="6846456" y="3490168"/>
                    <a:pt x="7460107" y="3376041"/>
                  </a:cubicBezTo>
                  <a:cubicBezTo>
                    <a:pt x="7407758" y="3007473"/>
                    <a:pt x="7516952" y="2634231"/>
                    <a:pt x="7759700" y="23520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20" name="Google Shape;120;p14"/>
            <p:cNvSpPr/>
            <p:nvPr/>
          </p:nvSpPr>
          <p:spPr>
            <a:xfrm>
              <a:off x="9457181" y="2401241"/>
              <a:ext cx="601218" cy="1294178"/>
            </a:xfrm>
            <a:custGeom>
              <a:rect b="b" l="l" r="r" t="t"/>
              <a:pathLst>
                <a:path extrusionOk="0" h="1294178" w="601218">
                  <a:moveTo>
                    <a:pt x="130302" y="887890"/>
                  </a:moveTo>
                  <a:lnTo>
                    <a:pt x="130302" y="887890"/>
                  </a:lnTo>
                  <a:lnTo>
                    <a:pt x="0" y="1164888"/>
                  </a:lnTo>
                  <a:cubicBezTo>
                    <a:pt x="58420" y="1203472"/>
                    <a:pt x="113640" y="1246705"/>
                    <a:pt x="165100" y="1294179"/>
                  </a:cubicBezTo>
                  <a:cubicBezTo>
                    <a:pt x="299301" y="1213493"/>
                    <a:pt x="447091" y="1157979"/>
                    <a:pt x="601218" y="1130343"/>
                  </a:cubicBezTo>
                  <a:lnTo>
                    <a:pt x="601218" y="0"/>
                  </a:lnTo>
                  <a:cubicBezTo>
                    <a:pt x="463398" y="305726"/>
                    <a:pt x="306096" y="602308"/>
                    <a:pt x="130302" y="88789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21" name="Google Shape;121;p14"/>
            <p:cNvSpPr/>
            <p:nvPr/>
          </p:nvSpPr>
          <p:spPr>
            <a:xfrm>
              <a:off x="8057237" y="3938760"/>
              <a:ext cx="926742" cy="609570"/>
            </a:xfrm>
            <a:custGeom>
              <a:rect b="b" l="l" r="r" t="t"/>
              <a:pathLst>
                <a:path extrusionOk="0" h="609570" w="926742">
                  <a:moveTo>
                    <a:pt x="831619" y="184792"/>
                  </a:moveTo>
                  <a:cubicBezTo>
                    <a:pt x="784960" y="110621"/>
                    <a:pt x="718246" y="51170"/>
                    <a:pt x="639214" y="13336"/>
                  </a:cubicBezTo>
                  <a:lnTo>
                    <a:pt x="477924" y="186316"/>
                  </a:lnTo>
                  <a:lnTo>
                    <a:pt x="328064" y="0"/>
                  </a:lnTo>
                  <a:lnTo>
                    <a:pt x="258849" y="98556"/>
                  </a:lnTo>
                  <a:lnTo>
                    <a:pt x="188745" y="198381"/>
                  </a:lnTo>
                  <a:lnTo>
                    <a:pt x="179347" y="185681"/>
                  </a:lnTo>
                  <a:lnTo>
                    <a:pt x="73810" y="36069"/>
                  </a:lnTo>
                  <a:cubicBezTo>
                    <a:pt x="73810" y="36069"/>
                    <a:pt x="61110" y="13336"/>
                    <a:pt x="42569" y="65535"/>
                  </a:cubicBezTo>
                  <a:cubicBezTo>
                    <a:pt x="24026" y="117734"/>
                    <a:pt x="-23091" y="248295"/>
                    <a:pt x="13612" y="398795"/>
                  </a:cubicBezTo>
                  <a:cubicBezTo>
                    <a:pt x="24572" y="450422"/>
                    <a:pt x="43190" y="500132"/>
                    <a:pt x="68857" y="546248"/>
                  </a:cubicBezTo>
                  <a:cubicBezTo>
                    <a:pt x="75550" y="558796"/>
                    <a:pt x="84554" y="569960"/>
                    <a:pt x="95400" y="579142"/>
                  </a:cubicBezTo>
                  <a:cubicBezTo>
                    <a:pt x="124864" y="604543"/>
                    <a:pt x="174394" y="612798"/>
                    <a:pt x="235100" y="608480"/>
                  </a:cubicBezTo>
                  <a:cubicBezTo>
                    <a:pt x="264984" y="606219"/>
                    <a:pt x="294676" y="601965"/>
                    <a:pt x="324000" y="595779"/>
                  </a:cubicBezTo>
                  <a:cubicBezTo>
                    <a:pt x="578000" y="544343"/>
                    <a:pt x="926743" y="367933"/>
                    <a:pt x="926743" y="367933"/>
                  </a:cubicBezTo>
                  <a:cubicBezTo>
                    <a:pt x="922678" y="356122"/>
                    <a:pt x="917980" y="344551"/>
                    <a:pt x="912645" y="333261"/>
                  </a:cubicBezTo>
                  <a:cubicBezTo>
                    <a:pt x="888998" y="282014"/>
                    <a:pt x="861922" y="232406"/>
                    <a:pt x="831619" y="18479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22" name="Google Shape;122;p14"/>
            <p:cNvSpPr/>
            <p:nvPr/>
          </p:nvSpPr>
          <p:spPr>
            <a:xfrm>
              <a:off x="8171317" y="5026605"/>
              <a:ext cx="125078" cy="161603"/>
            </a:xfrm>
            <a:custGeom>
              <a:rect b="b" l="l" r="r" t="t"/>
              <a:pathLst>
                <a:path extrusionOk="0" h="161603" w="125078">
                  <a:moveTo>
                    <a:pt x="50027" y="587"/>
                  </a:moveTo>
                  <a:cubicBezTo>
                    <a:pt x="16245" y="5794"/>
                    <a:pt x="-5599" y="45928"/>
                    <a:pt x="1259" y="90252"/>
                  </a:cubicBezTo>
                  <a:cubicBezTo>
                    <a:pt x="8117" y="134577"/>
                    <a:pt x="41138" y="166455"/>
                    <a:pt x="75046" y="160994"/>
                  </a:cubicBezTo>
                  <a:cubicBezTo>
                    <a:pt x="108955" y="155532"/>
                    <a:pt x="130672" y="115526"/>
                    <a:pt x="123814" y="71202"/>
                  </a:cubicBezTo>
                  <a:cubicBezTo>
                    <a:pt x="116956" y="26877"/>
                    <a:pt x="83682" y="-4747"/>
                    <a:pt x="50027" y="5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23" name="Google Shape;123;p14"/>
            <p:cNvSpPr/>
            <p:nvPr/>
          </p:nvSpPr>
          <p:spPr>
            <a:xfrm>
              <a:off x="9168206" y="4871684"/>
              <a:ext cx="125261" cy="161599"/>
            </a:xfrm>
            <a:custGeom>
              <a:rect b="b" l="l" r="r" t="t"/>
              <a:pathLst>
                <a:path extrusionOk="0" h="161599" w="125261">
                  <a:moveTo>
                    <a:pt x="50343" y="561"/>
                  </a:moveTo>
                  <a:cubicBezTo>
                    <a:pt x="39370" y="2454"/>
                    <a:pt x="29299" y="7838"/>
                    <a:pt x="21641" y="15928"/>
                  </a:cubicBezTo>
                  <a:cubicBezTo>
                    <a:pt x="3886" y="36338"/>
                    <a:pt x="-3517" y="63784"/>
                    <a:pt x="1575" y="90353"/>
                  </a:cubicBezTo>
                  <a:cubicBezTo>
                    <a:pt x="4712" y="115792"/>
                    <a:pt x="18567" y="138679"/>
                    <a:pt x="39675" y="153221"/>
                  </a:cubicBezTo>
                  <a:cubicBezTo>
                    <a:pt x="50190" y="160041"/>
                    <a:pt x="62814" y="162835"/>
                    <a:pt x="75235" y="161095"/>
                  </a:cubicBezTo>
                  <a:cubicBezTo>
                    <a:pt x="109017" y="155888"/>
                    <a:pt x="130861" y="115627"/>
                    <a:pt x="124003" y="71303"/>
                  </a:cubicBezTo>
                  <a:cubicBezTo>
                    <a:pt x="117145" y="26978"/>
                    <a:pt x="84252" y="-4646"/>
                    <a:pt x="50343" y="5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24" name="Google Shape;124;p14"/>
            <p:cNvSpPr/>
            <p:nvPr/>
          </p:nvSpPr>
          <p:spPr>
            <a:xfrm>
              <a:off x="8150225" y="5414423"/>
              <a:ext cx="275081" cy="142478"/>
            </a:xfrm>
            <a:custGeom>
              <a:rect b="b" l="l" r="r" t="t"/>
              <a:pathLst>
                <a:path extrusionOk="0" h="142478" w="275081">
                  <a:moveTo>
                    <a:pt x="206375" y="7245"/>
                  </a:moveTo>
                  <a:cubicBezTo>
                    <a:pt x="202336" y="1631"/>
                    <a:pt x="195364" y="-1061"/>
                    <a:pt x="188595" y="386"/>
                  </a:cubicBezTo>
                  <a:lnTo>
                    <a:pt x="0" y="33789"/>
                  </a:lnTo>
                  <a:lnTo>
                    <a:pt x="4064" y="64905"/>
                  </a:lnTo>
                  <a:lnTo>
                    <a:pt x="183134" y="31884"/>
                  </a:lnTo>
                  <a:lnTo>
                    <a:pt x="259334" y="138949"/>
                  </a:lnTo>
                  <a:cubicBezTo>
                    <a:pt x="262890" y="143902"/>
                    <a:pt x="268605" y="142505"/>
                    <a:pt x="275082" y="141489"/>
                  </a:cubicBezTo>
                  <a:lnTo>
                    <a:pt x="269113" y="95767"/>
                  </a:lnTo>
                  <a:close/>
                </a:path>
              </a:pathLst>
            </a:custGeom>
            <a:solidFill>
              <a:srgbClr val="AEAB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8497316" y="5302792"/>
              <a:ext cx="660780" cy="159890"/>
            </a:xfrm>
            <a:custGeom>
              <a:rect b="b" l="l" r="r" t="t"/>
              <a:pathLst>
                <a:path extrusionOk="0" h="159890" w="660780">
                  <a:moveTo>
                    <a:pt x="570484" y="26671"/>
                  </a:moveTo>
                  <a:lnTo>
                    <a:pt x="540004" y="109097"/>
                  </a:lnTo>
                  <a:lnTo>
                    <a:pt x="484377" y="35434"/>
                  </a:lnTo>
                  <a:cubicBezTo>
                    <a:pt x="480695" y="30354"/>
                    <a:pt x="474472" y="31243"/>
                    <a:pt x="467740" y="32259"/>
                  </a:cubicBezTo>
                  <a:lnTo>
                    <a:pt x="0" y="104906"/>
                  </a:lnTo>
                  <a:lnTo>
                    <a:pt x="3556" y="131831"/>
                  </a:lnTo>
                  <a:lnTo>
                    <a:pt x="460756" y="60835"/>
                  </a:lnTo>
                  <a:lnTo>
                    <a:pt x="530098" y="153676"/>
                  </a:lnTo>
                  <a:cubicBezTo>
                    <a:pt x="534162" y="158591"/>
                    <a:pt x="540626" y="160839"/>
                    <a:pt x="546862" y="159518"/>
                  </a:cubicBezTo>
                  <a:cubicBezTo>
                    <a:pt x="553314" y="158604"/>
                    <a:pt x="558812" y="154349"/>
                    <a:pt x="561340" y="148342"/>
                  </a:cubicBezTo>
                  <a:lnTo>
                    <a:pt x="600202" y="44706"/>
                  </a:lnTo>
                  <a:lnTo>
                    <a:pt x="660781" y="32005"/>
                  </a:lnTo>
                  <a:lnTo>
                    <a:pt x="656590" y="0"/>
                  </a:lnTo>
                  <a:lnTo>
                    <a:pt x="583184" y="15241"/>
                  </a:lnTo>
                  <a:cubicBezTo>
                    <a:pt x="577304" y="16676"/>
                    <a:pt x="572529" y="20969"/>
                    <a:pt x="570484" y="26671"/>
                  </a:cubicBezTo>
                  <a:close/>
                </a:path>
              </a:pathLst>
            </a:custGeom>
            <a:solidFill>
              <a:srgbClr val="AEAB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9242425" y="5240259"/>
              <a:ext cx="241526" cy="76884"/>
            </a:xfrm>
            <a:custGeom>
              <a:rect b="b" l="l" r="r" t="t"/>
              <a:pathLst>
                <a:path extrusionOk="0" h="76884" w="241526">
                  <a:moveTo>
                    <a:pt x="227330" y="32433"/>
                  </a:moveTo>
                  <a:cubicBezTo>
                    <a:pt x="236474" y="31010"/>
                    <a:pt x="242748" y="22450"/>
                    <a:pt x="241326" y="13293"/>
                  </a:cubicBezTo>
                  <a:cubicBezTo>
                    <a:pt x="241312" y="13243"/>
                    <a:pt x="241312" y="13179"/>
                    <a:pt x="241300" y="13128"/>
                  </a:cubicBezTo>
                  <a:cubicBezTo>
                    <a:pt x="239040" y="3997"/>
                    <a:pt x="229895" y="-1642"/>
                    <a:pt x="220726" y="428"/>
                  </a:cubicBezTo>
                  <a:lnTo>
                    <a:pt x="0" y="44879"/>
                  </a:lnTo>
                  <a:lnTo>
                    <a:pt x="4318" y="76884"/>
                  </a:lnTo>
                  <a:close/>
                </a:path>
              </a:pathLst>
            </a:custGeom>
            <a:solidFill>
              <a:srgbClr val="AEAB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9153906" y="5285519"/>
              <a:ext cx="92836" cy="49785"/>
            </a:xfrm>
            <a:custGeom>
              <a:rect b="b" l="l" r="r" t="t"/>
              <a:pathLst>
                <a:path extrusionOk="0" h="49785" w="92836">
                  <a:moveTo>
                    <a:pt x="4190" y="49786"/>
                  </a:moveTo>
                  <a:lnTo>
                    <a:pt x="92837" y="32005"/>
                  </a:lnTo>
                  <a:lnTo>
                    <a:pt x="88519" y="0"/>
                  </a:lnTo>
                  <a:lnTo>
                    <a:pt x="0" y="17781"/>
                  </a:lnTo>
                  <a:lnTo>
                    <a:pt x="4190" y="49786"/>
                  </a:lnTo>
                  <a:close/>
                </a:path>
              </a:pathLst>
            </a:custGeom>
            <a:solidFill>
              <a:srgbClr val="AEAB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8420100" y="5408079"/>
              <a:ext cx="80898" cy="148468"/>
            </a:xfrm>
            <a:custGeom>
              <a:rect b="b" l="l" r="r" t="t"/>
              <a:pathLst>
                <a:path extrusionOk="0" h="148468" w="80898">
                  <a:moveTo>
                    <a:pt x="49149" y="3937"/>
                  </a:moveTo>
                  <a:cubicBezTo>
                    <a:pt x="42545" y="4953"/>
                    <a:pt x="36449" y="5969"/>
                    <a:pt x="34290" y="11938"/>
                  </a:cubicBezTo>
                  <a:lnTo>
                    <a:pt x="0" y="103636"/>
                  </a:lnTo>
                  <a:lnTo>
                    <a:pt x="0" y="102747"/>
                  </a:lnTo>
                  <a:lnTo>
                    <a:pt x="5969" y="148469"/>
                  </a:lnTo>
                  <a:lnTo>
                    <a:pt x="6858" y="148469"/>
                  </a:lnTo>
                  <a:cubicBezTo>
                    <a:pt x="13462" y="147326"/>
                    <a:pt x="19558" y="148469"/>
                    <a:pt x="21971" y="142372"/>
                  </a:cubicBezTo>
                  <a:lnTo>
                    <a:pt x="64516" y="29465"/>
                  </a:lnTo>
                  <a:lnTo>
                    <a:pt x="80899" y="26925"/>
                  </a:lnTo>
                  <a:lnTo>
                    <a:pt x="77343" y="0"/>
                  </a:lnTo>
                  <a:close/>
                </a:path>
              </a:pathLst>
            </a:custGeom>
            <a:solidFill>
              <a:srgbClr val="AEAB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9471279" y="4350256"/>
              <a:ext cx="587502" cy="1386384"/>
            </a:xfrm>
            <a:custGeom>
              <a:rect b="b" l="l" r="r" t="t"/>
              <a:pathLst>
                <a:path extrusionOk="0" h="1386384" w="587502">
                  <a:moveTo>
                    <a:pt x="548005" y="905163"/>
                  </a:moveTo>
                  <a:cubicBezTo>
                    <a:pt x="513080" y="889033"/>
                    <a:pt x="481584" y="875825"/>
                    <a:pt x="455040" y="865538"/>
                  </a:cubicBezTo>
                  <a:cubicBezTo>
                    <a:pt x="385064" y="515767"/>
                    <a:pt x="324739" y="185300"/>
                    <a:pt x="96520" y="50040"/>
                  </a:cubicBezTo>
                  <a:cubicBezTo>
                    <a:pt x="65329" y="31535"/>
                    <a:pt x="33096" y="14834"/>
                    <a:pt x="0" y="0"/>
                  </a:cubicBezTo>
                  <a:lnTo>
                    <a:pt x="48768" y="368949"/>
                  </a:lnTo>
                  <a:cubicBezTo>
                    <a:pt x="164846" y="481983"/>
                    <a:pt x="256667" y="858426"/>
                    <a:pt x="217932" y="1033819"/>
                  </a:cubicBezTo>
                  <a:cubicBezTo>
                    <a:pt x="206883" y="1083859"/>
                    <a:pt x="186689" y="1120182"/>
                    <a:pt x="151638" y="1148124"/>
                  </a:cubicBezTo>
                  <a:lnTo>
                    <a:pt x="183134" y="1386384"/>
                  </a:lnTo>
                  <a:lnTo>
                    <a:pt x="519049" y="1342060"/>
                  </a:lnTo>
                  <a:lnTo>
                    <a:pt x="566547" y="1335709"/>
                  </a:lnTo>
                  <a:lnTo>
                    <a:pt x="566547" y="1334566"/>
                  </a:lnTo>
                  <a:lnTo>
                    <a:pt x="572897" y="1334566"/>
                  </a:lnTo>
                  <a:lnTo>
                    <a:pt x="587502" y="1332661"/>
                  </a:lnTo>
                  <a:lnTo>
                    <a:pt x="587502" y="923960"/>
                  </a:lnTo>
                  <a:cubicBezTo>
                    <a:pt x="574421" y="917229"/>
                    <a:pt x="560705" y="911005"/>
                    <a:pt x="548005" y="90516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30" name="Google Shape;130;p14"/>
            <p:cNvSpPr/>
            <p:nvPr/>
          </p:nvSpPr>
          <p:spPr>
            <a:xfrm>
              <a:off x="8188325" y="5541561"/>
              <a:ext cx="1376426" cy="385332"/>
            </a:xfrm>
            <a:custGeom>
              <a:rect b="b" l="l" r="r" t="t"/>
              <a:pathLst>
                <a:path extrusionOk="0" h="385332" w="1376426">
                  <a:moveTo>
                    <a:pt x="1094486" y="49151"/>
                  </a:moveTo>
                  <a:lnTo>
                    <a:pt x="1005586" y="60200"/>
                  </a:lnTo>
                  <a:cubicBezTo>
                    <a:pt x="938657" y="68074"/>
                    <a:pt x="863219" y="76457"/>
                    <a:pt x="777875" y="86363"/>
                  </a:cubicBezTo>
                  <a:cubicBezTo>
                    <a:pt x="618236" y="104906"/>
                    <a:pt x="473075" y="126878"/>
                    <a:pt x="346075" y="146055"/>
                  </a:cubicBezTo>
                  <a:lnTo>
                    <a:pt x="257175" y="159518"/>
                  </a:lnTo>
                  <a:cubicBezTo>
                    <a:pt x="157480" y="174251"/>
                    <a:pt x="71247" y="186062"/>
                    <a:pt x="0" y="191269"/>
                  </a:cubicBezTo>
                  <a:lnTo>
                    <a:pt x="25400" y="385332"/>
                  </a:lnTo>
                  <a:lnTo>
                    <a:pt x="282575" y="351168"/>
                  </a:lnTo>
                  <a:lnTo>
                    <a:pt x="371475" y="339357"/>
                  </a:lnTo>
                  <a:lnTo>
                    <a:pt x="1030605" y="252231"/>
                  </a:lnTo>
                  <a:lnTo>
                    <a:pt x="1119505" y="240420"/>
                  </a:lnTo>
                  <a:lnTo>
                    <a:pt x="1376426" y="206510"/>
                  </a:lnTo>
                  <a:lnTo>
                    <a:pt x="1349375" y="0"/>
                  </a:lnTo>
                  <a:cubicBezTo>
                    <a:pt x="1288542" y="20956"/>
                    <a:pt x="1205992" y="34799"/>
                    <a:pt x="1094486" y="4915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>
              <a:off x="8029447" y="4268116"/>
              <a:ext cx="1391539" cy="554598"/>
            </a:xfrm>
            <a:custGeom>
              <a:rect b="b" l="l" r="r" t="t"/>
              <a:pathLst>
                <a:path extrusionOk="0" h="554598" w="1391539">
                  <a:moveTo>
                    <a:pt x="49403" y="552439"/>
                  </a:moveTo>
                  <a:cubicBezTo>
                    <a:pt x="76709" y="534404"/>
                    <a:pt x="159004" y="509131"/>
                    <a:pt x="289306" y="477633"/>
                  </a:cubicBezTo>
                  <a:cubicBezTo>
                    <a:pt x="316611" y="471029"/>
                    <a:pt x="346075" y="464171"/>
                    <a:pt x="377444" y="457059"/>
                  </a:cubicBezTo>
                  <a:cubicBezTo>
                    <a:pt x="464185" y="437373"/>
                    <a:pt x="566420" y="415782"/>
                    <a:pt x="683006" y="392413"/>
                  </a:cubicBezTo>
                  <a:cubicBezTo>
                    <a:pt x="798614" y="368689"/>
                    <a:pt x="915975" y="354553"/>
                    <a:pt x="1033907" y="350120"/>
                  </a:cubicBezTo>
                  <a:cubicBezTo>
                    <a:pt x="1065276" y="349231"/>
                    <a:pt x="1095629" y="349105"/>
                    <a:pt x="1124839" y="350120"/>
                  </a:cubicBezTo>
                  <a:cubicBezTo>
                    <a:pt x="1231011" y="352915"/>
                    <a:pt x="1322578" y="367520"/>
                    <a:pt x="1391539" y="393302"/>
                  </a:cubicBezTo>
                  <a:lnTo>
                    <a:pt x="1345692" y="45690"/>
                  </a:lnTo>
                  <a:cubicBezTo>
                    <a:pt x="1259053" y="18562"/>
                    <a:pt x="1169098" y="3486"/>
                    <a:pt x="1078357" y="857"/>
                  </a:cubicBezTo>
                  <a:cubicBezTo>
                    <a:pt x="1048639" y="-286"/>
                    <a:pt x="1018413" y="-286"/>
                    <a:pt x="987425" y="857"/>
                  </a:cubicBezTo>
                  <a:cubicBezTo>
                    <a:pt x="971931" y="857"/>
                    <a:pt x="956310" y="2255"/>
                    <a:pt x="940435" y="3397"/>
                  </a:cubicBezTo>
                  <a:cubicBezTo>
                    <a:pt x="945769" y="14688"/>
                    <a:pt x="950468" y="26258"/>
                    <a:pt x="954532" y="38070"/>
                  </a:cubicBezTo>
                  <a:cubicBezTo>
                    <a:pt x="954532" y="38070"/>
                    <a:pt x="605790" y="214860"/>
                    <a:pt x="352552" y="265662"/>
                  </a:cubicBezTo>
                  <a:cubicBezTo>
                    <a:pt x="323228" y="271847"/>
                    <a:pt x="293536" y="276102"/>
                    <a:pt x="263652" y="278363"/>
                  </a:cubicBezTo>
                  <a:cubicBezTo>
                    <a:pt x="202819" y="282681"/>
                    <a:pt x="153289" y="274934"/>
                    <a:pt x="123952" y="249025"/>
                  </a:cubicBezTo>
                  <a:cubicBezTo>
                    <a:pt x="113106" y="239842"/>
                    <a:pt x="104102" y="228679"/>
                    <a:pt x="97409" y="216130"/>
                  </a:cubicBezTo>
                  <a:cubicBezTo>
                    <a:pt x="63538" y="230355"/>
                    <a:pt x="31077" y="245253"/>
                    <a:pt x="0" y="260836"/>
                  </a:cubicBezTo>
                  <a:lnTo>
                    <a:pt x="38862" y="554598"/>
                  </a:lnTo>
                  <a:cubicBezTo>
                    <a:pt x="42329" y="553684"/>
                    <a:pt x="45847" y="552960"/>
                    <a:pt x="49403" y="55243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32" name="Google Shape;132;p14"/>
            <p:cNvSpPr/>
            <p:nvPr/>
          </p:nvSpPr>
          <p:spPr>
            <a:xfrm>
              <a:off x="7321265" y="4575308"/>
              <a:ext cx="802797" cy="1642806"/>
            </a:xfrm>
            <a:custGeom>
              <a:rect b="b" l="l" r="r" t="t"/>
              <a:pathLst>
                <a:path extrusionOk="0" h="1642806" w="802797">
                  <a:moveTo>
                    <a:pt x="657255" y="1127803"/>
                  </a:moveTo>
                  <a:cubicBezTo>
                    <a:pt x="563529" y="1043726"/>
                    <a:pt x="568355" y="525292"/>
                    <a:pt x="610012" y="391175"/>
                  </a:cubicBezTo>
                  <a:cubicBezTo>
                    <a:pt x="620082" y="356782"/>
                    <a:pt x="637901" y="325158"/>
                    <a:pt x="662081" y="298715"/>
                  </a:cubicBezTo>
                  <a:lnTo>
                    <a:pt x="622712" y="0"/>
                  </a:lnTo>
                  <a:cubicBezTo>
                    <a:pt x="417353" y="123449"/>
                    <a:pt x="288828" y="290587"/>
                    <a:pt x="267112" y="547137"/>
                  </a:cubicBezTo>
                  <a:cubicBezTo>
                    <a:pt x="254412" y="689255"/>
                    <a:pt x="265968" y="849408"/>
                    <a:pt x="286542" y="1007021"/>
                  </a:cubicBezTo>
                  <a:cubicBezTo>
                    <a:pt x="261142" y="1028993"/>
                    <a:pt x="218852" y="1074207"/>
                    <a:pt x="157511" y="1168190"/>
                  </a:cubicBezTo>
                  <a:cubicBezTo>
                    <a:pt x="38130" y="1351077"/>
                    <a:pt x="-33879" y="1638108"/>
                    <a:pt x="16032" y="1642172"/>
                  </a:cubicBezTo>
                  <a:cubicBezTo>
                    <a:pt x="65943" y="1646236"/>
                    <a:pt x="88550" y="1618549"/>
                    <a:pt x="88550" y="1618549"/>
                  </a:cubicBezTo>
                  <a:cubicBezTo>
                    <a:pt x="90708" y="1626918"/>
                    <a:pt x="93731" y="1635047"/>
                    <a:pt x="97566" y="1642807"/>
                  </a:cubicBezTo>
                  <a:cubicBezTo>
                    <a:pt x="121696" y="1636965"/>
                    <a:pt x="146080" y="1632011"/>
                    <a:pt x="170973" y="1628329"/>
                  </a:cubicBezTo>
                  <a:cubicBezTo>
                    <a:pt x="174909" y="1622613"/>
                    <a:pt x="178974" y="1616390"/>
                    <a:pt x="183673" y="1609786"/>
                  </a:cubicBezTo>
                  <a:lnTo>
                    <a:pt x="182656" y="1601785"/>
                  </a:lnTo>
                  <a:cubicBezTo>
                    <a:pt x="171404" y="1516818"/>
                    <a:pt x="231158" y="1438799"/>
                    <a:pt x="316133" y="1427546"/>
                  </a:cubicBezTo>
                  <a:cubicBezTo>
                    <a:pt x="316171" y="1427546"/>
                    <a:pt x="316223" y="1427534"/>
                    <a:pt x="316261" y="1427534"/>
                  </a:cubicBezTo>
                  <a:lnTo>
                    <a:pt x="334549" y="1425121"/>
                  </a:lnTo>
                  <a:lnTo>
                    <a:pt x="354615" y="1406324"/>
                  </a:lnTo>
                  <a:cubicBezTo>
                    <a:pt x="355630" y="1411785"/>
                    <a:pt x="356646" y="1417120"/>
                    <a:pt x="357790" y="1422454"/>
                  </a:cubicBezTo>
                  <a:lnTo>
                    <a:pt x="590200" y="1391719"/>
                  </a:lnTo>
                  <a:cubicBezTo>
                    <a:pt x="603382" y="1384670"/>
                    <a:pt x="618190" y="1381203"/>
                    <a:pt x="633126" y="1381685"/>
                  </a:cubicBezTo>
                  <a:cubicBezTo>
                    <a:pt x="638612" y="1381863"/>
                    <a:pt x="644060" y="1382625"/>
                    <a:pt x="649381" y="1383971"/>
                  </a:cubicBezTo>
                  <a:lnTo>
                    <a:pt x="802798" y="1363651"/>
                  </a:lnTo>
                  <a:lnTo>
                    <a:pt x="775874" y="1160443"/>
                  </a:lnTo>
                  <a:cubicBezTo>
                    <a:pt x="720628" y="1158411"/>
                    <a:pt x="680496" y="1148758"/>
                    <a:pt x="657255" y="11278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33" name="Google Shape;133;p14"/>
            <p:cNvSpPr/>
            <p:nvPr/>
          </p:nvSpPr>
          <p:spPr>
            <a:xfrm>
              <a:off x="9172770" y="4383322"/>
              <a:ext cx="161804" cy="129936"/>
            </a:xfrm>
            <a:custGeom>
              <a:rect b="b" l="l" r="r" t="t"/>
              <a:pathLst>
                <a:path extrusionOk="0" h="129936" w="161804">
                  <a:moveTo>
                    <a:pt x="138488" y="24848"/>
                  </a:moveTo>
                  <a:cubicBezTo>
                    <a:pt x="120568" y="14840"/>
                    <a:pt x="101265" y="7563"/>
                    <a:pt x="81211" y="3258"/>
                  </a:cubicBezTo>
                  <a:cubicBezTo>
                    <a:pt x="56294" y="-4972"/>
                    <a:pt x="28887" y="2712"/>
                    <a:pt x="11869" y="22689"/>
                  </a:cubicBezTo>
                  <a:cubicBezTo>
                    <a:pt x="-6305" y="44610"/>
                    <a:pt x="-3269" y="77124"/>
                    <a:pt x="18651" y="95298"/>
                  </a:cubicBezTo>
                  <a:cubicBezTo>
                    <a:pt x="20213" y="96593"/>
                    <a:pt x="21852" y="97787"/>
                    <a:pt x="23553" y="98892"/>
                  </a:cubicBezTo>
                  <a:cubicBezTo>
                    <a:pt x="39593" y="110577"/>
                    <a:pt x="57208" y="119950"/>
                    <a:pt x="75877" y="126706"/>
                  </a:cubicBezTo>
                  <a:cubicBezTo>
                    <a:pt x="102039" y="135317"/>
                    <a:pt x="130779" y="126325"/>
                    <a:pt x="147378" y="104353"/>
                  </a:cubicBezTo>
                  <a:cubicBezTo>
                    <a:pt x="167279" y="83486"/>
                    <a:pt x="166492" y="50453"/>
                    <a:pt x="145626" y="30551"/>
                  </a:cubicBezTo>
                  <a:cubicBezTo>
                    <a:pt x="143416" y="28443"/>
                    <a:pt x="141028" y="26538"/>
                    <a:pt x="138488" y="24848"/>
                  </a:cubicBezTo>
                  <a:close/>
                </a:path>
              </a:pathLst>
            </a:custGeom>
            <a:solidFill>
              <a:srgbClr val="FAF7F5">
                <a:alpha val="34901"/>
              </a:srgb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>
              <a:off x="7912100" y="5956695"/>
              <a:ext cx="59181" cy="10077"/>
            </a:xfrm>
            <a:custGeom>
              <a:rect b="b" l="l" r="r" t="t"/>
              <a:pathLst>
                <a:path extrusionOk="0" h="10077" w="59181">
                  <a:moveTo>
                    <a:pt x="0" y="10077"/>
                  </a:moveTo>
                  <a:lnTo>
                    <a:pt x="59182" y="2330"/>
                  </a:lnTo>
                  <a:cubicBezTo>
                    <a:pt x="53861" y="984"/>
                    <a:pt x="48413" y="222"/>
                    <a:pt x="42926" y="44"/>
                  </a:cubicBezTo>
                  <a:cubicBezTo>
                    <a:pt x="27978" y="-438"/>
                    <a:pt x="13183" y="3029"/>
                    <a:pt x="0" y="10077"/>
                  </a:cubicBezTo>
                  <a:close/>
                </a:path>
              </a:pathLst>
            </a:custGeom>
            <a:solidFill>
              <a:srgbClr val="84C1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35" name="Google Shape;135;p14"/>
            <p:cNvSpPr/>
            <p:nvPr/>
          </p:nvSpPr>
          <p:spPr>
            <a:xfrm>
              <a:off x="8794495" y="-292"/>
              <a:ext cx="1032931" cy="3396107"/>
            </a:xfrm>
            <a:custGeom>
              <a:rect b="b" l="l" r="r" t="t"/>
              <a:pathLst>
                <a:path extrusionOk="0" h="3396107" w="1032931">
                  <a:moveTo>
                    <a:pt x="1028700" y="0"/>
                  </a:moveTo>
                  <a:lnTo>
                    <a:pt x="0" y="0"/>
                  </a:lnTo>
                  <a:cubicBezTo>
                    <a:pt x="33148" y="325767"/>
                    <a:pt x="79629" y="887509"/>
                    <a:pt x="93726" y="1576256"/>
                  </a:cubicBezTo>
                  <a:cubicBezTo>
                    <a:pt x="104775" y="2109676"/>
                    <a:pt x="96139" y="2720061"/>
                    <a:pt x="46736" y="3355974"/>
                  </a:cubicBezTo>
                  <a:cubicBezTo>
                    <a:pt x="45720" y="3369310"/>
                    <a:pt x="44704" y="3382772"/>
                    <a:pt x="43561" y="3396108"/>
                  </a:cubicBezTo>
                  <a:lnTo>
                    <a:pt x="191770" y="3375152"/>
                  </a:lnTo>
                  <a:lnTo>
                    <a:pt x="455676" y="3337812"/>
                  </a:lnTo>
                  <a:cubicBezTo>
                    <a:pt x="633756" y="2873559"/>
                    <a:pt x="771602" y="2394853"/>
                    <a:pt x="867664" y="1906977"/>
                  </a:cubicBezTo>
                  <a:cubicBezTo>
                    <a:pt x="1028192" y="1094019"/>
                    <a:pt x="1043051" y="415941"/>
                    <a:pt x="1028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36" name="Google Shape;136;p14"/>
            <p:cNvSpPr/>
            <p:nvPr/>
          </p:nvSpPr>
          <p:spPr>
            <a:xfrm>
              <a:off x="6386703" y="-292"/>
              <a:ext cx="1919096" cy="3529081"/>
            </a:xfrm>
            <a:custGeom>
              <a:rect b="b" l="l" r="r" t="t"/>
              <a:pathLst>
                <a:path extrusionOk="0" h="3529081" w="1919096">
                  <a:moveTo>
                    <a:pt x="1324483" y="1421183"/>
                  </a:moveTo>
                  <a:cubicBezTo>
                    <a:pt x="1197483" y="870237"/>
                    <a:pt x="1116965" y="420259"/>
                    <a:pt x="1073404" y="149231"/>
                  </a:cubicBezTo>
                  <a:cubicBezTo>
                    <a:pt x="1065149" y="100080"/>
                    <a:pt x="1057529" y="50802"/>
                    <a:pt x="1050163" y="0"/>
                  </a:cubicBezTo>
                  <a:lnTo>
                    <a:pt x="0" y="0"/>
                  </a:lnTo>
                  <a:cubicBezTo>
                    <a:pt x="0" y="1651"/>
                    <a:pt x="0" y="3302"/>
                    <a:pt x="635" y="4953"/>
                  </a:cubicBezTo>
                  <a:cubicBezTo>
                    <a:pt x="1270" y="6604"/>
                    <a:pt x="2667" y="21083"/>
                    <a:pt x="7239" y="51818"/>
                  </a:cubicBezTo>
                  <a:cubicBezTo>
                    <a:pt x="18834" y="130815"/>
                    <a:pt x="32982" y="208415"/>
                    <a:pt x="49657" y="284618"/>
                  </a:cubicBezTo>
                  <a:cubicBezTo>
                    <a:pt x="130835" y="668665"/>
                    <a:pt x="240690" y="1046081"/>
                    <a:pt x="378333" y="1413690"/>
                  </a:cubicBezTo>
                  <a:cubicBezTo>
                    <a:pt x="657542" y="2167565"/>
                    <a:pt x="1039254" y="2879376"/>
                    <a:pt x="1512697" y="3529082"/>
                  </a:cubicBezTo>
                  <a:lnTo>
                    <a:pt x="1768983" y="3492631"/>
                  </a:lnTo>
                  <a:lnTo>
                    <a:pt x="1919097" y="3471548"/>
                  </a:lnTo>
                  <a:cubicBezTo>
                    <a:pt x="1914398" y="3458848"/>
                    <a:pt x="1909826" y="3446148"/>
                    <a:pt x="1905254" y="3433447"/>
                  </a:cubicBezTo>
                  <a:cubicBezTo>
                    <a:pt x="1649603" y="2710409"/>
                    <a:pt x="1460246" y="2008454"/>
                    <a:pt x="1324483" y="1421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>
              <a:off x="5535803" y="-292"/>
              <a:ext cx="2363596" cy="3575692"/>
            </a:xfrm>
            <a:custGeom>
              <a:rect b="b" l="l" r="r" t="t"/>
              <a:pathLst>
                <a:path extrusionOk="0" h="3575692" w="2363596">
                  <a:moveTo>
                    <a:pt x="900557" y="284618"/>
                  </a:moveTo>
                  <a:cubicBezTo>
                    <a:pt x="883628" y="208415"/>
                    <a:pt x="869480" y="130815"/>
                    <a:pt x="858139" y="51818"/>
                  </a:cubicBezTo>
                  <a:cubicBezTo>
                    <a:pt x="853567" y="21083"/>
                    <a:pt x="851535" y="4953"/>
                    <a:pt x="851535" y="4953"/>
                  </a:cubicBezTo>
                  <a:cubicBezTo>
                    <a:pt x="851535" y="4953"/>
                    <a:pt x="851535" y="1651"/>
                    <a:pt x="850900" y="0"/>
                  </a:cubicBezTo>
                  <a:lnTo>
                    <a:pt x="0" y="0"/>
                  </a:lnTo>
                  <a:cubicBezTo>
                    <a:pt x="3175" y="38101"/>
                    <a:pt x="7112" y="77092"/>
                    <a:pt x="12700" y="115828"/>
                  </a:cubicBezTo>
                  <a:cubicBezTo>
                    <a:pt x="12700" y="115828"/>
                    <a:pt x="14478" y="131958"/>
                    <a:pt x="19431" y="162693"/>
                  </a:cubicBezTo>
                  <a:cubicBezTo>
                    <a:pt x="31458" y="240767"/>
                    <a:pt x="47472" y="318172"/>
                    <a:pt x="67437" y="394604"/>
                  </a:cubicBezTo>
                  <a:cubicBezTo>
                    <a:pt x="124841" y="631341"/>
                    <a:pt x="238125" y="1003592"/>
                    <a:pt x="454025" y="1452681"/>
                  </a:cubicBezTo>
                  <a:cubicBezTo>
                    <a:pt x="749300" y="2066622"/>
                    <a:pt x="1236472" y="2824332"/>
                    <a:pt x="2035302" y="3575693"/>
                  </a:cubicBezTo>
                  <a:lnTo>
                    <a:pt x="2363597" y="3529082"/>
                  </a:lnTo>
                  <a:cubicBezTo>
                    <a:pt x="1890014" y="2879402"/>
                    <a:pt x="1508175" y="2167578"/>
                    <a:pt x="1228852" y="1413690"/>
                  </a:cubicBezTo>
                  <a:cubicBezTo>
                    <a:pt x="1091349" y="1046071"/>
                    <a:pt x="981608" y="668655"/>
                    <a:pt x="900557" y="2846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38" name="Google Shape;138;p14"/>
            <p:cNvSpPr/>
            <p:nvPr/>
          </p:nvSpPr>
          <p:spPr>
            <a:xfrm>
              <a:off x="9250298" y="-292"/>
              <a:ext cx="808101" cy="3337812"/>
            </a:xfrm>
            <a:custGeom>
              <a:rect b="b" l="l" r="r" t="t"/>
              <a:pathLst>
                <a:path extrusionOk="0" h="3337812" w="808101">
                  <a:moveTo>
                    <a:pt x="572897" y="0"/>
                  </a:moveTo>
                  <a:cubicBezTo>
                    <a:pt x="587248" y="415941"/>
                    <a:pt x="572897" y="1094019"/>
                    <a:pt x="411861" y="1906977"/>
                  </a:cubicBezTo>
                  <a:cubicBezTo>
                    <a:pt x="315837" y="2394840"/>
                    <a:pt x="178041" y="2873559"/>
                    <a:pt x="0" y="3337812"/>
                  </a:cubicBezTo>
                  <a:lnTo>
                    <a:pt x="337185" y="3289424"/>
                  </a:lnTo>
                  <a:cubicBezTo>
                    <a:pt x="513029" y="3003460"/>
                    <a:pt x="670319" y="2706510"/>
                    <a:pt x="808101" y="2400390"/>
                  </a:cubicBezTo>
                  <a:lnTo>
                    <a:pt x="8081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39" name="Google Shape;139;p14"/>
            <p:cNvSpPr/>
            <p:nvPr/>
          </p:nvSpPr>
          <p:spPr>
            <a:xfrm>
              <a:off x="7436866" y="-292"/>
              <a:ext cx="1455749" cy="3471040"/>
            </a:xfrm>
            <a:custGeom>
              <a:rect b="b" l="l" r="r" t="t"/>
              <a:pathLst>
                <a:path extrusionOk="0" h="3471040" w="1455749">
                  <a:moveTo>
                    <a:pt x="1357757" y="0"/>
                  </a:moveTo>
                  <a:lnTo>
                    <a:pt x="0" y="0"/>
                  </a:lnTo>
                  <a:cubicBezTo>
                    <a:pt x="7365" y="50802"/>
                    <a:pt x="14986" y="100080"/>
                    <a:pt x="23240" y="149231"/>
                  </a:cubicBezTo>
                  <a:cubicBezTo>
                    <a:pt x="66802" y="420259"/>
                    <a:pt x="146939" y="870237"/>
                    <a:pt x="274320" y="1421183"/>
                  </a:cubicBezTo>
                  <a:cubicBezTo>
                    <a:pt x="410083" y="2008454"/>
                    <a:pt x="599440" y="2710409"/>
                    <a:pt x="855345" y="3432939"/>
                  </a:cubicBezTo>
                  <a:cubicBezTo>
                    <a:pt x="859917" y="3445639"/>
                    <a:pt x="864489" y="3458340"/>
                    <a:pt x="869188" y="3471040"/>
                  </a:cubicBezTo>
                  <a:lnTo>
                    <a:pt x="1401318" y="3395600"/>
                  </a:lnTo>
                  <a:cubicBezTo>
                    <a:pt x="1402461" y="3382899"/>
                    <a:pt x="1403477" y="3368802"/>
                    <a:pt x="1404493" y="3355466"/>
                  </a:cubicBezTo>
                  <a:cubicBezTo>
                    <a:pt x="1453896" y="2719553"/>
                    <a:pt x="1462532" y="2109549"/>
                    <a:pt x="1451483" y="1575748"/>
                  </a:cubicBezTo>
                  <a:cubicBezTo>
                    <a:pt x="1437386" y="887509"/>
                    <a:pt x="1390904" y="325767"/>
                    <a:pt x="13577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40" name="Google Shape;140;p14"/>
            <p:cNvSpPr/>
            <p:nvPr/>
          </p:nvSpPr>
          <p:spPr>
            <a:xfrm>
              <a:off x="7502818" y="5683171"/>
              <a:ext cx="2555708" cy="735738"/>
            </a:xfrm>
            <a:custGeom>
              <a:rect b="b" l="l" r="r" t="t"/>
              <a:pathLst>
                <a:path extrusionOk="0" h="735738" w="2555708">
                  <a:moveTo>
                    <a:pt x="2540977" y="1905"/>
                  </a:moveTo>
                  <a:lnTo>
                    <a:pt x="2535008" y="2667"/>
                  </a:lnTo>
                  <a:lnTo>
                    <a:pt x="2487510" y="9017"/>
                  </a:lnTo>
                  <a:lnTo>
                    <a:pt x="2151595" y="53342"/>
                  </a:lnTo>
                  <a:lnTo>
                    <a:pt x="2151595" y="58168"/>
                  </a:lnTo>
                  <a:lnTo>
                    <a:pt x="2062695" y="69980"/>
                  </a:lnTo>
                  <a:lnTo>
                    <a:pt x="2062060" y="65154"/>
                  </a:lnTo>
                  <a:lnTo>
                    <a:pt x="1805139" y="99064"/>
                  </a:lnTo>
                  <a:lnTo>
                    <a:pt x="1716239" y="110875"/>
                  </a:lnTo>
                  <a:lnTo>
                    <a:pt x="1056982" y="198000"/>
                  </a:lnTo>
                  <a:lnTo>
                    <a:pt x="968082" y="209812"/>
                  </a:lnTo>
                  <a:lnTo>
                    <a:pt x="711034" y="243722"/>
                  </a:lnTo>
                  <a:lnTo>
                    <a:pt x="711034" y="248548"/>
                  </a:lnTo>
                  <a:lnTo>
                    <a:pt x="622134" y="260360"/>
                  </a:lnTo>
                  <a:lnTo>
                    <a:pt x="622134" y="255534"/>
                  </a:lnTo>
                  <a:lnTo>
                    <a:pt x="468718" y="275854"/>
                  </a:lnTo>
                  <a:lnTo>
                    <a:pt x="409536" y="283601"/>
                  </a:lnTo>
                  <a:lnTo>
                    <a:pt x="177125" y="314337"/>
                  </a:lnTo>
                  <a:lnTo>
                    <a:pt x="153250" y="317512"/>
                  </a:lnTo>
                  <a:lnTo>
                    <a:pt x="134962" y="319925"/>
                  </a:lnTo>
                  <a:cubicBezTo>
                    <a:pt x="49986" y="331102"/>
                    <a:pt x="-9844" y="409070"/>
                    <a:pt x="1346" y="494048"/>
                  </a:cubicBezTo>
                  <a:cubicBezTo>
                    <a:pt x="1346" y="494087"/>
                    <a:pt x="1358" y="494138"/>
                    <a:pt x="1358" y="494176"/>
                  </a:cubicBezTo>
                  <a:lnTo>
                    <a:pt x="2374" y="502177"/>
                  </a:lnTo>
                  <a:lnTo>
                    <a:pt x="4660" y="518815"/>
                  </a:lnTo>
                  <a:cubicBezTo>
                    <a:pt x="253554" y="486149"/>
                    <a:pt x="504100" y="565603"/>
                    <a:pt x="688682" y="735739"/>
                  </a:cubicBezTo>
                  <a:cubicBezTo>
                    <a:pt x="916101" y="599221"/>
                    <a:pt x="1194383" y="577275"/>
                    <a:pt x="1440395" y="676428"/>
                  </a:cubicBezTo>
                  <a:cubicBezTo>
                    <a:pt x="1476742" y="691046"/>
                    <a:pt x="1512010" y="708242"/>
                    <a:pt x="1545932" y="727864"/>
                  </a:cubicBezTo>
                  <a:lnTo>
                    <a:pt x="2220429" y="638961"/>
                  </a:lnTo>
                  <a:lnTo>
                    <a:pt x="2416009" y="613560"/>
                  </a:lnTo>
                  <a:lnTo>
                    <a:pt x="2555709" y="595144"/>
                  </a:lnTo>
                  <a:lnTo>
                    <a:pt x="2555709" y="0"/>
                  </a:lnTo>
                  <a:close/>
                </a:path>
              </a:pathLst>
            </a:custGeom>
            <a:solidFill>
              <a:srgbClr val="CC8E4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41" name="Google Shape;141;p14"/>
            <p:cNvSpPr/>
            <p:nvPr/>
          </p:nvSpPr>
          <p:spPr>
            <a:xfrm>
              <a:off x="8951848" y="3762859"/>
              <a:ext cx="156082" cy="505860"/>
            </a:xfrm>
            <a:custGeom>
              <a:rect b="b" l="l" r="r" t="t"/>
              <a:pathLst>
                <a:path extrusionOk="0" h="505860" w="156082">
                  <a:moveTo>
                    <a:pt x="0" y="11557"/>
                  </a:moveTo>
                  <a:lnTo>
                    <a:pt x="65151" y="505860"/>
                  </a:lnTo>
                  <a:cubicBezTo>
                    <a:pt x="96139" y="504844"/>
                    <a:pt x="126365" y="504844"/>
                    <a:pt x="156083" y="505860"/>
                  </a:cubicBezTo>
                  <a:lnTo>
                    <a:pt x="89154" y="0"/>
                  </a:lnTo>
                  <a:close/>
                </a:path>
              </a:pathLst>
            </a:custGeom>
            <a:solidFill>
              <a:srgbClr val="AEAB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42" name="Google Shape;142;p14"/>
            <p:cNvSpPr/>
            <p:nvPr/>
          </p:nvSpPr>
          <p:spPr>
            <a:xfrm>
              <a:off x="8203056" y="3859129"/>
              <a:ext cx="113030" cy="278013"/>
            </a:xfrm>
            <a:custGeom>
              <a:rect b="b" l="l" r="r" t="t"/>
              <a:pathLst>
                <a:path extrusionOk="0" h="278013" w="113030">
                  <a:moveTo>
                    <a:pt x="0" y="11430"/>
                  </a:moveTo>
                  <a:lnTo>
                    <a:pt x="33528" y="264678"/>
                  </a:lnTo>
                  <a:lnTo>
                    <a:pt x="42926" y="278013"/>
                  </a:lnTo>
                  <a:lnTo>
                    <a:pt x="113030" y="178188"/>
                  </a:lnTo>
                  <a:lnTo>
                    <a:pt x="89409" y="0"/>
                  </a:lnTo>
                  <a:lnTo>
                    <a:pt x="0" y="11430"/>
                  </a:lnTo>
                  <a:close/>
                </a:path>
              </a:pathLst>
            </a:custGeom>
            <a:solidFill>
              <a:srgbClr val="AEAB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43" name="Google Shape;143;p14"/>
            <p:cNvSpPr/>
            <p:nvPr/>
          </p:nvSpPr>
          <p:spPr>
            <a:xfrm>
              <a:off x="7856601" y="3903580"/>
              <a:ext cx="357378" cy="2039950"/>
            </a:xfrm>
            <a:custGeom>
              <a:rect b="b" l="l" r="r" t="t"/>
              <a:pathLst>
                <a:path extrusionOk="0" h="2039950" w="357378">
                  <a:moveTo>
                    <a:pt x="331216" y="1829250"/>
                  </a:moveTo>
                  <a:lnTo>
                    <a:pt x="297688" y="1576129"/>
                  </a:lnTo>
                  <a:lnTo>
                    <a:pt x="293624" y="1545013"/>
                  </a:lnTo>
                  <a:lnTo>
                    <a:pt x="210947" y="919261"/>
                  </a:lnTo>
                  <a:lnTo>
                    <a:pt x="172085" y="625499"/>
                  </a:lnTo>
                  <a:lnTo>
                    <a:pt x="89408" y="0"/>
                  </a:lnTo>
                  <a:lnTo>
                    <a:pt x="0" y="11430"/>
                  </a:lnTo>
                  <a:lnTo>
                    <a:pt x="87376" y="671982"/>
                  </a:lnTo>
                  <a:lnTo>
                    <a:pt x="126746" y="970697"/>
                  </a:lnTo>
                  <a:lnTo>
                    <a:pt x="240538" y="1831917"/>
                  </a:lnTo>
                  <a:lnTo>
                    <a:pt x="267462" y="2035124"/>
                  </a:lnTo>
                  <a:lnTo>
                    <a:pt x="268097" y="2039951"/>
                  </a:lnTo>
                  <a:lnTo>
                    <a:pt x="357378" y="2028139"/>
                  </a:lnTo>
                  <a:lnTo>
                    <a:pt x="356870" y="2023313"/>
                  </a:lnTo>
                  <a:lnTo>
                    <a:pt x="331216" y="1829250"/>
                  </a:lnTo>
                  <a:close/>
                </a:path>
              </a:pathLst>
            </a:custGeom>
            <a:solidFill>
              <a:srgbClr val="AEAB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9298305" y="3715486"/>
              <a:ext cx="356742" cy="2037664"/>
            </a:xfrm>
            <a:custGeom>
              <a:rect b="b" l="l" r="r" t="t"/>
              <a:pathLst>
                <a:path extrusionOk="0" h="2037664" w="356742">
                  <a:moveTo>
                    <a:pt x="356108" y="2021027"/>
                  </a:moveTo>
                  <a:lnTo>
                    <a:pt x="324612" y="1782766"/>
                  </a:lnTo>
                  <a:lnTo>
                    <a:pt x="221742" y="1003719"/>
                  </a:lnTo>
                  <a:lnTo>
                    <a:pt x="172974" y="634770"/>
                  </a:lnTo>
                  <a:lnTo>
                    <a:pt x="89026" y="0"/>
                  </a:lnTo>
                  <a:lnTo>
                    <a:pt x="87502" y="3302"/>
                  </a:lnTo>
                  <a:lnTo>
                    <a:pt x="0" y="14478"/>
                  </a:lnTo>
                  <a:lnTo>
                    <a:pt x="77215" y="598193"/>
                  </a:lnTo>
                  <a:lnTo>
                    <a:pt x="123063" y="945805"/>
                  </a:lnTo>
                  <a:lnTo>
                    <a:pt x="239395" y="1826075"/>
                  </a:lnTo>
                  <a:lnTo>
                    <a:pt x="266700" y="2032838"/>
                  </a:lnTo>
                  <a:lnTo>
                    <a:pt x="267335" y="2037665"/>
                  </a:lnTo>
                  <a:lnTo>
                    <a:pt x="356743" y="2025853"/>
                  </a:lnTo>
                  <a:lnTo>
                    <a:pt x="356108" y="2021027"/>
                  </a:lnTo>
                  <a:close/>
                </a:path>
              </a:pathLst>
            </a:custGeom>
            <a:solidFill>
              <a:srgbClr val="AEABAB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9048622" y="6277553"/>
              <a:ext cx="1009777" cy="656614"/>
            </a:xfrm>
            <a:custGeom>
              <a:rect b="b" l="l" r="r" t="t"/>
              <a:pathLst>
                <a:path extrusionOk="0" h="656614" w="1009777">
                  <a:moveTo>
                    <a:pt x="870077" y="18416"/>
                  </a:moveTo>
                  <a:lnTo>
                    <a:pt x="674497" y="43817"/>
                  </a:lnTo>
                  <a:lnTo>
                    <a:pt x="0" y="132720"/>
                  </a:lnTo>
                  <a:lnTo>
                    <a:pt x="0" y="132720"/>
                  </a:lnTo>
                  <a:cubicBezTo>
                    <a:pt x="152946" y="220887"/>
                    <a:pt x="274587" y="354572"/>
                    <a:pt x="347980" y="515131"/>
                  </a:cubicBezTo>
                  <a:cubicBezTo>
                    <a:pt x="358013" y="537104"/>
                    <a:pt x="367284" y="559583"/>
                    <a:pt x="375412" y="582571"/>
                  </a:cubicBezTo>
                  <a:cubicBezTo>
                    <a:pt x="382270" y="601749"/>
                    <a:pt x="388112" y="620672"/>
                    <a:pt x="393700" y="640994"/>
                  </a:cubicBezTo>
                  <a:cubicBezTo>
                    <a:pt x="541554" y="519679"/>
                    <a:pt x="756324" y="526346"/>
                    <a:pt x="896366" y="656615"/>
                  </a:cubicBezTo>
                  <a:cubicBezTo>
                    <a:pt x="931482" y="635519"/>
                    <a:pt x="969785" y="620254"/>
                    <a:pt x="1009777" y="611401"/>
                  </a:cubicBezTo>
                  <a:lnTo>
                    <a:pt x="1009777" y="0"/>
                  </a:lnTo>
                  <a:lnTo>
                    <a:pt x="1009777" y="0"/>
                  </a:lnTo>
                  <a:close/>
                </a:path>
              </a:pathLst>
            </a:custGeom>
            <a:solidFill>
              <a:srgbClr val="6B3E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7564246" y="3289639"/>
              <a:ext cx="2023364" cy="625625"/>
            </a:xfrm>
            <a:custGeom>
              <a:rect b="b" l="l" r="r" t="t"/>
              <a:pathLst>
                <a:path extrusionOk="0" h="625625" w="2023364">
                  <a:moveTo>
                    <a:pt x="1821561" y="429149"/>
                  </a:moveTo>
                  <a:lnTo>
                    <a:pt x="1823085" y="425847"/>
                  </a:lnTo>
                  <a:lnTo>
                    <a:pt x="1893062" y="276997"/>
                  </a:lnTo>
                  <a:lnTo>
                    <a:pt x="2023364" y="0"/>
                  </a:lnTo>
                  <a:lnTo>
                    <a:pt x="2023237" y="127"/>
                  </a:lnTo>
                  <a:lnTo>
                    <a:pt x="1686052" y="47881"/>
                  </a:lnTo>
                  <a:lnTo>
                    <a:pt x="1422147" y="85220"/>
                  </a:lnTo>
                  <a:lnTo>
                    <a:pt x="1273937" y="106176"/>
                  </a:lnTo>
                  <a:lnTo>
                    <a:pt x="741807" y="181617"/>
                  </a:lnTo>
                  <a:lnTo>
                    <a:pt x="591439" y="202953"/>
                  </a:lnTo>
                  <a:lnTo>
                    <a:pt x="335535" y="239150"/>
                  </a:lnTo>
                  <a:lnTo>
                    <a:pt x="6731" y="285761"/>
                  </a:lnTo>
                  <a:lnTo>
                    <a:pt x="0" y="286777"/>
                  </a:lnTo>
                  <a:lnTo>
                    <a:pt x="195199" y="514750"/>
                  </a:lnTo>
                  <a:lnTo>
                    <a:pt x="290195" y="625625"/>
                  </a:lnTo>
                  <a:lnTo>
                    <a:pt x="292354" y="625371"/>
                  </a:lnTo>
                  <a:lnTo>
                    <a:pt x="381762" y="613941"/>
                  </a:lnTo>
                  <a:lnTo>
                    <a:pt x="638810" y="580920"/>
                  </a:lnTo>
                  <a:lnTo>
                    <a:pt x="728218" y="569489"/>
                  </a:lnTo>
                  <a:lnTo>
                    <a:pt x="1387602" y="484777"/>
                  </a:lnTo>
                  <a:lnTo>
                    <a:pt x="1477010" y="473347"/>
                  </a:lnTo>
                  <a:lnTo>
                    <a:pt x="1734059" y="440325"/>
                  </a:lnTo>
                  <a:lnTo>
                    <a:pt x="1821561" y="429149"/>
                  </a:lnTo>
                  <a:close/>
                </a:path>
              </a:pathLst>
            </a:custGeom>
            <a:solidFill>
              <a:srgbClr val="6B3E18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0" y="329268"/>
              <a:ext cx="2597911" cy="1351601"/>
            </a:xfrm>
            <a:custGeom>
              <a:rect b="b" l="l" r="r" t="t"/>
              <a:pathLst>
                <a:path extrusionOk="0" h="1351601" w="2597911">
                  <a:moveTo>
                    <a:pt x="2208657" y="1251649"/>
                  </a:moveTo>
                  <a:cubicBezTo>
                    <a:pt x="2338362" y="1264096"/>
                    <a:pt x="2468118" y="1273583"/>
                    <a:pt x="2597912" y="1280098"/>
                  </a:cubicBezTo>
                  <a:cubicBezTo>
                    <a:pt x="2517254" y="1005526"/>
                    <a:pt x="2276666" y="808383"/>
                    <a:pt x="1991614" y="783255"/>
                  </a:cubicBezTo>
                  <a:cubicBezTo>
                    <a:pt x="1991614" y="782366"/>
                    <a:pt x="1991614" y="781350"/>
                    <a:pt x="1991614" y="780461"/>
                  </a:cubicBezTo>
                  <a:cubicBezTo>
                    <a:pt x="1991589" y="396570"/>
                    <a:pt x="1680375" y="85384"/>
                    <a:pt x="1296492" y="85410"/>
                  </a:cubicBezTo>
                  <a:cubicBezTo>
                    <a:pt x="1170476" y="85419"/>
                    <a:pt x="1046829" y="119688"/>
                    <a:pt x="938784" y="184555"/>
                  </a:cubicBezTo>
                  <a:cubicBezTo>
                    <a:pt x="674219" y="-59999"/>
                    <a:pt x="266606" y="-61709"/>
                    <a:pt x="0" y="180618"/>
                  </a:cubicBezTo>
                  <a:lnTo>
                    <a:pt x="0" y="1351602"/>
                  </a:lnTo>
                  <a:cubicBezTo>
                    <a:pt x="18796" y="1344108"/>
                    <a:pt x="38100" y="1336742"/>
                    <a:pt x="57531" y="1329757"/>
                  </a:cubicBezTo>
                  <a:cubicBezTo>
                    <a:pt x="729996" y="1090353"/>
                    <a:pt x="1488821" y="1182558"/>
                    <a:pt x="2208657" y="12516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10037444" y="5684695"/>
              <a:ext cx="5969" cy="1142"/>
            </a:xfrm>
            <a:custGeom>
              <a:rect b="b" l="l" r="r" t="t"/>
              <a:pathLst>
                <a:path extrusionOk="0" h="1142" w="5969">
                  <a:moveTo>
                    <a:pt x="0" y="0"/>
                  </a:moveTo>
                  <a:lnTo>
                    <a:pt x="0" y="1143"/>
                  </a:lnTo>
                  <a:lnTo>
                    <a:pt x="5969" y="38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49" name="Google Shape;149;p14"/>
            <p:cNvSpPr/>
            <p:nvPr/>
          </p:nvSpPr>
          <p:spPr>
            <a:xfrm>
              <a:off x="8293100" y="3774416"/>
              <a:ext cx="724154" cy="496842"/>
            </a:xfrm>
            <a:custGeom>
              <a:rect b="b" l="l" r="r" t="t"/>
              <a:pathLst>
                <a:path extrusionOk="0" h="496842" w="724154">
                  <a:moveTo>
                    <a:pt x="92202" y="164344"/>
                  </a:moveTo>
                  <a:lnTo>
                    <a:pt x="242062" y="350660"/>
                  </a:lnTo>
                  <a:lnTo>
                    <a:pt x="403352" y="177680"/>
                  </a:lnTo>
                  <a:cubicBezTo>
                    <a:pt x="482384" y="215514"/>
                    <a:pt x="549098" y="274965"/>
                    <a:pt x="595757" y="349136"/>
                  </a:cubicBezTo>
                  <a:cubicBezTo>
                    <a:pt x="626161" y="396496"/>
                    <a:pt x="653364" y="445838"/>
                    <a:pt x="677164" y="496843"/>
                  </a:cubicBezTo>
                  <a:cubicBezTo>
                    <a:pt x="693039" y="495700"/>
                    <a:pt x="708660" y="494811"/>
                    <a:pt x="724154" y="494303"/>
                  </a:cubicBezTo>
                  <a:lnTo>
                    <a:pt x="658749" y="0"/>
                  </a:lnTo>
                  <a:lnTo>
                    <a:pt x="0" y="84712"/>
                  </a:lnTo>
                  <a:lnTo>
                    <a:pt x="23622" y="26251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50" name="Google Shape;150;p14"/>
            <p:cNvSpPr/>
            <p:nvPr/>
          </p:nvSpPr>
          <p:spPr>
            <a:xfrm>
              <a:off x="7946008" y="3870559"/>
              <a:ext cx="290576" cy="658519"/>
            </a:xfrm>
            <a:custGeom>
              <a:rect b="b" l="l" r="r" t="t"/>
              <a:pathLst>
                <a:path extrusionOk="0" h="658519" w="290576">
                  <a:moveTo>
                    <a:pt x="180086" y="613814"/>
                  </a:moveTo>
                  <a:cubicBezTo>
                    <a:pt x="154419" y="567699"/>
                    <a:pt x="135801" y="517989"/>
                    <a:pt x="124841" y="466362"/>
                  </a:cubicBezTo>
                  <a:cubicBezTo>
                    <a:pt x="88138" y="315861"/>
                    <a:pt x="135001" y="185300"/>
                    <a:pt x="153798" y="133101"/>
                  </a:cubicBezTo>
                  <a:cubicBezTo>
                    <a:pt x="172593" y="80902"/>
                    <a:pt x="185039" y="103636"/>
                    <a:pt x="185039" y="103636"/>
                  </a:cubicBezTo>
                  <a:lnTo>
                    <a:pt x="290576" y="253248"/>
                  </a:lnTo>
                  <a:lnTo>
                    <a:pt x="257048" y="0"/>
                  </a:lnTo>
                  <a:lnTo>
                    <a:pt x="0" y="33021"/>
                  </a:lnTo>
                  <a:lnTo>
                    <a:pt x="82677" y="658520"/>
                  </a:lnTo>
                  <a:cubicBezTo>
                    <a:pt x="113830" y="642936"/>
                    <a:pt x="146304" y="628039"/>
                    <a:pt x="180086" y="61381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51" name="Google Shape;151;p14"/>
            <p:cNvSpPr/>
            <p:nvPr/>
          </p:nvSpPr>
          <p:spPr>
            <a:xfrm>
              <a:off x="7655179" y="5981378"/>
              <a:ext cx="23876" cy="19304"/>
            </a:xfrm>
            <a:custGeom>
              <a:rect b="b" l="l" r="r" t="t"/>
              <a:pathLst>
                <a:path extrusionOk="0" h="19304" w="23876">
                  <a:moveTo>
                    <a:pt x="23876" y="16129"/>
                  </a:moveTo>
                  <a:cubicBezTo>
                    <a:pt x="22733" y="10795"/>
                    <a:pt x="21717" y="5461"/>
                    <a:pt x="20701" y="0"/>
                  </a:cubicBezTo>
                  <a:lnTo>
                    <a:pt x="0" y="1930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52" name="Google Shape;152;p14"/>
            <p:cNvSpPr/>
            <p:nvPr/>
          </p:nvSpPr>
          <p:spPr>
            <a:xfrm>
              <a:off x="9041256" y="3729457"/>
              <a:ext cx="334264" cy="584221"/>
            </a:xfrm>
            <a:custGeom>
              <a:rect b="b" l="l" r="r" t="t"/>
              <a:pathLst>
                <a:path extrusionOk="0" h="584221" w="334264">
                  <a:moveTo>
                    <a:pt x="334264" y="584222"/>
                  </a:moveTo>
                  <a:lnTo>
                    <a:pt x="257049" y="0"/>
                  </a:lnTo>
                  <a:lnTo>
                    <a:pt x="0" y="33021"/>
                  </a:lnTo>
                  <a:lnTo>
                    <a:pt x="66929" y="538881"/>
                  </a:lnTo>
                  <a:cubicBezTo>
                    <a:pt x="157697" y="541675"/>
                    <a:pt x="247650" y="556928"/>
                    <a:pt x="334264" y="58422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53" name="Google Shape;153;p14"/>
            <p:cNvSpPr/>
            <p:nvPr/>
          </p:nvSpPr>
          <p:spPr>
            <a:xfrm>
              <a:off x="9386951" y="3531583"/>
              <a:ext cx="671067" cy="1742505"/>
            </a:xfrm>
            <a:custGeom>
              <a:rect b="b" l="l" r="r" t="t"/>
              <a:pathLst>
                <a:path extrusionOk="0" h="1742505" w="671067">
                  <a:moveTo>
                    <a:pt x="235077" y="163963"/>
                  </a:moveTo>
                  <a:cubicBezTo>
                    <a:pt x="183617" y="116489"/>
                    <a:pt x="128397" y="73256"/>
                    <a:pt x="69977" y="34672"/>
                  </a:cubicBezTo>
                  <a:lnTo>
                    <a:pt x="0" y="183522"/>
                  </a:lnTo>
                  <a:lnTo>
                    <a:pt x="83947" y="818546"/>
                  </a:lnTo>
                  <a:cubicBezTo>
                    <a:pt x="117043" y="833380"/>
                    <a:pt x="149275" y="850081"/>
                    <a:pt x="180467" y="868586"/>
                  </a:cubicBezTo>
                  <a:cubicBezTo>
                    <a:pt x="409067" y="1003846"/>
                    <a:pt x="469011" y="1334312"/>
                    <a:pt x="538988" y="1684083"/>
                  </a:cubicBezTo>
                  <a:cubicBezTo>
                    <a:pt x="565531" y="1694371"/>
                    <a:pt x="597027" y="1707579"/>
                    <a:pt x="631952" y="1723709"/>
                  </a:cubicBezTo>
                  <a:cubicBezTo>
                    <a:pt x="644652" y="1729551"/>
                    <a:pt x="657352" y="1735774"/>
                    <a:pt x="671068" y="1742506"/>
                  </a:cubicBezTo>
                  <a:lnTo>
                    <a:pt x="671068" y="0"/>
                  </a:lnTo>
                  <a:cubicBezTo>
                    <a:pt x="516979" y="27687"/>
                    <a:pt x="369227" y="83252"/>
                    <a:pt x="235077" y="16396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54" name="Google Shape;154;p14"/>
            <p:cNvSpPr/>
            <p:nvPr/>
          </p:nvSpPr>
          <p:spPr>
            <a:xfrm>
              <a:off x="8067293" y="4617489"/>
              <a:ext cx="1470406" cy="1114959"/>
            </a:xfrm>
            <a:custGeom>
              <a:rect b="b" l="l" r="r" t="t"/>
              <a:pathLst>
                <a:path extrusionOk="0" h="1114959" w="1470406">
                  <a:moveTo>
                    <a:pt x="1086993" y="620"/>
                  </a:moveTo>
                  <a:cubicBezTo>
                    <a:pt x="1057784" y="-269"/>
                    <a:pt x="1027430" y="-142"/>
                    <a:pt x="996062" y="620"/>
                  </a:cubicBezTo>
                  <a:cubicBezTo>
                    <a:pt x="878040" y="5154"/>
                    <a:pt x="760591" y="19429"/>
                    <a:pt x="644906" y="43294"/>
                  </a:cubicBezTo>
                  <a:cubicBezTo>
                    <a:pt x="528320" y="66662"/>
                    <a:pt x="426086" y="88253"/>
                    <a:pt x="339344" y="107939"/>
                  </a:cubicBezTo>
                  <a:cubicBezTo>
                    <a:pt x="307975" y="115051"/>
                    <a:pt x="278512" y="121910"/>
                    <a:pt x="251206" y="128514"/>
                  </a:cubicBezTo>
                  <a:cubicBezTo>
                    <a:pt x="120904" y="160011"/>
                    <a:pt x="38608" y="185285"/>
                    <a:pt x="11303" y="203320"/>
                  </a:cubicBezTo>
                  <a:cubicBezTo>
                    <a:pt x="7493" y="203853"/>
                    <a:pt x="3721" y="204615"/>
                    <a:pt x="0" y="205606"/>
                  </a:cubicBezTo>
                  <a:lnTo>
                    <a:pt x="82931" y="830723"/>
                  </a:lnTo>
                  <a:lnTo>
                    <a:pt x="272035" y="796940"/>
                  </a:lnTo>
                  <a:cubicBezTo>
                    <a:pt x="278803" y="795492"/>
                    <a:pt x="285776" y="798184"/>
                    <a:pt x="289814" y="803798"/>
                  </a:cubicBezTo>
                  <a:lnTo>
                    <a:pt x="352552" y="892702"/>
                  </a:lnTo>
                  <a:lnTo>
                    <a:pt x="352552" y="893591"/>
                  </a:lnTo>
                  <a:lnTo>
                    <a:pt x="386462" y="802147"/>
                  </a:lnTo>
                  <a:cubicBezTo>
                    <a:pt x="388620" y="796178"/>
                    <a:pt x="394716" y="795162"/>
                    <a:pt x="401320" y="794146"/>
                  </a:cubicBezTo>
                  <a:lnTo>
                    <a:pt x="429261" y="789828"/>
                  </a:lnTo>
                  <a:lnTo>
                    <a:pt x="897001" y="717181"/>
                  </a:lnTo>
                  <a:cubicBezTo>
                    <a:pt x="903732" y="716165"/>
                    <a:pt x="909701" y="715276"/>
                    <a:pt x="913638" y="720356"/>
                  </a:cubicBezTo>
                  <a:lnTo>
                    <a:pt x="969264" y="794019"/>
                  </a:lnTo>
                  <a:lnTo>
                    <a:pt x="999744" y="711593"/>
                  </a:lnTo>
                  <a:cubicBezTo>
                    <a:pt x="1001789" y="705890"/>
                    <a:pt x="1006564" y="701598"/>
                    <a:pt x="1012444" y="700162"/>
                  </a:cubicBezTo>
                  <a:lnTo>
                    <a:pt x="1085469" y="685430"/>
                  </a:lnTo>
                  <a:lnTo>
                    <a:pt x="1174369" y="667649"/>
                  </a:lnTo>
                  <a:lnTo>
                    <a:pt x="1395096" y="623198"/>
                  </a:lnTo>
                  <a:cubicBezTo>
                    <a:pt x="1404265" y="621127"/>
                    <a:pt x="1413409" y="626766"/>
                    <a:pt x="1415669" y="635898"/>
                  </a:cubicBezTo>
                  <a:cubicBezTo>
                    <a:pt x="1417181" y="645030"/>
                    <a:pt x="1411009" y="653666"/>
                    <a:pt x="1401865" y="655177"/>
                  </a:cubicBezTo>
                  <a:cubicBezTo>
                    <a:pt x="1401814" y="655190"/>
                    <a:pt x="1401750" y="655190"/>
                    <a:pt x="1401700" y="655203"/>
                  </a:cubicBezTo>
                  <a:lnTo>
                    <a:pt x="1178688" y="700035"/>
                  </a:lnTo>
                  <a:lnTo>
                    <a:pt x="1089788" y="717816"/>
                  </a:lnTo>
                  <a:lnTo>
                    <a:pt x="1029209" y="730516"/>
                  </a:lnTo>
                  <a:lnTo>
                    <a:pt x="990347" y="834152"/>
                  </a:lnTo>
                  <a:cubicBezTo>
                    <a:pt x="987819" y="840160"/>
                    <a:pt x="982320" y="844414"/>
                    <a:pt x="975868" y="845329"/>
                  </a:cubicBezTo>
                  <a:cubicBezTo>
                    <a:pt x="969632" y="846650"/>
                    <a:pt x="963168" y="844402"/>
                    <a:pt x="959104" y="839487"/>
                  </a:cubicBezTo>
                  <a:lnTo>
                    <a:pt x="889763" y="746646"/>
                  </a:lnTo>
                  <a:lnTo>
                    <a:pt x="432563" y="817642"/>
                  </a:lnTo>
                  <a:lnTo>
                    <a:pt x="416179" y="820182"/>
                  </a:lnTo>
                  <a:lnTo>
                    <a:pt x="374524" y="932327"/>
                  </a:lnTo>
                  <a:cubicBezTo>
                    <a:pt x="372491" y="938296"/>
                    <a:pt x="366014" y="937280"/>
                    <a:pt x="359411" y="938423"/>
                  </a:cubicBezTo>
                  <a:lnTo>
                    <a:pt x="358522" y="938423"/>
                  </a:lnTo>
                  <a:cubicBezTo>
                    <a:pt x="352044" y="939439"/>
                    <a:pt x="345822" y="940837"/>
                    <a:pt x="342774" y="935883"/>
                  </a:cubicBezTo>
                  <a:lnTo>
                    <a:pt x="266574" y="828818"/>
                  </a:lnTo>
                  <a:lnTo>
                    <a:pt x="87503" y="861840"/>
                  </a:lnTo>
                  <a:lnTo>
                    <a:pt x="121031" y="1114960"/>
                  </a:lnTo>
                  <a:cubicBezTo>
                    <a:pt x="192278" y="1109753"/>
                    <a:pt x="278512" y="1097941"/>
                    <a:pt x="378206" y="1083209"/>
                  </a:cubicBezTo>
                  <a:lnTo>
                    <a:pt x="467106" y="1069746"/>
                  </a:lnTo>
                  <a:cubicBezTo>
                    <a:pt x="594106" y="1050569"/>
                    <a:pt x="738887" y="1028597"/>
                    <a:pt x="898906" y="1010054"/>
                  </a:cubicBezTo>
                  <a:cubicBezTo>
                    <a:pt x="984250" y="1000148"/>
                    <a:pt x="1059688" y="991765"/>
                    <a:pt x="1126617" y="983891"/>
                  </a:cubicBezTo>
                  <a:lnTo>
                    <a:pt x="1215517" y="972842"/>
                  </a:lnTo>
                  <a:cubicBezTo>
                    <a:pt x="1327024" y="958490"/>
                    <a:pt x="1409574" y="944266"/>
                    <a:pt x="1470406" y="923691"/>
                  </a:cubicBezTo>
                  <a:lnTo>
                    <a:pt x="1354075" y="43294"/>
                  </a:lnTo>
                  <a:cubicBezTo>
                    <a:pt x="1284732" y="17893"/>
                    <a:pt x="1193165" y="3414"/>
                    <a:pt x="1086993" y="620"/>
                  </a:cubicBezTo>
                  <a:close/>
                  <a:moveTo>
                    <a:pt x="179070" y="570110"/>
                  </a:moveTo>
                  <a:cubicBezTo>
                    <a:pt x="145162" y="575444"/>
                    <a:pt x="112268" y="543692"/>
                    <a:pt x="105284" y="499368"/>
                  </a:cubicBezTo>
                  <a:cubicBezTo>
                    <a:pt x="98299" y="455043"/>
                    <a:pt x="120269" y="414910"/>
                    <a:pt x="154051" y="409703"/>
                  </a:cubicBezTo>
                  <a:cubicBezTo>
                    <a:pt x="187834" y="404495"/>
                    <a:pt x="220853" y="436119"/>
                    <a:pt x="227838" y="480317"/>
                  </a:cubicBezTo>
                  <a:cubicBezTo>
                    <a:pt x="234824" y="524515"/>
                    <a:pt x="213106" y="564902"/>
                    <a:pt x="179070" y="570110"/>
                  </a:cubicBezTo>
                  <a:close/>
                  <a:moveTo>
                    <a:pt x="1176275" y="415291"/>
                  </a:moveTo>
                  <a:cubicBezTo>
                    <a:pt x="1163854" y="417031"/>
                    <a:pt x="1151230" y="414237"/>
                    <a:pt x="1140714" y="407417"/>
                  </a:cubicBezTo>
                  <a:cubicBezTo>
                    <a:pt x="1119620" y="392874"/>
                    <a:pt x="1105751" y="369988"/>
                    <a:pt x="1102614" y="344549"/>
                  </a:cubicBezTo>
                  <a:cubicBezTo>
                    <a:pt x="1097521" y="317979"/>
                    <a:pt x="1104926" y="290534"/>
                    <a:pt x="1122680" y="270124"/>
                  </a:cubicBezTo>
                  <a:cubicBezTo>
                    <a:pt x="1130339" y="262034"/>
                    <a:pt x="1140410" y="256649"/>
                    <a:pt x="1151382" y="254757"/>
                  </a:cubicBezTo>
                  <a:cubicBezTo>
                    <a:pt x="1185291" y="249549"/>
                    <a:pt x="1218185" y="281174"/>
                    <a:pt x="1225169" y="325498"/>
                  </a:cubicBezTo>
                  <a:cubicBezTo>
                    <a:pt x="1232154" y="369823"/>
                    <a:pt x="1210056" y="410084"/>
                    <a:pt x="1176275" y="41529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55" name="Google Shape;155;p14"/>
            <p:cNvSpPr/>
            <p:nvPr/>
          </p:nvSpPr>
          <p:spPr>
            <a:xfrm>
              <a:off x="7902745" y="4874531"/>
              <a:ext cx="194393" cy="861219"/>
            </a:xfrm>
            <a:custGeom>
              <a:rect b="b" l="l" r="r" t="t"/>
              <a:pathLst>
                <a:path extrusionOk="0" h="861219" w="194393">
                  <a:moveTo>
                    <a:pt x="28532" y="92206"/>
                  </a:moveTo>
                  <a:cubicBezTo>
                    <a:pt x="-13378" y="226069"/>
                    <a:pt x="-17951" y="744502"/>
                    <a:pt x="75775" y="828833"/>
                  </a:cubicBezTo>
                  <a:cubicBezTo>
                    <a:pt x="99016" y="849789"/>
                    <a:pt x="139275" y="859441"/>
                    <a:pt x="194394" y="861220"/>
                  </a:cubicBezTo>
                  <a:lnTo>
                    <a:pt x="80094" y="0"/>
                  </a:lnTo>
                  <a:cubicBezTo>
                    <a:pt x="56128" y="26417"/>
                    <a:pt x="38488" y="57953"/>
                    <a:pt x="28532" y="922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56" name="Google Shape;156;p14"/>
            <p:cNvSpPr/>
            <p:nvPr/>
          </p:nvSpPr>
          <p:spPr>
            <a:xfrm>
              <a:off x="9520046" y="4719840"/>
              <a:ext cx="178166" cy="779047"/>
            </a:xfrm>
            <a:custGeom>
              <a:rect b="b" l="l" r="r" t="t"/>
              <a:pathLst>
                <a:path extrusionOk="0" h="779047" w="178166">
                  <a:moveTo>
                    <a:pt x="169164" y="664870"/>
                  </a:moveTo>
                  <a:cubicBezTo>
                    <a:pt x="207899" y="489477"/>
                    <a:pt x="116078" y="113034"/>
                    <a:pt x="0" y="0"/>
                  </a:cubicBezTo>
                  <a:lnTo>
                    <a:pt x="102870" y="779047"/>
                  </a:lnTo>
                  <a:cubicBezTo>
                    <a:pt x="137922" y="750598"/>
                    <a:pt x="158115" y="714275"/>
                    <a:pt x="169164" y="66487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57" name="Google Shape;157;p14"/>
            <p:cNvSpPr/>
            <p:nvPr/>
          </p:nvSpPr>
          <p:spPr>
            <a:xfrm>
              <a:off x="0" y="3804390"/>
              <a:ext cx="10058400" cy="3968009"/>
            </a:xfrm>
            <a:custGeom>
              <a:rect b="b" l="l" r="r" t="t"/>
              <a:pathLst>
                <a:path extrusionOk="0" h="3968009" w="10058400">
                  <a:moveTo>
                    <a:pt x="9830816" y="3056497"/>
                  </a:moveTo>
                  <a:cubicBezTo>
                    <a:pt x="9700527" y="3002977"/>
                    <a:pt x="9551353" y="3025419"/>
                    <a:pt x="9442577" y="3114919"/>
                  </a:cubicBezTo>
                  <a:cubicBezTo>
                    <a:pt x="9437116" y="3095234"/>
                    <a:pt x="9431147" y="3075674"/>
                    <a:pt x="9424289" y="3056497"/>
                  </a:cubicBezTo>
                  <a:cubicBezTo>
                    <a:pt x="9416161" y="3033509"/>
                    <a:pt x="9406890" y="3011029"/>
                    <a:pt x="9396857" y="2989057"/>
                  </a:cubicBezTo>
                  <a:cubicBezTo>
                    <a:pt x="9323464" y="2828498"/>
                    <a:pt x="9201823" y="2694813"/>
                    <a:pt x="9048877" y="2606646"/>
                  </a:cubicBezTo>
                  <a:lnTo>
                    <a:pt x="9048877" y="2606646"/>
                  </a:lnTo>
                  <a:cubicBezTo>
                    <a:pt x="9014955" y="2587024"/>
                    <a:pt x="8979688" y="2569827"/>
                    <a:pt x="8943340" y="2555209"/>
                  </a:cubicBezTo>
                  <a:cubicBezTo>
                    <a:pt x="8697290" y="2456006"/>
                    <a:pt x="8418957" y="2477965"/>
                    <a:pt x="8191500" y="2614520"/>
                  </a:cubicBezTo>
                  <a:cubicBezTo>
                    <a:pt x="8006919" y="2443686"/>
                    <a:pt x="7755725" y="2364143"/>
                    <a:pt x="7506462" y="2397596"/>
                  </a:cubicBezTo>
                  <a:lnTo>
                    <a:pt x="7504176" y="2380959"/>
                  </a:lnTo>
                  <a:cubicBezTo>
                    <a:pt x="7499985" y="2387563"/>
                    <a:pt x="7495921" y="2393659"/>
                    <a:pt x="7491476" y="2399501"/>
                  </a:cubicBezTo>
                  <a:cubicBezTo>
                    <a:pt x="7466076" y="2403184"/>
                    <a:pt x="7442200" y="2408137"/>
                    <a:pt x="7418070" y="2413980"/>
                  </a:cubicBezTo>
                  <a:cubicBezTo>
                    <a:pt x="7414235" y="2406220"/>
                    <a:pt x="7411212" y="2398092"/>
                    <a:pt x="7409054" y="2389722"/>
                  </a:cubicBezTo>
                  <a:cubicBezTo>
                    <a:pt x="7409054" y="2389722"/>
                    <a:pt x="7386574" y="2417917"/>
                    <a:pt x="7336536" y="2413345"/>
                  </a:cubicBezTo>
                  <a:cubicBezTo>
                    <a:pt x="7286498" y="2408773"/>
                    <a:pt x="7358634" y="2122250"/>
                    <a:pt x="7478014" y="1939363"/>
                  </a:cubicBezTo>
                  <a:cubicBezTo>
                    <a:pt x="7539356" y="1845379"/>
                    <a:pt x="7581011" y="1799657"/>
                    <a:pt x="7607046" y="1778194"/>
                  </a:cubicBezTo>
                  <a:cubicBezTo>
                    <a:pt x="7586472" y="1620581"/>
                    <a:pt x="7575550" y="1460682"/>
                    <a:pt x="7587616" y="1318309"/>
                  </a:cubicBezTo>
                  <a:cubicBezTo>
                    <a:pt x="7609459" y="1061760"/>
                    <a:pt x="7737983" y="894622"/>
                    <a:pt x="7943216" y="771173"/>
                  </a:cubicBezTo>
                  <a:lnTo>
                    <a:pt x="7855839" y="110748"/>
                  </a:lnTo>
                  <a:lnTo>
                    <a:pt x="7853681" y="110748"/>
                  </a:lnTo>
                  <a:lnTo>
                    <a:pt x="7759700" y="0"/>
                  </a:lnTo>
                  <a:cubicBezTo>
                    <a:pt x="7516940" y="282421"/>
                    <a:pt x="7407885" y="655865"/>
                    <a:pt x="7460488" y="1024547"/>
                  </a:cubicBezTo>
                  <a:cubicBezTo>
                    <a:pt x="6846837" y="1138674"/>
                    <a:pt x="6401829" y="1674202"/>
                    <a:pt x="6401943" y="2298405"/>
                  </a:cubicBezTo>
                  <a:lnTo>
                    <a:pt x="6401943" y="2306915"/>
                  </a:lnTo>
                  <a:cubicBezTo>
                    <a:pt x="6402439" y="2376894"/>
                    <a:pt x="6412776" y="2446455"/>
                    <a:pt x="6432677" y="2513552"/>
                  </a:cubicBezTo>
                  <a:cubicBezTo>
                    <a:pt x="6190247" y="2293795"/>
                    <a:pt x="5815572" y="2312173"/>
                    <a:pt x="5595824" y="2554612"/>
                  </a:cubicBezTo>
                  <a:cubicBezTo>
                    <a:pt x="5477409" y="2685262"/>
                    <a:pt x="5423332" y="2861875"/>
                    <a:pt x="5448300" y="3036430"/>
                  </a:cubicBezTo>
                  <a:cubicBezTo>
                    <a:pt x="5433314" y="3039224"/>
                    <a:pt x="5418455" y="3042654"/>
                    <a:pt x="5403977" y="3046464"/>
                  </a:cubicBezTo>
                  <a:cubicBezTo>
                    <a:pt x="5175504" y="2806882"/>
                    <a:pt x="4811471" y="2757769"/>
                    <a:pt x="4527677" y="2928222"/>
                  </a:cubicBezTo>
                  <a:cubicBezTo>
                    <a:pt x="4240632" y="2663087"/>
                    <a:pt x="3793007" y="2680855"/>
                    <a:pt x="3527883" y="2967911"/>
                  </a:cubicBezTo>
                  <a:cubicBezTo>
                    <a:pt x="3485947" y="3013315"/>
                    <a:pt x="3450146" y="3064016"/>
                    <a:pt x="3421380" y="3118729"/>
                  </a:cubicBezTo>
                  <a:cubicBezTo>
                    <a:pt x="3417316" y="3126222"/>
                    <a:pt x="3413379" y="3133843"/>
                    <a:pt x="3409696" y="3141463"/>
                  </a:cubicBezTo>
                  <a:cubicBezTo>
                    <a:pt x="3393237" y="3133728"/>
                    <a:pt x="3376270" y="3127150"/>
                    <a:pt x="3358896" y="3121777"/>
                  </a:cubicBezTo>
                  <a:cubicBezTo>
                    <a:pt x="3254769" y="3088946"/>
                    <a:pt x="3141574" y="3102358"/>
                    <a:pt x="3048000" y="3158609"/>
                  </a:cubicBezTo>
                  <a:cubicBezTo>
                    <a:pt x="3040507" y="3151750"/>
                    <a:pt x="3032760" y="3145908"/>
                    <a:pt x="3024886" y="3139050"/>
                  </a:cubicBezTo>
                  <a:cubicBezTo>
                    <a:pt x="2896362" y="3037814"/>
                    <a:pt x="2717661" y="3029597"/>
                    <a:pt x="2580386" y="3118602"/>
                  </a:cubicBezTo>
                  <a:cubicBezTo>
                    <a:pt x="2321941" y="2682519"/>
                    <a:pt x="1758925" y="2538521"/>
                    <a:pt x="1322858" y="2796976"/>
                  </a:cubicBezTo>
                  <a:cubicBezTo>
                    <a:pt x="1321410" y="2797839"/>
                    <a:pt x="1319962" y="2798703"/>
                    <a:pt x="1318514" y="2799566"/>
                  </a:cubicBezTo>
                  <a:cubicBezTo>
                    <a:pt x="946611" y="2455739"/>
                    <a:pt x="366403" y="2478498"/>
                    <a:pt x="22583" y="2850419"/>
                  </a:cubicBezTo>
                  <a:cubicBezTo>
                    <a:pt x="14899" y="2858725"/>
                    <a:pt x="7370" y="2867183"/>
                    <a:pt x="0" y="2875769"/>
                  </a:cubicBezTo>
                  <a:lnTo>
                    <a:pt x="0" y="3968010"/>
                  </a:lnTo>
                  <a:lnTo>
                    <a:pt x="10058400" y="3968010"/>
                  </a:lnTo>
                  <a:lnTo>
                    <a:pt x="10058400" y="3084184"/>
                  </a:lnTo>
                  <a:cubicBezTo>
                    <a:pt x="10018408" y="3093036"/>
                    <a:pt x="9980105" y="3108302"/>
                    <a:pt x="9944989" y="3129397"/>
                  </a:cubicBezTo>
                  <a:cubicBezTo>
                    <a:pt x="9911537" y="3098535"/>
                    <a:pt x="9872879" y="3073858"/>
                    <a:pt x="9830816" y="305649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58" name="Google Shape;158;p14"/>
            <p:cNvSpPr/>
            <p:nvPr/>
          </p:nvSpPr>
          <p:spPr>
            <a:xfrm>
              <a:off x="2143632" y="-292"/>
              <a:ext cx="2115947" cy="732131"/>
            </a:xfrm>
            <a:custGeom>
              <a:rect b="b" l="l" r="r" t="t"/>
              <a:pathLst>
                <a:path extrusionOk="0" h="732131" w="2115947">
                  <a:moveTo>
                    <a:pt x="349504" y="214892"/>
                  </a:moveTo>
                  <a:cubicBezTo>
                    <a:pt x="349504" y="214892"/>
                    <a:pt x="349504" y="216162"/>
                    <a:pt x="349504" y="216797"/>
                  </a:cubicBezTo>
                  <a:cubicBezTo>
                    <a:pt x="349491" y="470363"/>
                    <a:pt x="555028" y="675932"/>
                    <a:pt x="808584" y="675947"/>
                  </a:cubicBezTo>
                  <a:cubicBezTo>
                    <a:pt x="891807" y="675952"/>
                    <a:pt x="973468" y="653334"/>
                    <a:pt x="1044829" y="610512"/>
                  </a:cubicBezTo>
                  <a:cubicBezTo>
                    <a:pt x="1231075" y="782362"/>
                    <a:pt x="1521371" y="770682"/>
                    <a:pt x="1693215" y="584423"/>
                  </a:cubicBezTo>
                  <a:cubicBezTo>
                    <a:pt x="1771460" y="499618"/>
                    <a:pt x="1814881" y="388447"/>
                    <a:pt x="1814830" y="273060"/>
                  </a:cubicBezTo>
                  <a:cubicBezTo>
                    <a:pt x="1814792" y="251602"/>
                    <a:pt x="1813268" y="230171"/>
                    <a:pt x="1810258" y="208923"/>
                  </a:cubicBezTo>
                  <a:cubicBezTo>
                    <a:pt x="1936941" y="185236"/>
                    <a:pt x="2047862" y="109432"/>
                    <a:pt x="2115947" y="0"/>
                  </a:cubicBezTo>
                  <a:lnTo>
                    <a:pt x="0" y="0"/>
                  </a:lnTo>
                  <a:cubicBezTo>
                    <a:pt x="76187" y="122643"/>
                    <a:pt x="205677" y="202256"/>
                    <a:pt x="349504" y="21489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  <p:sp>
          <p:nvSpPr>
            <p:cNvPr id="159" name="Google Shape;159;p14"/>
            <p:cNvSpPr/>
            <p:nvPr/>
          </p:nvSpPr>
          <p:spPr>
            <a:xfrm>
              <a:off x="4388103" y="822168"/>
              <a:ext cx="688595" cy="379894"/>
            </a:xfrm>
            <a:custGeom>
              <a:rect b="b" l="l" r="r" t="t"/>
              <a:pathLst>
                <a:path extrusionOk="0" h="379894" w="688595">
                  <a:moveTo>
                    <a:pt x="82297" y="379893"/>
                  </a:moveTo>
                  <a:lnTo>
                    <a:pt x="606045" y="379893"/>
                  </a:lnTo>
                  <a:cubicBezTo>
                    <a:pt x="651181" y="380105"/>
                    <a:pt x="688036" y="343871"/>
                    <a:pt x="688595" y="298737"/>
                  </a:cubicBezTo>
                  <a:lnTo>
                    <a:pt x="688595" y="297848"/>
                  </a:lnTo>
                  <a:cubicBezTo>
                    <a:pt x="688849" y="225078"/>
                    <a:pt x="633210" y="164295"/>
                    <a:pt x="560706" y="158143"/>
                  </a:cubicBezTo>
                  <a:lnTo>
                    <a:pt x="560706" y="158143"/>
                  </a:lnTo>
                  <a:cubicBezTo>
                    <a:pt x="561264" y="80988"/>
                    <a:pt x="499187" y="17984"/>
                    <a:pt x="422035" y="17419"/>
                  </a:cubicBezTo>
                  <a:cubicBezTo>
                    <a:pt x="396012" y="17230"/>
                    <a:pt x="370447" y="24312"/>
                    <a:pt x="348235" y="37869"/>
                  </a:cubicBezTo>
                  <a:cubicBezTo>
                    <a:pt x="291999" y="-14951"/>
                    <a:pt x="203582" y="-12177"/>
                    <a:pt x="150762" y="44066"/>
                  </a:cubicBezTo>
                  <a:cubicBezTo>
                    <a:pt x="126163" y="70263"/>
                    <a:pt x="112599" y="104933"/>
                    <a:pt x="112904" y="140870"/>
                  </a:cubicBezTo>
                  <a:cubicBezTo>
                    <a:pt x="112917" y="147457"/>
                    <a:pt x="113386" y="154034"/>
                    <a:pt x="114301" y="160556"/>
                  </a:cubicBezTo>
                  <a:cubicBezTo>
                    <a:pt x="47905" y="172832"/>
                    <a:pt x="-202" y="230837"/>
                    <a:pt x="1" y="298356"/>
                  </a:cubicBezTo>
                  <a:lnTo>
                    <a:pt x="1" y="299245"/>
                  </a:lnTo>
                  <a:cubicBezTo>
                    <a:pt x="966" y="344022"/>
                    <a:pt x="37517" y="379835"/>
                    <a:pt x="82297" y="37989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endParaRPr>
            </a:p>
          </p:txBody>
        </p:sp>
      </p:grpSp>
      <p:sp>
        <p:nvSpPr>
          <p:cNvPr id="160" name="Google Shape;160;p14"/>
          <p:cNvSpPr txBox="1"/>
          <p:nvPr>
            <p:ph type="title"/>
          </p:nvPr>
        </p:nvSpPr>
        <p:spPr>
          <a:xfrm>
            <a:off x="190921" y="1931817"/>
            <a:ext cx="6159640" cy="657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Twentieth Century"/>
              <a:buNone/>
              <a:defRPr b="1" i="0" sz="3600" u="none" cap="none" strike="noStrike">
                <a:solidFill>
                  <a:schemeClr val="accent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1" name="Google Shape;161;p14"/>
          <p:cNvSpPr txBox="1"/>
          <p:nvPr>
            <p:ph idx="1" type="body"/>
          </p:nvPr>
        </p:nvSpPr>
        <p:spPr>
          <a:xfrm>
            <a:off x="190921" y="2814167"/>
            <a:ext cx="6159640" cy="3724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96240" lvl="1" marL="9144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Arial"/>
              <a:buChar char="•"/>
              <a:defRPr b="0" i="0" sz="264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54330" lvl="3" marL="18288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54329" lvl="4" marL="22860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54329" lvl="5" marL="27432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354329" lvl="6" marL="32004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54329" lvl="7" marL="36576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54329" lvl="8" marL="41148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62" name="Google Shape;162;p14"/>
          <p:cNvSpPr txBox="1"/>
          <p:nvPr>
            <p:ph idx="2" type="body"/>
          </p:nvPr>
        </p:nvSpPr>
        <p:spPr>
          <a:xfrm>
            <a:off x="190921" y="3202540"/>
            <a:ext cx="6159640" cy="1418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  <a:defRPr b="1" i="0" sz="6000" u="none" cap="none" strike="noStrike">
                <a:solidFill>
                  <a:schemeClr val="accent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96240" lvl="1" marL="9144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Arial"/>
              <a:buChar char="•"/>
              <a:defRPr b="0" i="0" sz="264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54330" lvl="3" marL="18288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54329" lvl="4" marL="22860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54329" lvl="5" marL="27432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354329" lvl="6" marL="32004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54329" lvl="7" marL="36576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54329" lvl="8" marL="41148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63" name="Google Shape;163;p14"/>
          <p:cNvSpPr txBox="1"/>
          <p:nvPr>
            <p:ph idx="3" type="body"/>
          </p:nvPr>
        </p:nvSpPr>
        <p:spPr>
          <a:xfrm>
            <a:off x="190921" y="4541058"/>
            <a:ext cx="6159640" cy="619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7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96240" lvl="1" marL="9144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Arial"/>
              <a:buChar char="•"/>
              <a:defRPr b="0" i="0" sz="264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54330" lvl="3" marL="18288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54329" lvl="4" marL="22860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54329" lvl="5" marL="27432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354329" lvl="6" marL="32004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54329" lvl="7" marL="36576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54329" lvl="8" marL="41148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64" name="Google Shape;164;p14"/>
          <p:cNvSpPr txBox="1"/>
          <p:nvPr>
            <p:ph idx="4" type="body"/>
          </p:nvPr>
        </p:nvSpPr>
        <p:spPr>
          <a:xfrm>
            <a:off x="587375" y="5828296"/>
            <a:ext cx="2532063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96240" lvl="1" marL="9144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Arial"/>
              <a:buChar char="•"/>
              <a:defRPr b="0" i="0" sz="264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54330" lvl="3" marL="18288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54329" lvl="4" marL="22860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54329" lvl="5" marL="27432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354329" lvl="6" marL="32004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54329" lvl="7" marL="36576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54329" lvl="8" marL="41148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sp>
        <p:nvSpPr>
          <p:cNvPr id="165" name="Google Shape;165;p14"/>
          <p:cNvSpPr txBox="1"/>
          <p:nvPr>
            <p:ph idx="5" type="body"/>
          </p:nvPr>
        </p:nvSpPr>
        <p:spPr>
          <a:xfrm>
            <a:off x="3421588" y="5828296"/>
            <a:ext cx="2532063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chemeClr val="accent5"/>
              </a:buClr>
              <a:buSzPts val="1100"/>
              <a:buFont typeface="Arial"/>
              <a:buNone/>
              <a:defRPr b="1" i="0" sz="1100" u="none" cap="none" strike="noStrike">
                <a:solidFill>
                  <a:schemeClr val="accent5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indent="-396240" lvl="1" marL="9144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640"/>
              <a:buFont typeface="Arial"/>
              <a:buChar char="•"/>
              <a:defRPr b="0" i="0" sz="264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68300" lvl="2" marL="13716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54330" lvl="3" marL="18288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54329" lvl="4" marL="22860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54329" lvl="5" marL="27432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indent="-354329" lvl="6" marL="32004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indent="-354329" lvl="7" marL="36576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indent="-354329" lvl="8" marL="4114800" marR="0" rtl="0" algn="l">
              <a:lnSpc>
                <a:spcPct val="90000"/>
              </a:lnSpc>
              <a:spcBef>
                <a:spcPts val="550"/>
              </a:spcBef>
              <a:spcAft>
                <a:spcPts val="0"/>
              </a:spcAft>
              <a:buClr>
                <a:schemeClr val="dk1"/>
              </a:buClr>
              <a:buSzPts val="1980"/>
              <a:buFont typeface="Arial"/>
              <a:buChar char="•"/>
              <a:defRPr b="0" i="0" sz="1979" u="none" cap="none" strike="noStrik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/>
        </p:txBody>
      </p:sp>
      <p:grpSp>
        <p:nvGrpSpPr>
          <p:cNvPr id="166" name="Google Shape;166;p14"/>
          <p:cNvGrpSpPr/>
          <p:nvPr/>
        </p:nvGrpSpPr>
        <p:grpSpPr>
          <a:xfrm>
            <a:off x="587831" y="5817996"/>
            <a:ext cx="5365820" cy="0"/>
            <a:chOff x="602901" y="5787851"/>
            <a:chExt cx="5365820" cy="0"/>
          </a:xfrm>
        </p:grpSpPr>
        <p:cxnSp>
          <p:nvCxnSpPr>
            <p:cNvPr id="167" name="Google Shape;167;p14"/>
            <p:cNvCxnSpPr/>
            <p:nvPr/>
          </p:nvCxnSpPr>
          <p:spPr>
            <a:xfrm>
              <a:off x="602901" y="5787851"/>
              <a:ext cx="2532185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  <p:cxnSp>
          <p:nvCxnSpPr>
            <p:cNvPr id="168" name="Google Shape;168;p14"/>
            <p:cNvCxnSpPr/>
            <p:nvPr/>
          </p:nvCxnSpPr>
          <p:spPr>
            <a:xfrm>
              <a:off x="3436536" y="5787851"/>
              <a:ext cx="2532185" cy="0"/>
            </a:xfrm>
            <a:prstGeom prst="straightConnector1">
              <a:avLst/>
            </a:prstGeom>
            <a:noFill/>
            <a:ln cap="flat" cmpd="sng" w="9525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5F5F7"/>
            </a:gs>
            <a:gs pos="74000">
              <a:srgbClr val="AEB7C3"/>
            </a:gs>
            <a:gs pos="83000">
              <a:srgbClr val="AEB7C3"/>
            </a:gs>
            <a:gs pos="100000">
              <a:srgbClr val="C8CFD7"/>
            </a:gs>
          </a:gsLst>
          <a:lin ang="540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hyperlink" Target="https://wordwall.net/resource/6500538/quran/surah-at-takathur-quiz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www.youtube.com/watch?v=8EPVk1JTVCo&amp;t=690s" TargetMode="External"/><Relationship Id="rId4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youtube.com/watch?v=EOxsd-vvekA" TargetMode="External"/><Relationship Id="rId4" Type="http://schemas.openxmlformats.org/officeDocument/2006/relationships/hyperlink" Target="https://www.youtube.com/watch?v=x41VEPGcHso" TargetMode="External"/><Relationship Id="rId5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youtube.com/watch?v=0wwKC2wpYrM" TargetMode="External"/><Relationship Id="rId4" Type="http://schemas.openxmlformats.org/officeDocument/2006/relationships/hyperlink" Target="https://wordwall.net/resource/6500538/quran/surah-at-takathur-quiz" TargetMode="External"/><Relationship Id="rId5" Type="http://schemas.openxmlformats.org/officeDocument/2006/relationships/hyperlink" Target="https://alquran.islam.gov.qa/droos/Dr1.shtml" TargetMode="External"/><Relationship Id="rId6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"/>
          <p:cNvSpPr txBox="1"/>
          <p:nvPr>
            <p:ph type="title"/>
          </p:nvPr>
        </p:nvSpPr>
        <p:spPr>
          <a:xfrm>
            <a:off x="3703779" y="1940018"/>
            <a:ext cx="6159640" cy="73398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Font typeface="Twentieth Century"/>
              <a:buNone/>
            </a:pPr>
            <a:r>
              <a:rPr lang="en-US"/>
              <a:t>CHORES WELL DONE</a:t>
            </a:r>
            <a:endParaRPr/>
          </a:p>
        </p:txBody>
      </p:sp>
      <p:sp>
        <p:nvSpPr>
          <p:cNvPr id="174" name="Google Shape;174;p2"/>
          <p:cNvSpPr txBox="1"/>
          <p:nvPr>
            <p:ph idx="1" type="body"/>
          </p:nvPr>
        </p:nvSpPr>
        <p:spPr>
          <a:xfrm>
            <a:off x="3703779" y="2814167"/>
            <a:ext cx="6159640" cy="3724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/>
              <a:t>awarded to</a:t>
            </a:r>
            <a:endParaRPr/>
          </a:p>
        </p:txBody>
      </p:sp>
      <p:sp>
        <p:nvSpPr>
          <p:cNvPr id="175" name="Google Shape;175;p2"/>
          <p:cNvSpPr txBox="1"/>
          <p:nvPr>
            <p:ph idx="2" type="body"/>
          </p:nvPr>
        </p:nvSpPr>
        <p:spPr>
          <a:xfrm>
            <a:off x="3703779" y="3202540"/>
            <a:ext cx="6159640" cy="1418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</a:pPr>
            <a:r>
              <a:rPr lang="en-US"/>
              <a:t>KIANA ANDERSON</a:t>
            </a:r>
            <a:endParaRPr/>
          </a:p>
        </p:txBody>
      </p:sp>
      <p:sp>
        <p:nvSpPr>
          <p:cNvPr id="176" name="Google Shape;176;p2"/>
          <p:cNvSpPr txBox="1"/>
          <p:nvPr>
            <p:ph idx="3" type="body"/>
          </p:nvPr>
        </p:nvSpPr>
        <p:spPr>
          <a:xfrm>
            <a:off x="3703779" y="4541058"/>
            <a:ext cx="6159640" cy="619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/>
              <a:t>for completing this week’s</a:t>
            </a:r>
            <a:endParaRPr/>
          </a:p>
          <a:p>
            <a:pPr indent="0" lvl="0" marL="0" rtl="0" algn="ctr">
              <a:lnSpc>
                <a:spcPct val="7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/>
              <a:t>chores without complaint</a:t>
            </a:r>
            <a:endParaRPr/>
          </a:p>
        </p:txBody>
      </p:sp>
      <p:sp>
        <p:nvSpPr>
          <p:cNvPr id="177" name="Google Shape;177;p2"/>
          <p:cNvSpPr txBox="1"/>
          <p:nvPr>
            <p:ph idx="4" type="body"/>
          </p:nvPr>
        </p:nvSpPr>
        <p:spPr>
          <a:xfrm>
            <a:off x="4100233" y="5828296"/>
            <a:ext cx="2532063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</a:pPr>
            <a:r>
              <a:rPr lang="en-US"/>
              <a:t>DATE</a:t>
            </a:r>
            <a:endParaRPr/>
          </a:p>
        </p:txBody>
      </p:sp>
      <p:sp>
        <p:nvSpPr>
          <p:cNvPr id="178" name="Google Shape;178;p2"/>
          <p:cNvSpPr txBox="1"/>
          <p:nvPr>
            <p:ph idx="5" type="body"/>
          </p:nvPr>
        </p:nvSpPr>
        <p:spPr>
          <a:xfrm>
            <a:off x="6934446" y="5828296"/>
            <a:ext cx="2532063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</a:pPr>
            <a:r>
              <a:rPr lang="en-US"/>
              <a:t>PRESENTED BY</a:t>
            </a:r>
            <a:endParaRPr/>
          </a:p>
        </p:txBody>
      </p:sp>
      <p:pic>
        <p:nvPicPr>
          <p:cNvPr descr="Start with bismillah. Islamic lettering ..." id="179" name="Google Shape;17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843" y="703386"/>
            <a:ext cx="8678054" cy="6142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06675fa12b_0_0"/>
          <p:cNvSpPr txBox="1"/>
          <p:nvPr>
            <p:ph type="title"/>
          </p:nvPr>
        </p:nvSpPr>
        <p:spPr>
          <a:xfrm>
            <a:off x="3703779" y="1940018"/>
            <a:ext cx="6159600" cy="734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306675fa12b_0_0"/>
          <p:cNvSpPr txBox="1"/>
          <p:nvPr>
            <p:ph idx="1" type="body"/>
          </p:nvPr>
        </p:nvSpPr>
        <p:spPr>
          <a:xfrm>
            <a:off x="3703779" y="2814167"/>
            <a:ext cx="6159600" cy="3723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306675fa12b_0_0"/>
          <p:cNvSpPr txBox="1"/>
          <p:nvPr>
            <p:ph idx="2" type="body"/>
          </p:nvPr>
        </p:nvSpPr>
        <p:spPr>
          <a:xfrm>
            <a:off x="3703779" y="3202540"/>
            <a:ext cx="6159600" cy="14187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g306675fa12b_0_0"/>
          <p:cNvSpPr txBox="1"/>
          <p:nvPr>
            <p:ph idx="3" type="body"/>
          </p:nvPr>
        </p:nvSpPr>
        <p:spPr>
          <a:xfrm>
            <a:off x="3703779" y="4541058"/>
            <a:ext cx="6159600" cy="619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g306675fa12b_0_0"/>
          <p:cNvSpPr txBox="1"/>
          <p:nvPr>
            <p:ph idx="4" type="body"/>
          </p:nvPr>
        </p:nvSpPr>
        <p:spPr>
          <a:xfrm>
            <a:off x="4100233" y="5828296"/>
            <a:ext cx="2532000" cy="190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g306675fa12b_0_0"/>
          <p:cNvSpPr txBox="1"/>
          <p:nvPr>
            <p:ph idx="5" type="body"/>
          </p:nvPr>
        </p:nvSpPr>
        <p:spPr>
          <a:xfrm>
            <a:off x="6934446" y="5828296"/>
            <a:ext cx="2532000" cy="190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11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3" name="Google Shape;253;g306675fa12b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1225" y="641700"/>
            <a:ext cx="8304276" cy="6451251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306675fa12b_0_0"/>
          <p:cNvSpPr txBox="1"/>
          <p:nvPr/>
        </p:nvSpPr>
        <p:spPr>
          <a:xfrm>
            <a:off x="909350" y="7027475"/>
            <a:ext cx="7552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https://wordwall.net/resource/6500538/quran/surah-at-takathur-quiz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0"/>
          <p:cNvSpPr txBox="1"/>
          <p:nvPr>
            <p:ph idx="2" type="body"/>
          </p:nvPr>
        </p:nvSpPr>
        <p:spPr>
          <a:xfrm>
            <a:off x="-453849" y="1490971"/>
            <a:ext cx="6159640" cy="1418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</a:pPr>
            <a:r>
              <a:rPr lang="en-US"/>
              <a:t>HOME WORK</a:t>
            </a:r>
            <a:endParaRPr/>
          </a:p>
        </p:txBody>
      </p:sp>
      <p:sp>
        <p:nvSpPr>
          <p:cNvPr id="260" name="Google Shape;260;p10"/>
          <p:cNvSpPr txBox="1"/>
          <p:nvPr>
            <p:ph idx="3" type="body"/>
          </p:nvPr>
        </p:nvSpPr>
        <p:spPr>
          <a:xfrm>
            <a:off x="190921" y="2909733"/>
            <a:ext cx="6159640" cy="619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b="1" i="0" lang="en-US" sz="27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Lear</a:t>
            </a:r>
            <a:r>
              <a:rPr b="1" i="0" lang="en-US" sz="30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 Surah Takathur </a:t>
            </a:r>
            <a:r>
              <a:rPr b="1" i="0" lang="en-US" sz="27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with tajweed for formal formativethrough the following link:</a:t>
            </a:r>
            <a:endParaRPr b="1" sz="2700"/>
          </a:p>
          <a:p>
            <a:pPr indent="0" lvl="0" marL="0" rtl="0" algn="l">
              <a:lnSpc>
                <a:spcPct val="7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br>
              <a:rPr b="1" lang="en-US" sz="1800"/>
            </a:br>
            <a:r>
              <a:rPr b="1" i="0" lang="en-US" sz="1800" u="sng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https://www.youtube.com/watch?v=8EPVk1JTVCo&amp;t=690s</a:t>
            </a:r>
            <a:endParaRPr b="1" i="0" sz="1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7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t/>
            </a:r>
            <a:endParaRPr b="1"/>
          </a:p>
        </p:txBody>
      </p:sp>
      <p:pic>
        <p:nvPicPr>
          <p:cNvPr descr="The Homework Conundrum - What the research says - Weston ..." id="261" name="Google Shape;26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46100" y="2534652"/>
            <a:ext cx="3221379" cy="322137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"/>
          <p:cNvSpPr txBox="1"/>
          <p:nvPr>
            <p:ph idx="1" type="body"/>
          </p:nvPr>
        </p:nvSpPr>
        <p:spPr>
          <a:xfrm>
            <a:off x="190921" y="2814167"/>
            <a:ext cx="6159640" cy="3724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/>
              <a:t>awarded to</a:t>
            </a:r>
            <a:endParaRPr/>
          </a:p>
        </p:txBody>
      </p:sp>
      <p:sp>
        <p:nvSpPr>
          <p:cNvPr id="185" name="Google Shape;185;p1"/>
          <p:cNvSpPr txBox="1"/>
          <p:nvPr>
            <p:ph idx="2" type="body"/>
          </p:nvPr>
        </p:nvSpPr>
        <p:spPr>
          <a:xfrm>
            <a:off x="4444707" y="3250866"/>
            <a:ext cx="3292279" cy="327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55000" lnSpcReduction="20000"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</a:pPr>
            <a:r>
              <a:t/>
            </a:r>
            <a:endParaRPr/>
          </a:p>
        </p:txBody>
      </p:sp>
      <p:sp>
        <p:nvSpPr>
          <p:cNvPr id="186" name="Google Shape;186;p1"/>
          <p:cNvSpPr txBox="1"/>
          <p:nvPr>
            <p:ph idx="3" type="body"/>
          </p:nvPr>
        </p:nvSpPr>
        <p:spPr>
          <a:xfrm>
            <a:off x="190921" y="4541058"/>
            <a:ext cx="6159640" cy="619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/>
              <a:t>for completing your math homework</a:t>
            </a:r>
            <a:endParaRPr/>
          </a:p>
          <a:p>
            <a:pPr indent="0" lvl="0" marL="0" rtl="0" algn="ctr">
              <a:lnSpc>
                <a:spcPct val="7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US"/>
              <a:t>without being nagged</a:t>
            </a:r>
            <a:endParaRPr/>
          </a:p>
        </p:txBody>
      </p:sp>
      <p:sp>
        <p:nvSpPr>
          <p:cNvPr id="187" name="Google Shape;187;p1"/>
          <p:cNvSpPr txBox="1"/>
          <p:nvPr>
            <p:ph idx="4" type="body"/>
          </p:nvPr>
        </p:nvSpPr>
        <p:spPr>
          <a:xfrm>
            <a:off x="587375" y="5828296"/>
            <a:ext cx="2532063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</a:pPr>
            <a:r>
              <a:rPr lang="en-US"/>
              <a:t>DATE</a:t>
            </a:r>
            <a:endParaRPr/>
          </a:p>
        </p:txBody>
      </p:sp>
      <p:sp>
        <p:nvSpPr>
          <p:cNvPr id="188" name="Google Shape;188;p1"/>
          <p:cNvSpPr txBox="1"/>
          <p:nvPr>
            <p:ph idx="5" type="body"/>
          </p:nvPr>
        </p:nvSpPr>
        <p:spPr>
          <a:xfrm>
            <a:off x="3421588" y="5828296"/>
            <a:ext cx="2532063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None/>
            </a:pPr>
            <a:r>
              <a:rPr lang="en-US"/>
              <a:t>PRESENTED BY</a:t>
            </a:r>
            <a:endParaRPr/>
          </a:p>
        </p:txBody>
      </p:sp>
      <p:pic>
        <p:nvPicPr>
          <p:cNvPr descr="Stream Dua For Knowledge by DeenStrong | Listen online for free on  SoundCloud" id="189" name="Google Shape;1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9941" y="222738"/>
            <a:ext cx="8498517" cy="6951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"/>
          <p:cNvSpPr txBox="1"/>
          <p:nvPr>
            <p:ph idx="2" type="body"/>
          </p:nvPr>
        </p:nvSpPr>
        <p:spPr>
          <a:xfrm>
            <a:off x="3429727" y="683721"/>
            <a:ext cx="6159600" cy="141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145415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</a:pPr>
            <a:r>
              <a:rPr lang="en-US"/>
              <a:t>BIG QUESTIONS:</a:t>
            </a:r>
            <a:endParaRPr/>
          </a:p>
        </p:txBody>
      </p:sp>
      <p:pic>
        <p:nvPicPr>
          <p:cNvPr descr="Big question mark Stock Illustration ..." id="195" name="Google Shape;19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725" y="2102477"/>
            <a:ext cx="3229000" cy="30562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96" name="Google Shape;196;p7"/>
          <p:cNvGraphicFramePr/>
          <p:nvPr/>
        </p:nvGraphicFramePr>
        <p:xfrm>
          <a:off x="3429736" y="224867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{674EAEF2-3CFC-4C0C-B2C0-02EB0C76BFAD}</a:tableStyleId>
              </a:tblPr>
              <a:tblGrid>
                <a:gridCol w="6418900"/>
              </a:tblGrid>
              <a:tr h="2295400">
                <a:tc>
                  <a:txBody>
                    <a:bodyPr/>
                    <a:lstStyle/>
                    <a:p>
                      <a:pPr indent="-8890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Twentieth Century"/>
                        <a:buAutoNum type="arabicPeriod"/>
                      </a:pPr>
                      <a:r>
                        <a:rPr b="1" i="0" lang="en-US" sz="1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b="1" i="0" lang="en-US" sz="2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Why do you think it’s important for us to ask Allah not to give us </a:t>
                      </a:r>
                      <a:r>
                        <a:rPr b="1" i="0" lang="en-US" sz="24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burdens </a:t>
                      </a:r>
                      <a:r>
                        <a:rPr b="1" i="0" lang="en-US" sz="2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that are too heavy? How might it make us feel when we face difficult challenges?</a:t>
                      </a:r>
                      <a:endParaRPr b="1" sz="2100"/>
                    </a:p>
                    <a:p>
                      <a:pPr indent="-14605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300"/>
                        <a:buFont typeface="Twentieth Century"/>
                        <a:buAutoNum type="arabicPeriod"/>
                      </a:pPr>
                      <a:r>
                        <a:rPr b="1" i="0" lang="en-US" sz="2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 you think of a story from the Quran where a prophet faced a big challenge? How do you think they felt, and how does that connect to the dua we learned?</a:t>
                      </a:r>
                      <a:endParaRPr b="1" sz="2100"/>
                    </a:p>
                    <a:p>
                      <a:pPr indent="-10160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Twentieth Century"/>
                        <a:buAutoNum type="arabicPeriod"/>
                      </a:pPr>
                      <a:r>
                        <a:rPr b="1" i="0" lang="en-US" sz="2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</a:t>
                      </a:r>
                      <a:r>
                        <a:rPr b="1" i="0" lang="en-US" sz="23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Can you share a time when you felt overwhelmed or had a big challenge? How did you overcome it, and how can this dua help you in similar situations in the future</a:t>
                      </a:r>
                      <a:r>
                        <a:rPr b="1" i="0" lang="en-US" sz="21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?</a:t>
                      </a:r>
                      <a:endParaRPr b="1" sz="2100"/>
                    </a:p>
                  </a:txBody>
                  <a:tcPr marT="45725" marB="45725" marR="73025" marL="73025">
                    <a:lnL cap="flat" cmpd="sng" w="9525">
                      <a:solidFill>
                        <a:srgbClr val="2976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976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7C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7C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97" name="Google Shape;197;p7"/>
          <p:cNvSpPr txBox="1"/>
          <p:nvPr/>
        </p:nvSpPr>
        <p:spPr>
          <a:xfrm>
            <a:off x="9594550" y="1139275"/>
            <a:ext cx="91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Learning Objectives. Objectives Objectives: By the conclusion to this  session each participant should be able to… Differentiate between a goal  and objectives. - ppt download" id="202" name="Google Shape;202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262" y="45720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"/>
          <p:cNvSpPr txBox="1"/>
          <p:nvPr>
            <p:ph idx="3" type="body"/>
          </p:nvPr>
        </p:nvSpPr>
        <p:spPr>
          <a:xfrm>
            <a:off x="1257721" y="3778160"/>
            <a:ext cx="6159640" cy="619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11430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T</a:t>
            </a:r>
            <a:r>
              <a:rPr b="0" i="0" lang="en-US" sz="2800" u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o introduce the dua and help students understand the importance of asking Allah for help with burdens.</a:t>
            </a:r>
            <a:endParaRPr sz="2600"/>
          </a:p>
          <a:p>
            <a:pPr indent="-177800" lvl="0" marL="0" rtl="0" algn="ctr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b="0" i="0" lang="en-US" sz="2800" u="none" strike="noStrike">
                <a:solidFill>
                  <a:srgbClr val="000000"/>
                </a:solidFill>
                <a:latin typeface="Book Antiqua"/>
                <a:ea typeface="Book Antiqua"/>
                <a:cs typeface="Book Antiqua"/>
                <a:sym typeface="Book Antiqua"/>
              </a:rPr>
              <a:t>Learn and Understand Rabbana Dua by discussing the translation in groups and memorizing it through oral drills.</a:t>
            </a:r>
            <a:endParaRPr sz="2600"/>
          </a:p>
          <a:p>
            <a:pPr indent="0" lvl="0" marL="0" rtl="0" algn="ctr">
              <a:lnSpc>
                <a:spcPct val="70000"/>
              </a:lnSpc>
              <a:spcBef>
                <a:spcPts val="19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t/>
            </a:r>
            <a:endParaRPr sz="2600"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Qatari National Identity | Living 2022" id="208" name="Google Shape;20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710" y="609600"/>
            <a:ext cx="8786027" cy="652975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5"/>
          <p:cNvSpPr txBox="1"/>
          <p:nvPr>
            <p:ph type="title"/>
          </p:nvPr>
        </p:nvSpPr>
        <p:spPr>
          <a:xfrm>
            <a:off x="190921" y="1931817"/>
            <a:ext cx="6159640" cy="657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Twentieth Century"/>
              <a:buNone/>
            </a:pPr>
            <a:r>
              <a:rPr lang="en-US"/>
              <a:t>QATAR IDENTITY:</a:t>
            </a:r>
            <a:endParaRPr/>
          </a:p>
        </p:txBody>
      </p:sp>
      <p:sp>
        <p:nvSpPr>
          <p:cNvPr id="210" name="Google Shape;210;p5"/>
          <p:cNvSpPr txBox="1"/>
          <p:nvPr>
            <p:ph idx="2" type="body"/>
          </p:nvPr>
        </p:nvSpPr>
        <p:spPr>
          <a:xfrm>
            <a:off x="1607799" y="4010080"/>
            <a:ext cx="6159640" cy="1418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i="0" lang="en-US" sz="1800" u="none" strike="noStrike">
                <a:solidFill>
                  <a:schemeClr val="lt1"/>
                </a:solidFill>
                <a:highlight>
                  <a:srgbClr val="0000FF"/>
                </a:highlight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b="1" i="0" lang="en-US" sz="2500" u="none" strike="noStrike">
                <a:solidFill>
                  <a:schemeClr val="lt1"/>
                </a:solidFill>
                <a:highlight>
                  <a:srgbClr val="0000FF"/>
                </a:highlight>
                <a:latin typeface="Calibri"/>
                <a:ea typeface="Calibri"/>
                <a:cs typeface="Calibri"/>
                <a:sym typeface="Calibri"/>
              </a:rPr>
              <a:t>ITERACY:</a:t>
            </a:r>
            <a:r>
              <a:rPr b="0" i="0" lang="en-US" sz="2500" u="none" strike="noStrike">
                <a:solidFill>
                  <a:schemeClr val="lt1"/>
                </a:solidFill>
                <a:highlight>
                  <a:srgbClr val="0000FF"/>
                </a:highlight>
                <a:latin typeface="Calibri"/>
                <a:ea typeface="Calibri"/>
                <a:cs typeface="Calibri"/>
                <a:sym typeface="Calibri"/>
              </a:rPr>
              <a:t> PHONIC SOUND OF QURANIC AYAHS.</a:t>
            </a:r>
            <a:endParaRPr b="0" sz="6700">
              <a:solidFill>
                <a:schemeClr val="lt1"/>
              </a:solidFill>
              <a:highlight>
                <a:srgbClr val="0000FF"/>
              </a:highlight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i="0" lang="en-US" sz="2500" u="none" strike="noStrike">
                <a:solidFill>
                  <a:schemeClr val="lt1"/>
                </a:solidFill>
                <a:highlight>
                  <a:srgbClr val="0000FF"/>
                </a:highlight>
                <a:latin typeface="Calibri"/>
                <a:ea typeface="Calibri"/>
                <a:cs typeface="Calibri"/>
                <a:sym typeface="Calibri"/>
              </a:rPr>
              <a:t>NUMERACY:</a:t>
            </a:r>
            <a:r>
              <a:rPr b="0" i="0" lang="en-US" sz="2500" u="none" strike="noStrike">
                <a:solidFill>
                  <a:schemeClr val="lt1"/>
                </a:solidFill>
                <a:highlight>
                  <a:srgbClr val="0000FF"/>
                </a:highlight>
                <a:latin typeface="Calibri"/>
                <a:ea typeface="Calibri"/>
                <a:cs typeface="Calibri"/>
                <a:sym typeface="Calibri"/>
              </a:rPr>
              <a:t> RECEIVING 10 BLESSINGS AS REWARD ON EACH LETTER OF SURAH.</a:t>
            </a:r>
            <a:endParaRPr b="0" sz="6700">
              <a:solidFill>
                <a:schemeClr val="lt1"/>
              </a:solidFill>
              <a:highlight>
                <a:srgbClr val="0000FF"/>
              </a:highlight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i="0" lang="en-US" sz="2500" u="none" strike="noStrike">
                <a:solidFill>
                  <a:schemeClr val="lt1"/>
                </a:solidFill>
                <a:highlight>
                  <a:srgbClr val="0000FF"/>
                </a:highlight>
                <a:latin typeface="Calibri"/>
                <a:ea typeface="Calibri"/>
                <a:cs typeface="Calibri"/>
                <a:sym typeface="Calibri"/>
              </a:rPr>
              <a:t>CONNECTING TO QATARI IDENTITY (5 MINUTES):</a:t>
            </a:r>
            <a:endParaRPr b="0" sz="6700">
              <a:solidFill>
                <a:schemeClr val="lt1"/>
              </a:solidFill>
              <a:highlight>
                <a:srgbClr val="0000FF"/>
              </a:highlight>
            </a:endParaRPr>
          </a:p>
          <a:p>
            <a:pPr indent="0" lvl="0" marL="0" rtl="0" algn="l">
              <a:lnSpc>
                <a:spcPct val="70000"/>
              </a:lnSpc>
              <a:spcBef>
                <a:spcPts val="24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0" i="0" lang="en-US" sz="2500" u="none" strike="noStrike">
                <a:solidFill>
                  <a:schemeClr val="lt1"/>
                </a:solidFill>
                <a:highlight>
                  <a:srgbClr val="0000FF"/>
                </a:highlight>
                <a:latin typeface="Calibri"/>
                <a:ea typeface="Calibri"/>
                <a:cs typeface="Calibri"/>
                <a:sym typeface="Calibri"/>
              </a:rPr>
              <a:t>DISCUSS HOW ASKING FOR HELP AND SUPPORT IS A PART OF THE QATARI SPIRIT, WHERE COMMUNITY AND FAMILY PLAY A VITAL ROLE IN OVERCOMING CHALLENGES.</a:t>
            </a:r>
            <a:endParaRPr b="0" sz="6700">
              <a:solidFill>
                <a:schemeClr val="lt1"/>
              </a:solidFill>
              <a:highlight>
                <a:srgbClr val="0000FF"/>
              </a:highlight>
            </a:endParaRPr>
          </a:p>
          <a:p>
            <a:pPr indent="0" lvl="0" marL="0" rtl="0" algn="l">
              <a:lnSpc>
                <a:spcPct val="7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</a:pPr>
            <a:br>
              <a:rPr lang="en-US" sz="6700">
                <a:solidFill>
                  <a:schemeClr val="lt1"/>
                </a:solidFill>
                <a:highlight>
                  <a:srgbClr val="0000FF"/>
                </a:highlight>
              </a:rPr>
            </a:br>
            <a:endParaRPr sz="6700">
              <a:solidFill>
                <a:schemeClr val="lt1"/>
              </a:solidFill>
              <a:highlight>
                <a:srgbClr val="0000FF"/>
              </a:highligh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4"/>
          <p:cNvSpPr txBox="1"/>
          <p:nvPr>
            <p:ph type="title"/>
          </p:nvPr>
        </p:nvSpPr>
        <p:spPr>
          <a:xfrm>
            <a:off x="537959" y="1580106"/>
            <a:ext cx="5606852" cy="6768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Twentieth Century"/>
              <a:buNone/>
            </a:pPr>
            <a:r>
              <a:t/>
            </a:r>
            <a:endParaRPr/>
          </a:p>
        </p:txBody>
      </p:sp>
      <p:sp>
        <p:nvSpPr>
          <p:cNvPr id="216" name="Google Shape;216;p4"/>
          <p:cNvSpPr txBox="1"/>
          <p:nvPr>
            <p:ph idx="1" type="body"/>
          </p:nvPr>
        </p:nvSpPr>
        <p:spPr>
          <a:xfrm>
            <a:off x="190921" y="2814167"/>
            <a:ext cx="6159640" cy="3724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17" name="Google Shape;217;p4"/>
          <p:cNvSpPr txBox="1"/>
          <p:nvPr>
            <p:ph idx="2" type="body"/>
          </p:nvPr>
        </p:nvSpPr>
        <p:spPr>
          <a:xfrm>
            <a:off x="190921" y="3202540"/>
            <a:ext cx="6159640" cy="1418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None/>
            </a:pPr>
            <a:r>
              <a:t/>
            </a:r>
            <a:endParaRPr/>
          </a:p>
        </p:txBody>
      </p:sp>
      <p:sp>
        <p:nvSpPr>
          <p:cNvPr id="218" name="Google Shape;218;p4"/>
          <p:cNvSpPr txBox="1"/>
          <p:nvPr>
            <p:ph idx="3" type="body"/>
          </p:nvPr>
        </p:nvSpPr>
        <p:spPr>
          <a:xfrm>
            <a:off x="190921" y="4541058"/>
            <a:ext cx="6159640" cy="61954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19" name="Google Shape;219;p4"/>
          <p:cNvSpPr txBox="1"/>
          <p:nvPr>
            <p:ph idx="4" type="body"/>
          </p:nvPr>
        </p:nvSpPr>
        <p:spPr>
          <a:xfrm>
            <a:off x="587375" y="5828296"/>
            <a:ext cx="2532063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0" name="Google Shape;220;p4"/>
          <p:cNvSpPr txBox="1"/>
          <p:nvPr>
            <p:ph idx="5" type="body"/>
          </p:nvPr>
        </p:nvSpPr>
        <p:spPr>
          <a:xfrm>
            <a:off x="3421588" y="5828296"/>
            <a:ext cx="2532063" cy="1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100"/>
              <a:buNone/>
            </a:pPr>
            <a:r>
              <a:t/>
            </a:r>
            <a:endParaRPr/>
          </a:p>
        </p:txBody>
      </p:sp>
      <p:pic>
        <p:nvPicPr>
          <p:cNvPr descr="Rabbanaa[2:286]Rabbanaa wa laa tahmil-'alainaaa isran kamaa hamaltahoo" id="221" name="Google Shape;22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7038" y="973015"/>
            <a:ext cx="9520441" cy="5826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Using Keywords to Create a Compelling Story on your LinkedIn Profile -  Executive Resume Services" id="226" name="Google Shape;22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891" y="679938"/>
            <a:ext cx="9003324" cy="6002216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6"/>
          <p:cNvSpPr txBox="1"/>
          <p:nvPr>
            <p:ph idx="2" type="body"/>
          </p:nvPr>
        </p:nvSpPr>
        <p:spPr>
          <a:xfrm>
            <a:off x="1849975" y="2396136"/>
            <a:ext cx="10523740" cy="2980128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457200" marR="145415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strike="noStrike">
                <a:solidFill>
                  <a:srgbClr val="8F27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RABBANA</a:t>
            </a:r>
            <a:r>
              <a:rPr b="0" i="0" lang="en-US" sz="1800" u="none" strike="noStrike">
                <a:solidFill>
                  <a:srgbClr val="8F27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OUR LORD</a:t>
            </a:r>
            <a:endParaRPr b="0" i="0" sz="1800" u="none" strike="noStrike">
              <a:solidFill>
                <a:srgbClr val="8F270A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145415" rtl="0" algn="ctr">
              <a:lnSpc>
                <a:spcPct val="70000"/>
              </a:lnSpc>
              <a:spcBef>
                <a:spcPts val="415"/>
              </a:spcBef>
              <a:spcAft>
                <a:spcPts val="0"/>
              </a:spcAft>
              <a:buClr>
                <a:srgbClr val="8F270A"/>
              </a:buClr>
              <a:buSzPts val="1800"/>
              <a:buNone/>
            </a:pPr>
            <a:r>
              <a:rPr b="1" i="0" lang="en-US" sz="1800" u="none" strike="noStrike">
                <a:solidFill>
                  <a:srgbClr val="8F27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</a:t>
            </a:r>
            <a:r>
              <a:rPr b="0" i="0" lang="en-US" sz="1800" u="none" strike="noStrike">
                <a:solidFill>
                  <a:srgbClr val="8F27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DO NOT</a:t>
            </a:r>
            <a:endParaRPr b="0">
              <a:solidFill>
                <a:srgbClr val="8F270A"/>
              </a:solidFill>
            </a:endParaRPr>
          </a:p>
          <a:p>
            <a:pPr indent="0" lvl="0" marL="0" marR="145415" rtl="0" algn="ctr">
              <a:lnSpc>
                <a:spcPct val="70000"/>
              </a:lnSpc>
              <a:spcBef>
                <a:spcPts val="415"/>
              </a:spcBef>
              <a:spcAft>
                <a:spcPts val="0"/>
              </a:spcAft>
              <a:buClr>
                <a:srgbClr val="8F270A"/>
              </a:buClr>
              <a:buSzPts val="1800"/>
              <a:buNone/>
            </a:pPr>
            <a:r>
              <a:rPr b="1" i="0" lang="en-US" sz="1800" u="none" strike="noStrike">
                <a:solidFill>
                  <a:srgbClr val="8F27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TUHAMILNA</a:t>
            </a:r>
            <a:r>
              <a:rPr b="0" i="0" lang="en-US" sz="1800" u="none" strike="noStrike">
                <a:solidFill>
                  <a:srgbClr val="8F27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BURDEN US</a:t>
            </a:r>
            <a:endParaRPr b="0">
              <a:solidFill>
                <a:srgbClr val="8F270A"/>
              </a:solidFill>
            </a:endParaRPr>
          </a:p>
          <a:p>
            <a:pPr indent="0" lvl="0" marL="0" marR="145415" rtl="0" algn="ctr">
              <a:lnSpc>
                <a:spcPct val="70000"/>
              </a:lnSpc>
              <a:spcBef>
                <a:spcPts val="415"/>
              </a:spcBef>
              <a:spcAft>
                <a:spcPts val="0"/>
              </a:spcAft>
              <a:buClr>
                <a:srgbClr val="8F270A"/>
              </a:buClr>
              <a:buSzPts val="1800"/>
              <a:buNone/>
            </a:pPr>
            <a:r>
              <a:rPr b="1" i="0" lang="en-US" sz="1800" u="none" strike="noStrike">
                <a:solidFill>
                  <a:srgbClr val="8F27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ISRAN</a:t>
            </a:r>
            <a:r>
              <a:rPr b="0" i="0" lang="en-US" sz="1800" u="none" strike="noStrike">
                <a:solidFill>
                  <a:srgbClr val="8F27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A BURDEN (OR DIFFICULTY)</a:t>
            </a:r>
            <a:endParaRPr b="0">
              <a:solidFill>
                <a:srgbClr val="8F270A"/>
              </a:solidFill>
            </a:endParaRPr>
          </a:p>
          <a:p>
            <a:pPr indent="0" lvl="0" marL="0" marR="145415" rtl="0" algn="ctr">
              <a:lnSpc>
                <a:spcPct val="70000"/>
              </a:lnSpc>
              <a:spcBef>
                <a:spcPts val="415"/>
              </a:spcBef>
              <a:spcAft>
                <a:spcPts val="0"/>
              </a:spcAft>
              <a:buClr>
                <a:srgbClr val="8F270A"/>
              </a:buClr>
              <a:buSzPts val="1800"/>
              <a:buNone/>
            </a:pPr>
            <a:r>
              <a:rPr b="1" i="0" lang="en-US" sz="1800" u="none" strike="noStrike">
                <a:solidFill>
                  <a:srgbClr val="8F27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KAMA</a:t>
            </a:r>
            <a:r>
              <a:rPr b="0" i="0" lang="en-US" sz="1800" u="none" strike="noStrike">
                <a:solidFill>
                  <a:srgbClr val="8F27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LIKE (OR AS)</a:t>
            </a:r>
            <a:endParaRPr b="0">
              <a:solidFill>
                <a:srgbClr val="8F270A"/>
              </a:solidFill>
            </a:endParaRPr>
          </a:p>
          <a:p>
            <a:pPr indent="0" lvl="0" marL="0" marR="145415" rtl="0" algn="ctr">
              <a:lnSpc>
                <a:spcPct val="70000"/>
              </a:lnSpc>
              <a:spcBef>
                <a:spcPts val="415"/>
              </a:spcBef>
              <a:spcAft>
                <a:spcPts val="0"/>
              </a:spcAft>
              <a:buClr>
                <a:srgbClr val="8F270A"/>
              </a:buClr>
              <a:buSzPts val="1800"/>
              <a:buNone/>
            </a:pPr>
            <a:r>
              <a:rPr b="1" i="0" lang="en-US" sz="1800" u="none" strike="noStrike">
                <a:solidFill>
                  <a:srgbClr val="8F27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HAMALTAHU</a:t>
            </a:r>
            <a:r>
              <a:rPr b="0" i="0" lang="en-US" sz="1800" u="none" strike="noStrike">
                <a:solidFill>
                  <a:srgbClr val="8F27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YOU PLACED (OR CARRIED)</a:t>
            </a:r>
            <a:endParaRPr b="0">
              <a:solidFill>
                <a:srgbClr val="8F270A"/>
              </a:solidFill>
            </a:endParaRPr>
          </a:p>
          <a:p>
            <a:pPr indent="0" lvl="0" marL="0" marR="145415" rtl="0" algn="ctr">
              <a:lnSpc>
                <a:spcPct val="70000"/>
              </a:lnSpc>
              <a:spcBef>
                <a:spcPts val="415"/>
              </a:spcBef>
              <a:spcAft>
                <a:spcPts val="0"/>
              </a:spcAft>
              <a:buClr>
                <a:srgbClr val="8F270A"/>
              </a:buClr>
              <a:buSzPts val="1800"/>
              <a:buNone/>
            </a:pPr>
            <a:r>
              <a:rPr b="1" i="0" lang="en-US" sz="1800" u="none" strike="noStrike">
                <a:solidFill>
                  <a:srgbClr val="8F27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ALALLADHINA</a:t>
            </a:r>
            <a:r>
              <a:rPr b="0" i="0" lang="en-US" sz="1800" u="none" strike="noStrike">
                <a:solidFill>
                  <a:srgbClr val="8F27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ON THOSE WHO</a:t>
            </a:r>
            <a:endParaRPr b="0">
              <a:solidFill>
                <a:srgbClr val="8F270A"/>
              </a:solidFill>
            </a:endParaRPr>
          </a:p>
          <a:p>
            <a:pPr indent="0" lvl="0" marL="0" marR="145415" rtl="0" algn="ctr">
              <a:lnSpc>
                <a:spcPct val="70000"/>
              </a:lnSpc>
              <a:spcBef>
                <a:spcPts val="415"/>
              </a:spcBef>
              <a:spcAft>
                <a:spcPts val="0"/>
              </a:spcAft>
              <a:buClr>
                <a:srgbClr val="8F270A"/>
              </a:buClr>
              <a:buSzPts val="1800"/>
              <a:buNone/>
            </a:pPr>
            <a:r>
              <a:rPr b="1" i="0" lang="en-US" sz="1800" u="none" strike="noStrike">
                <a:solidFill>
                  <a:srgbClr val="8F27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MIN</a:t>
            </a:r>
            <a:r>
              <a:rPr b="0" i="0" lang="en-US" sz="1800" u="none" strike="noStrike">
                <a:solidFill>
                  <a:srgbClr val="8F27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FROM</a:t>
            </a:r>
            <a:endParaRPr b="0">
              <a:solidFill>
                <a:srgbClr val="8F270A"/>
              </a:solidFill>
            </a:endParaRPr>
          </a:p>
          <a:p>
            <a:pPr indent="0" lvl="0" marL="0" marR="145415" rtl="0" algn="ctr">
              <a:lnSpc>
                <a:spcPct val="70000"/>
              </a:lnSpc>
              <a:spcBef>
                <a:spcPts val="415"/>
              </a:spcBef>
              <a:spcAft>
                <a:spcPts val="0"/>
              </a:spcAft>
              <a:buClr>
                <a:srgbClr val="8F270A"/>
              </a:buClr>
              <a:buSzPts val="1800"/>
              <a:buNone/>
            </a:pPr>
            <a:r>
              <a:rPr b="1" i="0" lang="en-US" sz="1800" u="none" strike="noStrike">
                <a:solidFill>
                  <a:srgbClr val="8F27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QABLINA</a:t>
            </a:r>
            <a:r>
              <a:rPr b="0" i="0" lang="en-US" sz="1800" u="none" strike="noStrike">
                <a:solidFill>
                  <a:srgbClr val="8F270A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 BEFORE US</a:t>
            </a:r>
            <a:endParaRPr b="0">
              <a:solidFill>
                <a:srgbClr val="8F270A"/>
              </a:solidFill>
            </a:endParaRPr>
          </a:p>
          <a:p>
            <a:pPr indent="0" lvl="0" marL="0" rt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None/>
            </a:pPr>
            <a:br>
              <a:rPr lang="en-US"/>
            </a:b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"/>
          <p:cNvSpPr txBox="1"/>
          <p:nvPr>
            <p:ph type="title"/>
          </p:nvPr>
        </p:nvSpPr>
        <p:spPr>
          <a:xfrm>
            <a:off x="0" y="818005"/>
            <a:ext cx="6159640" cy="6668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Twentieth Century"/>
              <a:buNone/>
            </a:pPr>
            <a:r>
              <a:rPr lang="en-US" u="sng"/>
              <a:t>HOOK ACTIVITY:</a:t>
            </a:r>
            <a:br>
              <a:rPr lang="en-US" u="sng"/>
            </a:br>
            <a:endParaRPr u="sng"/>
          </a:p>
        </p:txBody>
      </p:sp>
      <p:sp>
        <p:nvSpPr>
          <p:cNvPr id="233" name="Google Shape;233;p8"/>
          <p:cNvSpPr txBox="1"/>
          <p:nvPr>
            <p:ph idx="1" type="body"/>
          </p:nvPr>
        </p:nvSpPr>
        <p:spPr>
          <a:xfrm>
            <a:off x="161543" y="2392566"/>
            <a:ext cx="4668361" cy="14930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7429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none" strike="noStrike">
                <a:latin typeface="Calibri"/>
                <a:ea typeface="Calibri"/>
                <a:cs typeface="Calibri"/>
                <a:sym typeface="Calibri"/>
              </a:rPr>
              <a:t>“How do you think it feels to carry a heavy bag alone?”</a:t>
            </a:r>
            <a:endParaRPr/>
          </a:p>
          <a:p>
            <a:pPr indent="-171450" lvl="0" marL="7429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7429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i="0" lang="en-US" sz="1800" u="none" strike="noStrike">
                <a:latin typeface="Roboto"/>
                <a:ea typeface="Roboto"/>
                <a:cs typeface="Roboto"/>
                <a:sym typeface="Roboto"/>
              </a:rPr>
              <a:t>Rabbana la tuakhizna video: </a:t>
            </a:r>
            <a:r>
              <a:rPr i="0" lang="en-US" sz="1800" u="sng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https://www.youtube.com/watch?v=EOxsd-vvekA</a:t>
            </a:r>
            <a:endParaRPr i="0" sz="1800" u="sng" strike="noStrike"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</a:pPr>
            <a:r>
              <a:rPr b="0" i="0" lang="en-US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https://www.youtube.com/watch?v=x41VEPGcHso</a:t>
            </a:r>
            <a:endParaRPr b="0" sz="1800" u="sng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i="0" lang="en-US" sz="1800" u="none" strike="noStrike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/>
          </a:p>
          <a:p>
            <a:pPr indent="-171450" lvl="0" marL="7429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-171450" lvl="0" marL="74295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t/>
            </a:r>
            <a:endParaRPr b="0" i="0" sz="1800" u="none" strike="noStrik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8"/>
          <p:cNvSpPr txBox="1"/>
          <p:nvPr>
            <p:ph idx="2" type="body"/>
          </p:nvPr>
        </p:nvSpPr>
        <p:spPr>
          <a:xfrm>
            <a:off x="161544" y="1633714"/>
            <a:ext cx="4320119" cy="75885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</a:pPr>
            <a:r>
              <a:rPr lang="en-US" sz="1600"/>
              <a:t>T</a:t>
            </a:r>
            <a:r>
              <a:rPr lang="en-US" sz="1900"/>
              <a:t>HE HEAVY BAG ACT:</a:t>
            </a:r>
            <a:endParaRPr sz="6300"/>
          </a:p>
        </p:txBody>
      </p:sp>
      <p:graphicFrame>
        <p:nvGraphicFramePr>
          <p:cNvPr id="235" name="Google Shape;235;p8"/>
          <p:cNvGraphicFramePr/>
          <p:nvPr/>
        </p:nvGraphicFramePr>
        <p:xfrm>
          <a:off x="4706111" y="33002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{674EAEF2-3CFC-4C0C-B2C0-02EB0C76BFAD}</a:tableStyleId>
              </a:tblPr>
              <a:tblGrid>
                <a:gridCol w="5352300"/>
              </a:tblGrid>
              <a:tr h="2295400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Twentieth Century"/>
                        <a:buNone/>
                      </a:pPr>
                      <a:r>
                        <a:t/>
                      </a:r>
                      <a:endParaRPr b="0" i="0" sz="14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45725" marB="45725" marR="73025" marL="73025">
                    <a:lnL cap="flat" cmpd="sng" w="9525">
                      <a:solidFill>
                        <a:srgbClr val="2976A4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976A4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7CC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7CC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descr="6 Fourty Rabbana Duas" id="236" name="Google Shape;23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67653" y="1248760"/>
            <a:ext cx="5029203" cy="5514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9"/>
          <p:cNvSpPr txBox="1"/>
          <p:nvPr>
            <p:ph idx="3" type="body"/>
          </p:nvPr>
        </p:nvSpPr>
        <p:spPr>
          <a:xfrm>
            <a:off x="5072600" y="2357450"/>
            <a:ext cx="5055300" cy="115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</a:pPr>
            <a:r>
              <a:rPr b="1" i="0" lang="en-US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Surah Takathur Interpretation:</a:t>
            </a:r>
            <a:endParaRPr b="1" sz="1800"/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None/>
            </a:pPr>
            <a:r>
              <a:rPr b="1" i="0" lang="en-US" sz="1800" u="sng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https://www.youtube.com/watch?v=0wwKC2wpYrM</a:t>
            </a:r>
            <a:endParaRPr b="1" sz="1800"/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br>
              <a:rPr b="1" lang="en-US" sz="1800"/>
            </a:br>
            <a:r>
              <a:rPr b="1" i="0" lang="en-US" sz="1800" u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Surah Takathur Wordwall:</a:t>
            </a:r>
            <a:br>
              <a:rPr b="1" lang="en-US" sz="1800"/>
            </a:br>
            <a:r>
              <a:rPr b="1" i="0" lang="en-US" sz="1800" u="sng" strike="noStrike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https://wordwall.net/resource/6500538/quran/surah-at-takathur-quiz</a:t>
            </a:r>
            <a:endParaRPr b="1" i="0" sz="1800" u="sng" strike="noStrike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b="1" sz="1800" u="sng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US" sz="1800" u="sng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</a:rPr>
              <a:t>Qaida lesson 11</a:t>
            </a:r>
            <a:endParaRPr b="1" sz="1800" u="sng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b="1" lang="en-US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https://alquran.islam.gov.qa/droos/Dr1.shtml</a:t>
            </a:r>
            <a:endParaRPr b="1" sz="1800" u="sng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t/>
            </a:r>
            <a:endParaRPr b="1" sz="1800" u="sng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70000"/>
              </a:lnSpc>
              <a:spcBef>
                <a:spcPts val="11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br>
              <a:rPr b="1" lang="en-US" sz="1800"/>
            </a:br>
            <a:endParaRPr b="1" sz="1800"/>
          </a:p>
        </p:txBody>
      </p:sp>
      <p:pic>
        <p:nvPicPr>
          <p:cNvPr descr="At Takathur, Alhakumut Takasur, Alhakumut Takasur Surah" id="242" name="Google Shape;242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6844" y="1552051"/>
            <a:ext cx="4947852" cy="4971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Chores Certifica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66273"/>
      </a:accent1>
      <a:accent2>
        <a:srgbClr val="55C3C0"/>
      </a:accent2>
      <a:accent3>
        <a:srgbClr val="DFE56B"/>
      </a:accent3>
      <a:accent4>
        <a:srgbClr val="DCDBDB"/>
      </a:accent4>
      <a:accent5>
        <a:srgbClr val="FFC942"/>
      </a:accent5>
      <a:accent6>
        <a:srgbClr val="F16A44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2024-09-25T15:26:46Z</dcterms:created>
  <dc:creator>Fathimath Rishana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0x010100293F22C781A3C44B965836A799C42C00</vt:lpwstr>
  </property>
</Properties>
</file>