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87" r:id="rId2"/>
    <p:sldId id="285" r:id="rId3"/>
    <p:sldId id="279" r:id="rId4"/>
    <p:sldId id="301" r:id="rId5"/>
    <p:sldId id="303" r:id="rId6"/>
    <p:sldId id="316" r:id="rId7"/>
    <p:sldId id="312" r:id="rId8"/>
    <p:sldId id="320" r:id="rId9"/>
    <p:sldId id="321" r:id="rId10"/>
    <p:sldId id="322" r:id="rId11"/>
    <p:sldId id="333" r:id="rId12"/>
    <p:sldId id="334" r:id="rId13"/>
    <p:sldId id="335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E2E6"/>
    <a:srgbClr val="6EBFC8"/>
    <a:srgbClr val="F6B350"/>
    <a:srgbClr val="253746"/>
    <a:srgbClr val="004A76"/>
    <a:srgbClr val="3F9DA7"/>
    <a:srgbClr val="AED2BC"/>
    <a:srgbClr val="87BB9B"/>
    <a:srgbClr val="F7E3FD"/>
    <a:srgbClr val="6C3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50" autoAdjust="0"/>
    <p:restoredTop sz="85848" autoAdjust="0"/>
  </p:normalViewPr>
  <p:slideViewPr>
    <p:cSldViewPr snapToGrid="0">
      <p:cViewPr varScale="1">
        <p:scale>
          <a:sx n="57" d="100"/>
          <a:sy n="57" d="100"/>
        </p:scale>
        <p:origin x="1708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>
        <p:scale>
          <a:sx n="80" d="100"/>
          <a:sy n="80" d="100"/>
        </p:scale>
        <p:origin x="2256" y="-7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ba zubair" userId="cd0c6b642a85ca9b" providerId="LiveId" clId="{CBC46C88-ACB0-48CA-95E8-7D38FCFEDDF3}"/>
    <pc:docChg chg="undo custSel addSld delSld modSld">
      <pc:chgData name="saba zubair" userId="cd0c6b642a85ca9b" providerId="LiveId" clId="{CBC46C88-ACB0-48CA-95E8-7D38FCFEDDF3}" dt="2024-10-05T20:47:55.696" v="684" actId="47"/>
      <pc:docMkLst>
        <pc:docMk/>
      </pc:docMkLst>
      <pc:sldChg chg="del">
        <pc:chgData name="saba zubair" userId="cd0c6b642a85ca9b" providerId="LiveId" clId="{CBC46C88-ACB0-48CA-95E8-7D38FCFEDDF3}" dt="2024-10-05T20:40:57.807" v="562" actId="47"/>
        <pc:sldMkLst>
          <pc:docMk/>
          <pc:sldMk cId="1450291885" sldId="285"/>
        </pc:sldMkLst>
      </pc:sldChg>
      <pc:sldChg chg="modSp">
        <pc:chgData name="saba zubair" userId="cd0c6b642a85ca9b" providerId="LiveId" clId="{CBC46C88-ACB0-48CA-95E8-7D38FCFEDDF3}" dt="2024-10-05T20:37:51.498" v="540" actId="255"/>
        <pc:sldMkLst>
          <pc:docMk/>
          <pc:sldMk cId="2966993120" sldId="287"/>
        </pc:sldMkLst>
        <pc:spChg chg="mod">
          <ac:chgData name="saba zubair" userId="cd0c6b642a85ca9b" providerId="LiveId" clId="{CBC46C88-ACB0-48CA-95E8-7D38FCFEDDF3}" dt="2024-10-05T20:27:57.878" v="510" actId="1076"/>
          <ac:spMkLst>
            <pc:docMk/>
            <pc:sldMk cId="2966993120" sldId="287"/>
            <ac:spMk id="13" creationId="{B69677ED-5C54-4353-B94F-C526DD00205C}"/>
          </ac:spMkLst>
        </pc:spChg>
        <pc:spChg chg="mod">
          <ac:chgData name="saba zubair" userId="cd0c6b642a85ca9b" providerId="LiveId" clId="{CBC46C88-ACB0-48CA-95E8-7D38FCFEDDF3}" dt="2024-10-05T20:37:51.498" v="540" actId="255"/>
          <ac:spMkLst>
            <pc:docMk/>
            <pc:sldMk cId="2966993120" sldId="287"/>
            <ac:spMk id="15" creationId="{A64F3FED-3247-4F55-BF8A-D1D9E087C650}"/>
          </ac:spMkLst>
        </pc:spChg>
      </pc:sldChg>
    </pc:docChg>
  </pc:docChgLst>
  <pc:docChgLst>
    <pc:chgData name="saba zubair" userId="cd0c6b642a85ca9b" providerId="LiveId" clId="{1F158EE4-2BCD-4008-9EAD-B1293BBA5CCF}"/>
    <pc:docChg chg="custSel addSld delSld modSld">
      <pc:chgData name="saba zubair" userId="cd0c6b642a85ca9b" providerId="LiveId" clId="{1F158EE4-2BCD-4008-9EAD-B1293BBA5CCF}" dt="2024-10-06T17:46:11.329" v="208" actId="1076"/>
      <pc:docMkLst>
        <pc:docMk/>
      </pc:docMkLst>
      <pc:sldChg chg="del">
        <pc:chgData name="saba zubair" userId="cd0c6b642a85ca9b" providerId="LiveId" clId="{1F158EE4-2BCD-4008-9EAD-B1293BBA5CCF}" dt="2024-10-06T17:44:00.767" v="147" actId="47"/>
        <pc:sldMkLst>
          <pc:docMk/>
          <pc:sldMk cId="2047842423" sldId="279"/>
        </pc:sldMkLst>
      </pc:sldChg>
      <pc:sldChg chg="modSp">
        <pc:chgData name="saba zubair" userId="cd0c6b642a85ca9b" providerId="LiveId" clId="{1F158EE4-2BCD-4008-9EAD-B1293BBA5CCF}" dt="2024-10-06T17:22:57.734" v="28"/>
        <pc:sldMkLst>
          <pc:docMk/>
          <pc:sldMk cId="1450291885" sldId="285"/>
        </pc:sldMkLst>
        <pc:spChg chg="mod">
          <ac:chgData name="saba zubair" userId="cd0c6b642a85ca9b" providerId="LiveId" clId="{1F158EE4-2BCD-4008-9EAD-B1293BBA5CCF}" dt="2024-10-06T17:22:57.734" v="28"/>
          <ac:spMkLst>
            <pc:docMk/>
            <pc:sldMk cId="1450291885" sldId="285"/>
            <ac:spMk id="13" creationId="{B69677ED-5C54-4353-B94F-C526DD00205C}"/>
          </ac:spMkLst>
        </pc:spChg>
      </pc:sldChg>
      <pc:sldChg chg="modSp">
        <pc:chgData name="saba zubair" userId="cd0c6b642a85ca9b" providerId="LiveId" clId="{1F158EE4-2BCD-4008-9EAD-B1293BBA5CCF}" dt="2024-10-06T17:22:25.053" v="6"/>
        <pc:sldMkLst>
          <pc:docMk/>
          <pc:sldMk cId="2966993120" sldId="287"/>
        </pc:sldMkLst>
        <pc:spChg chg="mod">
          <ac:chgData name="saba zubair" userId="cd0c6b642a85ca9b" providerId="LiveId" clId="{1F158EE4-2BCD-4008-9EAD-B1293BBA5CCF}" dt="2024-10-06T17:22:25.053" v="6"/>
          <ac:spMkLst>
            <pc:docMk/>
            <pc:sldMk cId="2966993120" sldId="287"/>
            <ac:spMk id="13" creationId="{B69677ED-5C54-4353-B94F-C526DD00205C}"/>
          </ac:spMkLst>
        </pc:spChg>
        <pc:spChg chg="mod">
          <ac:chgData name="saba zubair" userId="cd0c6b642a85ca9b" providerId="LiveId" clId="{1F158EE4-2BCD-4008-9EAD-B1293BBA5CCF}" dt="2024-10-06T17:21:40.938" v="1" actId="20577"/>
          <ac:spMkLst>
            <pc:docMk/>
            <pc:sldMk cId="2966993120" sldId="287"/>
            <ac:spMk id="15" creationId="{A64F3FED-3247-4F55-BF8A-D1D9E087C650}"/>
          </ac:spMkLst>
        </pc:spChg>
      </pc:sldChg>
    </pc:docChg>
  </pc:docChgLst>
  <pc:docChgLst>
    <pc:chgData name="Saba Zubair" userId="a0784601-03b9-4b87-b5f2-95db7742549f" providerId="ADAL" clId="{F1473806-6377-4050-AD4F-5CE935D7799A}"/>
    <pc:docChg chg="custSel addSld delSld modSld sldOrd">
      <pc:chgData name="Saba Zubair" userId="a0784601-03b9-4b87-b5f2-95db7742549f" providerId="ADAL" clId="{F1473806-6377-4050-AD4F-5CE935D7799A}" dt="2024-11-24T18:58:15.356" v="275" actId="20577"/>
      <pc:docMkLst>
        <pc:docMk/>
      </pc:docMkLst>
      <pc:sldChg chg="modSp add">
        <pc:chgData name="Saba Zubair" userId="a0784601-03b9-4b87-b5f2-95db7742549f" providerId="ADAL" clId="{F1473806-6377-4050-AD4F-5CE935D7799A}" dt="2024-11-24T18:41:32.439" v="35" actId="20577"/>
        <pc:sldMkLst>
          <pc:docMk/>
          <pc:sldMk cId="2047842423" sldId="279"/>
        </pc:sldMkLst>
        <pc:spChg chg="mod">
          <ac:chgData name="Saba Zubair" userId="a0784601-03b9-4b87-b5f2-95db7742549f" providerId="ADAL" clId="{F1473806-6377-4050-AD4F-5CE935D7799A}" dt="2024-11-24T18:41:32.439" v="35" actId="20577"/>
          <ac:spMkLst>
            <pc:docMk/>
            <pc:sldMk cId="2047842423" sldId="279"/>
            <ac:spMk id="12" creationId="{B69677ED-5C54-4353-B94F-C526DD00205C}"/>
          </ac:spMkLst>
        </pc:spChg>
      </pc:sldChg>
      <pc:sldChg chg="modSp">
        <pc:chgData name="Saba Zubair" userId="a0784601-03b9-4b87-b5f2-95db7742549f" providerId="ADAL" clId="{F1473806-6377-4050-AD4F-5CE935D7799A}" dt="2024-11-24T18:35:42.454" v="4"/>
        <pc:sldMkLst>
          <pc:docMk/>
          <pc:sldMk cId="2966993120" sldId="287"/>
        </pc:sldMkLst>
        <pc:spChg chg="mod">
          <ac:chgData name="Saba Zubair" userId="a0784601-03b9-4b87-b5f2-95db7742549f" providerId="ADAL" clId="{F1473806-6377-4050-AD4F-5CE935D7799A}" dt="2024-11-24T18:35:42.454" v="4"/>
          <ac:spMkLst>
            <pc:docMk/>
            <pc:sldMk cId="2966993120" sldId="287"/>
            <ac:spMk id="13" creationId="{B69677ED-5C54-4353-B94F-C526DD00205C}"/>
          </ac:spMkLst>
        </pc:spChg>
      </pc:sldChg>
      <pc:sldChg chg="del">
        <pc:chgData name="Saba Zubair" userId="a0784601-03b9-4b87-b5f2-95db7742549f" providerId="ADAL" clId="{F1473806-6377-4050-AD4F-5CE935D7799A}" dt="2024-11-24T18:41:23.771" v="25" actId="47"/>
        <pc:sldMkLst>
          <pc:docMk/>
          <pc:sldMk cId="670993268" sldId="300"/>
        </pc:sldMkLst>
      </pc:sldChg>
      <pc:sldChg chg="modSp add">
        <pc:chgData name="Saba Zubair" userId="a0784601-03b9-4b87-b5f2-95db7742549f" providerId="ADAL" clId="{F1473806-6377-4050-AD4F-5CE935D7799A}" dt="2024-11-24T18:41:39.843" v="45" actId="20577"/>
        <pc:sldMkLst>
          <pc:docMk/>
          <pc:sldMk cId="3506282310" sldId="301"/>
        </pc:sldMkLst>
        <pc:spChg chg="mod">
          <ac:chgData name="Saba Zubair" userId="a0784601-03b9-4b87-b5f2-95db7742549f" providerId="ADAL" clId="{F1473806-6377-4050-AD4F-5CE935D7799A}" dt="2024-11-24T18:41:39.843" v="45" actId="20577"/>
          <ac:spMkLst>
            <pc:docMk/>
            <pc:sldMk cId="3506282310" sldId="301"/>
            <ac:spMk id="12" creationId="{B69677ED-5C54-4353-B94F-C526DD00205C}"/>
          </ac:spMkLst>
        </pc:spChg>
      </pc:sldChg>
      <pc:sldChg chg="modSp add">
        <pc:chgData name="Saba Zubair" userId="a0784601-03b9-4b87-b5f2-95db7742549f" providerId="ADAL" clId="{F1473806-6377-4050-AD4F-5CE935D7799A}" dt="2024-11-24T18:41:51.695" v="57" actId="20577"/>
        <pc:sldMkLst>
          <pc:docMk/>
          <pc:sldMk cId="283949559" sldId="303"/>
        </pc:sldMkLst>
        <pc:spChg chg="mod">
          <ac:chgData name="Saba Zubair" userId="a0784601-03b9-4b87-b5f2-95db7742549f" providerId="ADAL" clId="{F1473806-6377-4050-AD4F-5CE935D7799A}" dt="2024-11-24T18:41:51.695" v="57" actId="20577"/>
          <ac:spMkLst>
            <pc:docMk/>
            <pc:sldMk cId="283949559" sldId="303"/>
            <ac:spMk id="12" creationId="{B69677ED-5C54-4353-B94F-C526DD00205C}"/>
          </ac:spMkLst>
        </pc:spChg>
      </pc:sldChg>
      <pc:sldChg chg="del ord">
        <pc:chgData name="Saba Zubair" userId="a0784601-03b9-4b87-b5f2-95db7742549f" providerId="ADAL" clId="{F1473806-6377-4050-AD4F-5CE935D7799A}" dt="2024-11-24T18:40:43.846" v="23" actId="47"/>
        <pc:sldMkLst>
          <pc:docMk/>
          <pc:sldMk cId="2228510329" sldId="310"/>
        </pc:sldMkLst>
      </pc:sldChg>
      <pc:sldChg chg="del">
        <pc:chgData name="Saba Zubair" userId="a0784601-03b9-4b87-b5f2-95db7742549f" providerId="ADAL" clId="{F1473806-6377-4050-AD4F-5CE935D7799A}" dt="2024-11-24T18:40:16.230" v="14" actId="47"/>
        <pc:sldMkLst>
          <pc:docMk/>
          <pc:sldMk cId="3705149502" sldId="311"/>
        </pc:sldMkLst>
      </pc:sldChg>
      <pc:sldChg chg="add">
        <pc:chgData name="Saba Zubair" userId="a0784601-03b9-4b87-b5f2-95db7742549f" providerId="ADAL" clId="{F1473806-6377-4050-AD4F-5CE935D7799A}" dt="2024-11-24T18:38:21.688" v="7"/>
        <pc:sldMkLst>
          <pc:docMk/>
          <pc:sldMk cId="338745777" sldId="312"/>
        </pc:sldMkLst>
      </pc:sldChg>
      <pc:sldChg chg="del">
        <pc:chgData name="Saba Zubair" userId="a0784601-03b9-4b87-b5f2-95db7742549f" providerId="ADAL" clId="{F1473806-6377-4050-AD4F-5CE935D7799A}" dt="2024-11-24T18:40:17.396" v="15" actId="47"/>
        <pc:sldMkLst>
          <pc:docMk/>
          <pc:sldMk cId="836507564" sldId="315"/>
        </pc:sldMkLst>
      </pc:sldChg>
      <pc:sldChg chg="del">
        <pc:chgData name="Saba Zubair" userId="a0784601-03b9-4b87-b5f2-95db7742549f" providerId="ADAL" clId="{F1473806-6377-4050-AD4F-5CE935D7799A}" dt="2024-11-24T18:40:18.537" v="16" actId="47"/>
        <pc:sldMkLst>
          <pc:docMk/>
          <pc:sldMk cId="2996679260" sldId="316"/>
        </pc:sldMkLst>
      </pc:sldChg>
      <pc:sldChg chg="modSp add">
        <pc:chgData name="Saba Zubair" userId="a0784601-03b9-4b87-b5f2-95db7742549f" providerId="ADAL" clId="{F1473806-6377-4050-AD4F-5CE935D7799A}" dt="2024-11-24T18:42:00.767" v="73" actId="20577"/>
        <pc:sldMkLst>
          <pc:docMk/>
          <pc:sldMk cId="3922529061" sldId="316"/>
        </pc:sldMkLst>
        <pc:spChg chg="mod">
          <ac:chgData name="Saba Zubair" userId="a0784601-03b9-4b87-b5f2-95db7742549f" providerId="ADAL" clId="{F1473806-6377-4050-AD4F-5CE935D7799A}" dt="2024-11-24T18:42:00.767" v="73" actId="20577"/>
          <ac:spMkLst>
            <pc:docMk/>
            <pc:sldMk cId="3922529061" sldId="316"/>
            <ac:spMk id="12" creationId="{B69677ED-5C54-4353-B94F-C526DD00205C}"/>
          </ac:spMkLst>
        </pc:spChg>
      </pc:sldChg>
      <pc:sldChg chg="del">
        <pc:chgData name="Saba Zubair" userId="a0784601-03b9-4b87-b5f2-95db7742549f" providerId="ADAL" clId="{F1473806-6377-4050-AD4F-5CE935D7799A}" dt="2024-11-24T18:40:13.680" v="12" actId="47"/>
        <pc:sldMkLst>
          <pc:docMk/>
          <pc:sldMk cId="1307329971" sldId="317"/>
        </pc:sldMkLst>
      </pc:sldChg>
      <pc:sldChg chg="modSp add">
        <pc:chgData name="Saba Zubair" userId="a0784601-03b9-4b87-b5f2-95db7742549f" providerId="ADAL" clId="{F1473806-6377-4050-AD4F-5CE935D7799A}" dt="2024-11-24T18:56:59.648" v="96" actId="20577"/>
        <pc:sldMkLst>
          <pc:docMk/>
          <pc:sldMk cId="1281244235" sldId="320"/>
        </pc:sldMkLst>
        <pc:spChg chg="mod">
          <ac:chgData name="Saba Zubair" userId="a0784601-03b9-4b87-b5f2-95db7742549f" providerId="ADAL" clId="{F1473806-6377-4050-AD4F-5CE935D7799A}" dt="2024-11-24T18:56:59.648" v="96" actId="20577"/>
          <ac:spMkLst>
            <pc:docMk/>
            <pc:sldMk cId="1281244235" sldId="320"/>
            <ac:spMk id="12" creationId="{B69677ED-5C54-4353-B94F-C526DD00205C}"/>
          </ac:spMkLst>
        </pc:spChg>
      </pc:sldChg>
      <pc:sldChg chg="modSp add">
        <pc:chgData name="Saba Zubair" userId="a0784601-03b9-4b87-b5f2-95db7742549f" providerId="ADAL" clId="{F1473806-6377-4050-AD4F-5CE935D7799A}" dt="2024-11-24T18:57:07.009" v="110" actId="20577"/>
        <pc:sldMkLst>
          <pc:docMk/>
          <pc:sldMk cId="876484354" sldId="321"/>
        </pc:sldMkLst>
        <pc:spChg chg="mod">
          <ac:chgData name="Saba Zubair" userId="a0784601-03b9-4b87-b5f2-95db7742549f" providerId="ADAL" clId="{F1473806-6377-4050-AD4F-5CE935D7799A}" dt="2024-11-24T18:57:07.009" v="110" actId="20577"/>
          <ac:spMkLst>
            <pc:docMk/>
            <pc:sldMk cId="876484354" sldId="321"/>
            <ac:spMk id="12" creationId="{B69677ED-5C54-4353-B94F-C526DD00205C}"/>
          </ac:spMkLst>
        </pc:spChg>
      </pc:sldChg>
      <pc:sldChg chg="modSp add">
        <pc:chgData name="Saba Zubair" userId="a0784601-03b9-4b87-b5f2-95db7742549f" providerId="ADAL" clId="{F1473806-6377-4050-AD4F-5CE935D7799A}" dt="2024-11-24T18:57:15.952" v="124" actId="20577"/>
        <pc:sldMkLst>
          <pc:docMk/>
          <pc:sldMk cId="3313530257" sldId="322"/>
        </pc:sldMkLst>
        <pc:spChg chg="mod">
          <ac:chgData name="Saba Zubair" userId="a0784601-03b9-4b87-b5f2-95db7742549f" providerId="ADAL" clId="{F1473806-6377-4050-AD4F-5CE935D7799A}" dt="2024-11-24T18:57:15.952" v="124" actId="20577"/>
          <ac:spMkLst>
            <pc:docMk/>
            <pc:sldMk cId="3313530257" sldId="322"/>
            <ac:spMk id="12" creationId="{B69677ED-5C54-4353-B94F-C526DD00205C}"/>
          </ac:spMkLst>
        </pc:spChg>
      </pc:sldChg>
      <pc:sldChg chg="del">
        <pc:chgData name="Saba Zubair" userId="a0784601-03b9-4b87-b5f2-95db7742549f" providerId="ADAL" clId="{F1473806-6377-4050-AD4F-5CE935D7799A}" dt="2024-11-24T18:40:27.787" v="20" actId="47"/>
        <pc:sldMkLst>
          <pc:docMk/>
          <pc:sldMk cId="3967224368" sldId="322"/>
        </pc:sldMkLst>
      </pc:sldChg>
      <pc:sldChg chg="del">
        <pc:chgData name="Saba Zubair" userId="a0784601-03b9-4b87-b5f2-95db7742549f" providerId="ADAL" clId="{F1473806-6377-4050-AD4F-5CE935D7799A}" dt="2024-11-24T18:40:25.883" v="18" actId="47"/>
        <pc:sldMkLst>
          <pc:docMk/>
          <pc:sldMk cId="4031909192" sldId="326"/>
        </pc:sldMkLst>
      </pc:sldChg>
      <pc:sldChg chg="del">
        <pc:chgData name="Saba Zubair" userId="a0784601-03b9-4b87-b5f2-95db7742549f" providerId="ADAL" clId="{F1473806-6377-4050-AD4F-5CE935D7799A}" dt="2024-11-24T18:40:27.149" v="19" actId="47"/>
        <pc:sldMkLst>
          <pc:docMk/>
          <pc:sldMk cId="1997200981" sldId="327"/>
        </pc:sldMkLst>
      </pc:sldChg>
      <pc:sldChg chg="add">
        <pc:chgData name="Saba Zubair" userId="a0784601-03b9-4b87-b5f2-95db7742549f" providerId="ADAL" clId="{F1473806-6377-4050-AD4F-5CE935D7799A}" dt="2024-11-24T18:56:04.041" v="75"/>
        <pc:sldMkLst>
          <pc:docMk/>
          <pc:sldMk cId="1754437231" sldId="333"/>
        </pc:sldMkLst>
      </pc:sldChg>
      <pc:sldChg chg="modSp add">
        <pc:chgData name="Saba Zubair" userId="a0784601-03b9-4b87-b5f2-95db7742549f" providerId="ADAL" clId="{F1473806-6377-4050-AD4F-5CE935D7799A}" dt="2024-11-24T18:57:27.798" v="133" actId="20577"/>
        <pc:sldMkLst>
          <pc:docMk/>
          <pc:sldMk cId="3323995208" sldId="334"/>
        </pc:sldMkLst>
        <pc:spChg chg="mod">
          <ac:chgData name="Saba Zubair" userId="a0784601-03b9-4b87-b5f2-95db7742549f" providerId="ADAL" clId="{F1473806-6377-4050-AD4F-5CE935D7799A}" dt="2024-11-24T18:57:27.798" v="133" actId="20577"/>
          <ac:spMkLst>
            <pc:docMk/>
            <pc:sldMk cId="3323995208" sldId="334"/>
            <ac:spMk id="12" creationId="{B69677ED-5C54-4353-B94F-C526DD00205C}"/>
          </ac:spMkLst>
        </pc:spChg>
      </pc:sldChg>
      <pc:sldChg chg="addSp delSp modSp new add">
        <pc:chgData name="Saba Zubair" userId="a0784601-03b9-4b87-b5f2-95db7742549f" providerId="ADAL" clId="{F1473806-6377-4050-AD4F-5CE935D7799A}" dt="2024-11-24T18:58:15.356" v="275" actId="20577"/>
        <pc:sldMkLst>
          <pc:docMk/>
          <pc:sldMk cId="3172077194" sldId="335"/>
        </pc:sldMkLst>
        <pc:spChg chg="del">
          <ac:chgData name="Saba Zubair" userId="a0784601-03b9-4b87-b5f2-95db7742549f" providerId="ADAL" clId="{F1473806-6377-4050-AD4F-5CE935D7799A}" dt="2024-11-24T18:56:48.296" v="80" actId="478"/>
          <ac:spMkLst>
            <pc:docMk/>
            <pc:sldMk cId="3172077194" sldId="335"/>
            <ac:spMk id="2" creationId="{825975F8-D50A-4809-AB8F-3B256DBE5293}"/>
          </ac:spMkLst>
        </pc:spChg>
        <pc:spChg chg="add mod">
          <ac:chgData name="Saba Zubair" userId="a0784601-03b9-4b87-b5f2-95db7742549f" providerId="ADAL" clId="{F1473806-6377-4050-AD4F-5CE935D7799A}" dt="2024-11-24T18:56:51.387" v="82" actId="20577"/>
          <ac:spMkLst>
            <pc:docMk/>
            <pc:sldMk cId="3172077194" sldId="335"/>
            <ac:spMk id="5" creationId="{1456F99F-0831-4BBC-9307-D60D329CF08D}"/>
          </ac:spMkLst>
        </pc:spChg>
        <pc:spChg chg="add mod">
          <ac:chgData name="Saba Zubair" userId="a0784601-03b9-4b87-b5f2-95db7742549f" providerId="ADAL" clId="{F1473806-6377-4050-AD4F-5CE935D7799A}" dt="2024-11-24T18:58:15.356" v="275" actId="20577"/>
          <ac:spMkLst>
            <pc:docMk/>
            <pc:sldMk cId="3172077194" sldId="335"/>
            <ac:spMk id="6" creationId="{446A7ADC-5798-4B4D-A2A0-ACD61965EBC1}"/>
          </ac:spMkLst>
        </pc:spChg>
        <pc:picChg chg="add mod">
          <ac:chgData name="Saba Zubair" userId="a0784601-03b9-4b87-b5f2-95db7742549f" providerId="ADAL" clId="{F1473806-6377-4050-AD4F-5CE935D7799A}" dt="2024-11-24T18:58:08.394" v="261" actId="1076"/>
          <ac:picMkLst>
            <pc:docMk/>
            <pc:sldMk cId="3172077194" sldId="335"/>
            <ac:picMk id="7" creationId="{EF2E5EF7-B899-4FC0-B94E-5DE28CCF36F0}"/>
          </ac:picMkLst>
        </pc:picChg>
      </pc:sldChg>
      <pc:sldChg chg="del">
        <pc:chgData name="Saba Zubair" userId="a0784601-03b9-4b87-b5f2-95db7742549f" providerId="ADAL" clId="{F1473806-6377-4050-AD4F-5CE935D7799A}" dt="2024-11-24T18:40:15.309" v="13" actId="47"/>
        <pc:sldMkLst>
          <pc:docMk/>
          <pc:sldMk cId="1804983663" sldId="337"/>
        </pc:sldMkLst>
      </pc:sldChg>
      <pc:sldChg chg="del">
        <pc:chgData name="Saba Zubair" userId="a0784601-03b9-4b87-b5f2-95db7742549f" providerId="ADAL" clId="{F1473806-6377-4050-AD4F-5CE935D7799A}" dt="2024-11-24T18:40:23.053" v="17" actId="47"/>
        <pc:sldMkLst>
          <pc:docMk/>
          <pc:sldMk cId="426805198" sldId="338"/>
        </pc:sldMkLst>
      </pc:sldChg>
      <pc:sldChg chg="del">
        <pc:chgData name="Saba Zubair" userId="a0784601-03b9-4b87-b5f2-95db7742549f" providerId="ADAL" clId="{F1473806-6377-4050-AD4F-5CE935D7799A}" dt="2024-11-24T18:40:28.244" v="21" actId="47"/>
        <pc:sldMkLst>
          <pc:docMk/>
          <pc:sldMk cId="1440672193" sldId="339"/>
        </pc:sldMkLst>
      </pc:sldChg>
      <pc:sldChg chg="del">
        <pc:chgData name="Saba Zubair" userId="a0784601-03b9-4b87-b5f2-95db7742549f" providerId="ADAL" clId="{F1473806-6377-4050-AD4F-5CE935D7799A}" dt="2024-11-24T18:40:30.722" v="22" actId="47"/>
        <pc:sldMkLst>
          <pc:docMk/>
          <pc:sldMk cId="730223296" sldId="340"/>
        </pc:sldMkLst>
      </pc:sldChg>
      <pc:sldChg chg="add del">
        <pc:chgData name="Saba Zubair" userId="a0784601-03b9-4b87-b5f2-95db7742549f" providerId="ADAL" clId="{F1473806-6377-4050-AD4F-5CE935D7799A}" dt="2024-11-24T18:39:29.754" v="10" actId="47"/>
        <pc:sldMkLst>
          <pc:docMk/>
          <pc:sldMk cId="3909519522" sldId="341"/>
        </pc:sldMkLst>
      </pc:sldChg>
    </pc:docChg>
  </pc:docChgLst>
  <pc:docChgLst>
    <pc:chgData name="saba zubair" userId="cd0c6b642a85ca9b" providerId="LiveId" clId="{873DC223-0637-42DB-AF94-AE34D8876665}"/>
    <pc:docChg chg="modSld">
      <pc:chgData name="saba zubair" userId="cd0c6b642a85ca9b" providerId="LiveId" clId="{873DC223-0637-42DB-AF94-AE34D8876665}" dt="2024-09-15T18:12:14.769" v="2" actId="14100"/>
      <pc:docMkLst>
        <pc:docMk/>
      </pc:docMkLst>
    </pc:docChg>
  </pc:docChgLst>
  <pc:docChgLst>
    <pc:chgData name="saba zubair" userId="cd0c6b642a85ca9b" providerId="LiveId" clId="{F1203B59-3DBE-483A-A79D-A80DF3345CFE}"/>
    <pc:docChg chg="custSel addSld delSld modSld">
      <pc:chgData name="saba zubair" userId="cd0c6b642a85ca9b" providerId="LiveId" clId="{F1203B59-3DBE-483A-A79D-A80DF3345CFE}" dt="2024-10-06T10:45:58.849" v="243" actId="14100"/>
      <pc:docMkLst>
        <pc:docMk/>
      </pc:docMkLst>
      <pc:sldChg chg="modSp add">
        <pc:chgData name="saba zubair" userId="cd0c6b642a85ca9b" providerId="LiveId" clId="{F1203B59-3DBE-483A-A79D-A80DF3345CFE}" dt="2024-10-06T08:28:13.085" v="74" actId="20577"/>
        <pc:sldMkLst>
          <pc:docMk/>
          <pc:sldMk cId="2047842423" sldId="279"/>
        </pc:sldMkLst>
        <pc:spChg chg="mod">
          <ac:chgData name="saba zubair" userId="cd0c6b642a85ca9b" providerId="LiveId" clId="{F1203B59-3DBE-483A-A79D-A80DF3345CFE}" dt="2024-10-06T08:28:13.085" v="74" actId="20577"/>
          <ac:spMkLst>
            <pc:docMk/>
            <pc:sldMk cId="2047842423" sldId="279"/>
            <ac:spMk id="12" creationId="{B69677ED-5C54-4353-B94F-C526DD00205C}"/>
          </ac:spMkLst>
        </pc:spChg>
      </pc:sldChg>
      <pc:sldChg chg="delSp modSp add">
        <pc:chgData name="saba zubair" userId="cd0c6b642a85ca9b" providerId="LiveId" clId="{F1203B59-3DBE-483A-A79D-A80DF3345CFE}" dt="2024-10-06T08:27:17.194" v="62"/>
        <pc:sldMkLst>
          <pc:docMk/>
          <pc:sldMk cId="1450291885" sldId="285"/>
        </pc:sldMkLst>
        <pc:spChg chg="del mod">
          <ac:chgData name="saba zubair" userId="cd0c6b642a85ca9b" providerId="LiveId" clId="{F1203B59-3DBE-483A-A79D-A80DF3345CFE}" dt="2024-10-06T08:27:17.194" v="62"/>
          <ac:spMkLst>
            <pc:docMk/>
            <pc:sldMk cId="1450291885" sldId="285"/>
            <ac:spMk id="7" creationId="{72A26C74-DEDF-4AAE-96B6-E2FD02B94164}"/>
          </ac:spMkLst>
        </pc:spChg>
      </pc:sldChg>
      <pc:sldChg chg="modSp">
        <pc:chgData name="saba zubair" userId="cd0c6b642a85ca9b" providerId="LiveId" clId="{F1203B59-3DBE-483A-A79D-A80DF3345CFE}" dt="2024-10-06T08:24:48.389" v="56" actId="255"/>
        <pc:sldMkLst>
          <pc:docMk/>
          <pc:sldMk cId="2966993120" sldId="287"/>
        </pc:sldMkLst>
        <pc:spChg chg="mod">
          <ac:chgData name="saba zubair" userId="cd0c6b642a85ca9b" providerId="LiveId" clId="{F1203B59-3DBE-483A-A79D-A80DF3345CFE}" dt="2024-10-06T08:24:48.389" v="56" actId="255"/>
          <ac:spMkLst>
            <pc:docMk/>
            <pc:sldMk cId="2966993120" sldId="287"/>
            <ac:spMk id="13" creationId="{B69677ED-5C54-4353-B94F-C526DD00205C}"/>
          </ac:spMkLst>
        </pc:spChg>
        <pc:spChg chg="mod">
          <ac:chgData name="saba zubair" userId="cd0c6b642a85ca9b" providerId="LiveId" clId="{F1203B59-3DBE-483A-A79D-A80DF3345CFE}" dt="2024-10-06T08:22:04.917" v="1" actId="20577"/>
          <ac:spMkLst>
            <pc:docMk/>
            <pc:sldMk cId="2966993120" sldId="287"/>
            <ac:spMk id="15" creationId="{A64F3FED-3247-4F55-BF8A-D1D9E087C65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CC001-2C7A-4C2A-8B06-705CA02DC7C6}" type="datetimeFigureOut">
              <a:rPr lang="en-GB" smtClean="0"/>
              <a:t>24/11/2024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73E03-7F6C-40B1-9C82-92C880440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70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Before teaching, be aware that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231775" marR="0" lvl="0" indent="-2317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Day 1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children will need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100-bead strings. </a:t>
            </a: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may prefer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use a real 100-bead bar.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49001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7343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Pre-requisite skills – to use this starter, drag this slide to the start of Day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Hold a 1p and 2p coin behind your back. </a:t>
            </a:r>
          </a:p>
          <a:p>
            <a:pPr lvl="1"/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I’ve got 2 coins which total 3p. What are the coins? 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Continue to hide coins and then reveal to check answers.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I’ve got 3 coins that total 6p. What are the coins? 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I’ve got 2 coins that total 6p; what are they? 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I’ve got 2 coins that total 20p; what are they? 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I’ve got 3 coins that total 15p; what are they?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Continue to practise further examples. </a:t>
            </a: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Increase the level of this activity by asking open ended questions. </a:t>
            </a:r>
          </a:p>
          <a:p>
            <a:pPr lvl="1"/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I’m holding some coins that total 15p. None of them are 1p coins. What could they be? 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I’m holding some coins that total 20p. None of them are bronze coins. What could they be?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29013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69432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Today would be a great day to use a problem-solving investigation – </a:t>
            </a: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Number Square!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as the group activity, which you can find in this unit’s IN-DEPTH INVESTIGATION box on Hamilton’s website.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Alternatively, children can now go on to do differentiated GROUP ACTIVITIES. You can find Hamilton’s group activities in this unit’s TEACHING AND GROUP ACTIVITIES download.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WT/ARE:  Select pairs of numbers to practise adding or subtracting 20, 30, 40 or 50.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GD:  Investigate patterns when adding and subtracting multiples of 10 to 2-digit numbers.</a:t>
            </a:r>
          </a:p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76649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14853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5679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4074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amilton-trust.org.uk/maths/year-2-maths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754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62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515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FB96D1F-83BC-4887-89A5-175B6E6C68B9}"/>
              </a:ext>
            </a:extLst>
          </p:cNvPr>
          <p:cNvSpPr/>
          <p:nvPr userDrawn="1"/>
        </p:nvSpPr>
        <p:spPr>
          <a:xfrm>
            <a:off x="-53107" y="6221405"/>
            <a:ext cx="9197108" cy="657069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13BC91-F6D0-4DC8-B0B8-6E7E7FAB6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5D9A2E24-96C9-44BE-881E-97F4ADE1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85487" y="6367375"/>
            <a:ext cx="719921" cy="365125"/>
          </a:xfrm>
        </p:spPr>
        <p:txBody>
          <a:bodyPr/>
          <a:lstStyle>
            <a:lvl1pPr algn="ctr">
              <a:defRPr sz="1300" b="0">
                <a:solidFill>
                  <a:srgbClr val="EA7600"/>
                </a:solidFill>
                <a:latin typeface="+mn-lt"/>
              </a:defRPr>
            </a:lvl1pPr>
          </a:lstStyle>
          <a:p>
            <a:fld id="{BA0EE811-478C-4958-8104-2A70B5A1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9D1CB2-11BF-434A-9AE8-BEAF97E774D6}"/>
              </a:ext>
            </a:extLst>
          </p:cNvPr>
          <p:cNvSpPr/>
          <p:nvPr userDrawn="1"/>
        </p:nvSpPr>
        <p:spPr>
          <a:xfrm>
            <a:off x="810409" y="6380189"/>
            <a:ext cx="2271837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GB" sz="1300" b="0" dirty="0">
                <a:solidFill>
                  <a:srgbClr val="EA7600"/>
                </a:solidFill>
              </a:rPr>
              <a:t>©</a:t>
            </a:r>
            <a:r>
              <a:rPr lang="en-GB" sz="1200" b="0" dirty="0">
                <a:solidFill>
                  <a:srgbClr val="EA7600"/>
                </a:solidFill>
              </a:rPr>
              <a:t>  </a:t>
            </a:r>
            <a:r>
              <a:rPr lang="en-GB" sz="1300" b="0" u="none" dirty="0">
                <a:solidFill>
                  <a:srgbClr val="EA7600"/>
                </a:solidFill>
                <a:hlinkClick r:id="rId2"/>
              </a:rPr>
              <a:t>hamilton-trust.org.uk</a:t>
            </a:r>
            <a:endParaRPr lang="en-GB" sz="1300" b="0" u="none" dirty="0">
              <a:solidFill>
                <a:srgbClr val="EA76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1EBB7B-6C39-48C7-850C-99BEC78CA16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8" y="6091747"/>
            <a:ext cx="775846" cy="721945"/>
          </a:xfrm>
          <a:prstGeom prst="rect">
            <a:avLst/>
          </a:prstGeom>
        </p:spPr>
      </p:pic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7E7D638D-B41C-46A9-87E5-34C770A46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>
            <a:lvl1pPr>
              <a:defRPr sz="1300" b="0">
                <a:solidFill>
                  <a:srgbClr val="EA7600"/>
                </a:solidFill>
                <a:latin typeface="+mn-lt"/>
              </a:defRPr>
            </a:lvl1pPr>
          </a:lstStyle>
          <a:p>
            <a:pPr algn="r"/>
            <a:r>
              <a:rPr lang="en-GB" dirty="0"/>
              <a:t>Year 2</a:t>
            </a:r>
          </a:p>
        </p:txBody>
      </p:sp>
    </p:spTree>
    <p:extLst>
      <p:ext uri="{BB962C8B-B14F-4D97-AF65-F5344CB8AC3E}">
        <p14:creationId xmlns:p14="http://schemas.microsoft.com/office/powerpoint/2010/main" val="1291871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184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776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77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469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17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032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641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712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chemeClr val="bg1">
                <a:lumMod val="95000"/>
              </a:schemeClr>
            </a:gs>
            <a:gs pos="0">
              <a:schemeClr val="accent1">
                <a:lumMod val="40000"/>
                <a:lumOff val="60000"/>
              </a:schemeClr>
            </a:gs>
            <a:gs pos="100000">
              <a:schemeClr val="bg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27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5" y="2061812"/>
            <a:ext cx="8130503" cy="1328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US" sz="2400" b="1" dirty="0">
                <a:solidFill>
                  <a:srgbClr val="253746"/>
                </a:solidFill>
              </a:rPr>
              <a:t>Objectives</a:t>
            </a:r>
          </a:p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GB" sz="2400" b="1" dirty="0">
                <a:solidFill>
                  <a:srgbClr val="253746"/>
                </a:solidFill>
              </a:rPr>
              <a:t>Add/subtract multiples of 10</a:t>
            </a:r>
          </a:p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fr-FR" sz="2400" b="1" dirty="0" err="1">
                <a:solidFill>
                  <a:srgbClr val="253746"/>
                </a:solidFill>
              </a:rPr>
              <a:t>Add</a:t>
            </a:r>
            <a:r>
              <a:rPr lang="fr-FR" sz="2400" b="1" dirty="0">
                <a:solidFill>
                  <a:srgbClr val="253746"/>
                </a:solidFill>
              </a:rPr>
              <a:t>/</a:t>
            </a:r>
            <a:r>
              <a:rPr lang="fr-FR" sz="2400" b="1" dirty="0" err="1">
                <a:solidFill>
                  <a:srgbClr val="253746"/>
                </a:solidFill>
              </a:rPr>
              <a:t>subtract</a:t>
            </a:r>
            <a:r>
              <a:rPr lang="fr-FR" sz="2400" b="1" dirty="0">
                <a:solidFill>
                  <a:srgbClr val="253746"/>
                </a:solidFill>
              </a:rPr>
              <a:t> 11, 12, 21, 22, </a:t>
            </a:r>
            <a:r>
              <a:rPr lang="fr-FR" sz="2400" b="1" dirty="0" err="1">
                <a:solidFill>
                  <a:srgbClr val="253746"/>
                </a:solidFill>
              </a:rPr>
              <a:t>etc</a:t>
            </a:r>
            <a:r>
              <a:rPr lang="fr-FR" sz="2400" b="1" dirty="0">
                <a:solidFill>
                  <a:srgbClr val="253746"/>
                </a:solidFill>
              </a:rPr>
              <a:t> </a:t>
            </a:r>
            <a:endParaRPr lang="en-US" sz="2400" b="1" dirty="0">
              <a:solidFill>
                <a:srgbClr val="253746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4F3FED-3247-4F55-BF8A-D1D9E087C650}"/>
              </a:ext>
            </a:extLst>
          </p:cNvPr>
          <p:cNvSpPr txBox="1"/>
          <p:nvPr/>
        </p:nvSpPr>
        <p:spPr>
          <a:xfrm>
            <a:off x="119614" y="1046149"/>
            <a:ext cx="8910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253746"/>
                </a:solidFill>
              </a:rPr>
              <a:t>Revision Day 3</a:t>
            </a:r>
          </a:p>
          <a:p>
            <a:pPr algn="ctr"/>
            <a:endParaRPr lang="en-GB" sz="2400" b="1" dirty="0">
              <a:solidFill>
                <a:srgbClr val="2537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993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Year 2</a:t>
            </a: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7600"/>
              </a:buClr>
              <a:buSzPct val="120000"/>
              <a:buFontTx/>
              <a:buNone/>
              <a:tabLst/>
              <a:defRPr/>
            </a:pPr>
            <a:r>
              <a:rPr lang="en-GB" sz="2000" b="1" dirty="0">
                <a:solidFill>
                  <a:srgbClr val="253746"/>
                </a:solidFill>
                <a:latin typeface="Calibri" panose="020F0502020204030204"/>
              </a:rPr>
              <a:t>Station 2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Add 11, 12, 13, 21, 22 and 23.</a:t>
            </a:r>
          </a:p>
        </p:txBody>
      </p:sp>
      <p:pic>
        <p:nvPicPr>
          <p:cNvPr id="19" name="Picture 2">
            <a:extLst>
              <a:ext uri="{FF2B5EF4-FFF2-40B4-BE49-F238E27FC236}">
                <a16:creationId xmlns:a16="http://schemas.microsoft.com/office/drawing/2014/main" id="{C4512DC6-37B3-492B-9C8C-78F2ABEF38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17" y="786897"/>
            <a:ext cx="4752281" cy="50616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Oval 19">
            <a:extLst>
              <a:ext uri="{FF2B5EF4-FFF2-40B4-BE49-F238E27FC236}">
                <a16:creationId xmlns:a16="http://schemas.microsoft.com/office/drawing/2014/main" id="{CA59C6B5-C084-4942-B935-EC89F404EAAF}"/>
              </a:ext>
            </a:extLst>
          </p:cNvPr>
          <p:cNvSpPr/>
          <p:nvPr/>
        </p:nvSpPr>
        <p:spPr>
          <a:xfrm>
            <a:off x="2260004" y="3045296"/>
            <a:ext cx="428942" cy="42308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Speech Bubble: Rectangle with Corners Rounded 14">
            <a:extLst>
              <a:ext uri="{FF2B5EF4-FFF2-40B4-BE49-F238E27FC236}">
                <a16:creationId xmlns:a16="http://schemas.microsoft.com/office/drawing/2014/main" id="{949618EC-69E2-472C-AB2F-1A4AAED7D5A5}"/>
              </a:ext>
            </a:extLst>
          </p:cNvPr>
          <p:cNvSpPr/>
          <p:nvPr/>
        </p:nvSpPr>
        <p:spPr>
          <a:xfrm>
            <a:off x="5305926" y="499994"/>
            <a:ext cx="3389478" cy="1838092"/>
          </a:xfrm>
          <a:prstGeom prst="cloudCallout">
            <a:avLst>
              <a:gd name="adj1" fmla="val -52865"/>
              <a:gd name="adj2" fmla="val 71570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We can also use Spider to help us add 21 and 22.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240E036-4707-4A89-8A5E-869861E35850}"/>
              </a:ext>
            </a:extLst>
          </p:cNvPr>
          <p:cNvCxnSpPr>
            <a:cxnSpLocks/>
          </p:cNvCxnSpPr>
          <p:nvPr/>
        </p:nvCxnSpPr>
        <p:spPr>
          <a:xfrm>
            <a:off x="2474475" y="3256836"/>
            <a:ext cx="0" cy="89806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445068B-5927-4C41-AAE3-B61D1E672B1D}"/>
              </a:ext>
            </a:extLst>
          </p:cNvPr>
          <p:cNvCxnSpPr>
            <a:cxnSpLocks/>
          </p:cNvCxnSpPr>
          <p:nvPr/>
        </p:nvCxnSpPr>
        <p:spPr>
          <a:xfrm flipH="1">
            <a:off x="2474475" y="4154905"/>
            <a:ext cx="89436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peech Bubble: Rectangle with Corners Rounded 10">
            <a:extLst>
              <a:ext uri="{FF2B5EF4-FFF2-40B4-BE49-F238E27FC236}">
                <a16:creationId xmlns:a16="http://schemas.microsoft.com/office/drawing/2014/main" id="{1ACEBE80-36E9-4C29-91C1-137EF41651C3}"/>
              </a:ext>
            </a:extLst>
          </p:cNvPr>
          <p:cNvSpPr/>
          <p:nvPr/>
        </p:nvSpPr>
        <p:spPr>
          <a:xfrm>
            <a:off x="5878166" y="2598926"/>
            <a:ext cx="2346158" cy="68331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45 +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22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Myriad Pro Light" panose="020B0603030403020204" pitchFamily="34" charset="0"/>
              <a:ea typeface="+mn-ea"/>
              <a:cs typeface="+mn-cs"/>
            </a:endParaRPr>
          </a:p>
        </p:txBody>
      </p:sp>
      <p:sp>
        <p:nvSpPr>
          <p:cNvPr id="22" name="Speech Bubble: Rectangle with Corners Rounded 10">
            <a:extLst>
              <a:ext uri="{FF2B5EF4-FFF2-40B4-BE49-F238E27FC236}">
                <a16:creationId xmlns:a16="http://schemas.microsoft.com/office/drawing/2014/main" id="{4FEECD32-EC4F-4F08-997C-790D25F5F045}"/>
              </a:ext>
            </a:extLst>
          </p:cNvPr>
          <p:cNvSpPr/>
          <p:nvPr/>
        </p:nvSpPr>
        <p:spPr>
          <a:xfrm>
            <a:off x="5631700" y="2598926"/>
            <a:ext cx="2839090" cy="68331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</a:rPr>
              <a:t>45 + 22 =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 Light" panose="020B0603030403020204" pitchFamily="34" charset="0"/>
              </a:rPr>
              <a:t>6</a:t>
            </a:r>
            <a:r>
              <a:rPr lang="en-GB" sz="2000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7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Myriad Pro Light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530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Year 2</a:t>
            </a: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Add 11, 12, 13, 21, 22, 23, 31, 32, and 33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4EB446BE-AC49-45FB-B681-AEAC59A10CC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47" t="46040" r="6047" b="44498"/>
          <a:stretch/>
        </p:blipFill>
        <p:spPr>
          <a:xfrm>
            <a:off x="52081" y="914915"/>
            <a:ext cx="8977621" cy="6833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F4498570-E9C5-4330-AB00-E90582D83339}"/>
              </a:ext>
            </a:extLst>
          </p:cNvPr>
          <p:cNvGrpSpPr/>
          <p:nvPr/>
        </p:nvGrpSpPr>
        <p:grpSpPr>
          <a:xfrm>
            <a:off x="4846760" y="1162929"/>
            <a:ext cx="418158" cy="482619"/>
            <a:chOff x="4479874" y="5454502"/>
            <a:chExt cx="418158" cy="482619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E10C4405-8587-4FFE-97B9-D103BD882E42}"/>
                </a:ext>
              </a:extLst>
            </p:cNvPr>
            <p:cNvCxnSpPr/>
            <p:nvPr/>
          </p:nvCxnSpPr>
          <p:spPr>
            <a:xfrm>
              <a:off x="4657057" y="5454502"/>
              <a:ext cx="0" cy="191386"/>
            </a:xfrm>
            <a:prstGeom prst="line">
              <a:avLst/>
            </a:prstGeom>
            <a:ln w="38100">
              <a:solidFill>
                <a:srgbClr val="2537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16DE2B5-60B3-4981-AE3C-2054B7E86A1F}"/>
                </a:ext>
              </a:extLst>
            </p:cNvPr>
            <p:cNvSpPr txBox="1"/>
            <p:nvPr/>
          </p:nvSpPr>
          <p:spPr>
            <a:xfrm>
              <a:off x="4479874" y="5598567"/>
              <a:ext cx="4181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253746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56</a:t>
              </a:r>
            </a:p>
          </p:txBody>
        </p:sp>
      </p:grp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03D9AD9-49D7-4D6A-85E7-0F81506F41DD}"/>
              </a:ext>
            </a:extLst>
          </p:cNvPr>
          <p:cNvSpPr/>
          <p:nvPr/>
        </p:nvSpPr>
        <p:spPr>
          <a:xfrm>
            <a:off x="3189684" y="914915"/>
            <a:ext cx="901384" cy="223706"/>
          </a:xfrm>
          <a:custGeom>
            <a:avLst/>
            <a:gdLst>
              <a:gd name="connsiteX0" fmla="*/ 0 w 202018"/>
              <a:gd name="connsiteY0" fmla="*/ 170147 h 180780"/>
              <a:gd name="connsiteX1" fmla="*/ 74428 w 202018"/>
              <a:gd name="connsiteY1" fmla="*/ 26 h 180780"/>
              <a:gd name="connsiteX2" fmla="*/ 202018 w 202018"/>
              <a:gd name="connsiteY2" fmla="*/ 180780 h 180780"/>
              <a:gd name="connsiteX0" fmla="*/ 0 w 202018"/>
              <a:gd name="connsiteY0" fmla="*/ 178925 h 189558"/>
              <a:gd name="connsiteX1" fmla="*/ 106463 w 202018"/>
              <a:gd name="connsiteY1" fmla="*/ 24 h 189558"/>
              <a:gd name="connsiteX2" fmla="*/ 202018 w 202018"/>
              <a:gd name="connsiteY2" fmla="*/ 189558 h 18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2018" h="189558">
                <a:moveTo>
                  <a:pt x="0" y="178925"/>
                </a:moveTo>
                <a:cubicBezTo>
                  <a:pt x="20379" y="92978"/>
                  <a:pt x="72793" y="-1748"/>
                  <a:pt x="106463" y="24"/>
                </a:cubicBezTo>
                <a:cubicBezTo>
                  <a:pt x="140133" y="1796"/>
                  <a:pt x="155058" y="100067"/>
                  <a:pt x="202018" y="189558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F0B65EB-92E4-4473-9989-D8CBF9E4635D}"/>
              </a:ext>
            </a:extLst>
          </p:cNvPr>
          <p:cNvSpPr txBox="1"/>
          <p:nvPr/>
        </p:nvSpPr>
        <p:spPr>
          <a:xfrm>
            <a:off x="3379091" y="663820"/>
            <a:ext cx="4943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+10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ACA8907-9DDD-4991-B27F-B5797D8C345F}"/>
              </a:ext>
            </a:extLst>
          </p:cNvPr>
          <p:cNvSpPr/>
          <p:nvPr/>
        </p:nvSpPr>
        <p:spPr>
          <a:xfrm>
            <a:off x="4938818" y="920640"/>
            <a:ext cx="113462" cy="217981"/>
          </a:xfrm>
          <a:custGeom>
            <a:avLst/>
            <a:gdLst>
              <a:gd name="connsiteX0" fmla="*/ 0 w 202018"/>
              <a:gd name="connsiteY0" fmla="*/ 170147 h 180780"/>
              <a:gd name="connsiteX1" fmla="*/ 74428 w 202018"/>
              <a:gd name="connsiteY1" fmla="*/ 26 h 180780"/>
              <a:gd name="connsiteX2" fmla="*/ 202018 w 202018"/>
              <a:gd name="connsiteY2" fmla="*/ 180780 h 180780"/>
              <a:gd name="connsiteX0" fmla="*/ 0 w 202018"/>
              <a:gd name="connsiteY0" fmla="*/ 178925 h 189558"/>
              <a:gd name="connsiteX1" fmla="*/ 106463 w 202018"/>
              <a:gd name="connsiteY1" fmla="*/ 24 h 189558"/>
              <a:gd name="connsiteX2" fmla="*/ 202018 w 202018"/>
              <a:gd name="connsiteY2" fmla="*/ 189558 h 18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2018" h="189558">
                <a:moveTo>
                  <a:pt x="0" y="178925"/>
                </a:moveTo>
                <a:cubicBezTo>
                  <a:pt x="20379" y="92978"/>
                  <a:pt x="72793" y="-1748"/>
                  <a:pt x="106463" y="24"/>
                </a:cubicBezTo>
                <a:cubicBezTo>
                  <a:pt x="140133" y="1796"/>
                  <a:pt x="155058" y="100067"/>
                  <a:pt x="202018" y="189558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2CC5BF5-685B-42BC-B968-191BD72442E2}"/>
              </a:ext>
            </a:extLst>
          </p:cNvPr>
          <p:cNvSpPr txBox="1"/>
          <p:nvPr/>
        </p:nvSpPr>
        <p:spPr>
          <a:xfrm>
            <a:off x="4749031" y="673783"/>
            <a:ext cx="4943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+1</a:t>
            </a:r>
          </a:p>
        </p:txBody>
      </p:sp>
      <p:sp>
        <p:nvSpPr>
          <p:cNvPr id="15" name="Speech Bubble: Rectangle with Corners Rounded 10">
            <a:extLst>
              <a:ext uri="{FF2B5EF4-FFF2-40B4-BE49-F238E27FC236}">
                <a16:creationId xmlns:a16="http://schemas.microsoft.com/office/drawing/2014/main" id="{1E42526F-FA9E-414D-9350-570F630C12E2}"/>
              </a:ext>
            </a:extLst>
          </p:cNvPr>
          <p:cNvSpPr/>
          <p:nvPr/>
        </p:nvSpPr>
        <p:spPr>
          <a:xfrm>
            <a:off x="5532597" y="3245390"/>
            <a:ext cx="2346158" cy="68331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35 +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21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Myriad Pro Light" panose="020B0603030403020204" pitchFamily="34" charset="0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020E21C-F292-4E48-8472-1D98E4E490B1}"/>
              </a:ext>
            </a:extLst>
          </p:cNvPr>
          <p:cNvGrpSpPr/>
          <p:nvPr/>
        </p:nvGrpSpPr>
        <p:grpSpPr>
          <a:xfrm>
            <a:off x="3018099" y="1180005"/>
            <a:ext cx="418158" cy="482619"/>
            <a:chOff x="4479874" y="5454502"/>
            <a:chExt cx="418158" cy="482619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711EFEB-2570-4DAE-84C0-BE74E1343264}"/>
                </a:ext>
              </a:extLst>
            </p:cNvPr>
            <p:cNvCxnSpPr/>
            <p:nvPr/>
          </p:nvCxnSpPr>
          <p:spPr>
            <a:xfrm>
              <a:off x="4657057" y="5454502"/>
              <a:ext cx="0" cy="191386"/>
            </a:xfrm>
            <a:prstGeom prst="line">
              <a:avLst/>
            </a:prstGeom>
            <a:ln w="38100">
              <a:solidFill>
                <a:srgbClr val="2537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6FF804F-A615-4E6B-9121-4356A14F926B}"/>
                </a:ext>
              </a:extLst>
            </p:cNvPr>
            <p:cNvSpPr txBox="1"/>
            <p:nvPr/>
          </p:nvSpPr>
          <p:spPr>
            <a:xfrm>
              <a:off x="4479874" y="5598567"/>
              <a:ext cx="4181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253746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35</a:t>
              </a:r>
            </a:p>
          </p:txBody>
        </p:sp>
      </p:grpSp>
      <p:pic>
        <p:nvPicPr>
          <p:cNvPr id="19" name="Picture 2">
            <a:extLst>
              <a:ext uri="{FF2B5EF4-FFF2-40B4-BE49-F238E27FC236}">
                <a16:creationId xmlns:a16="http://schemas.microsoft.com/office/drawing/2014/main" id="{E897BC35-189A-4028-91AD-95C5D05DD3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38"/>
          <a:stretch/>
        </p:blipFill>
        <p:spPr bwMode="auto">
          <a:xfrm>
            <a:off x="353386" y="1789612"/>
            <a:ext cx="4382531" cy="43860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Oval 19">
            <a:extLst>
              <a:ext uri="{FF2B5EF4-FFF2-40B4-BE49-F238E27FC236}">
                <a16:creationId xmlns:a16="http://schemas.microsoft.com/office/drawing/2014/main" id="{4EA2AA97-F297-4418-82F2-6E13069F2020}"/>
              </a:ext>
            </a:extLst>
          </p:cNvPr>
          <p:cNvSpPr/>
          <p:nvPr/>
        </p:nvSpPr>
        <p:spPr>
          <a:xfrm>
            <a:off x="2112497" y="3163966"/>
            <a:ext cx="428942" cy="42308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0918572-995E-45A4-9DE4-2A8C72297856}"/>
              </a:ext>
            </a:extLst>
          </p:cNvPr>
          <p:cNvSpPr/>
          <p:nvPr/>
        </p:nvSpPr>
        <p:spPr>
          <a:xfrm>
            <a:off x="2136582" y="3179824"/>
            <a:ext cx="380773" cy="39016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EB11D8A-B341-42A9-9199-922A5FEFDB7E}"/>
              </a:ext>
            </a:extLst>
          </p:cNvPr>
          <p:cNvSpPr/>
          <p:nvPr/>
        </p:nvSpPr>
        <p:spPr>
          <a:xfrm>
            <a:off x="2126145" y="3982643"/>
            <a:ext cx="380773" cy="39016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Speech Bubble: Rectangle with Corners Rounded 10">
            <a:extLst>
              <a:ext uri="{FF2B5EF4-FFF2-40B4-BE49-F238E27FC236}">
                <a16:creationId xmlns:a16="http://schemas.microsoft.com/office/drawing/2014/main" id="{B4211146-7469-454F-AA7F-33ED9A5D5F7E}"/>
              </a:ext>
            </a:extLst>
          </p:cNvPr>
          <p:cNvSpPr/>
          <p:nvPr/>
        </p:nvSpPr>
        <p:spPr>
          <a:xfrm>
            <a:off x="5330485" y="3228330"/>
            <a:ext cx="2839090" cy="68331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35 + 21 =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56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Myriad Pro Light" panose="020B0603030403020204" pitchFamily="34" charset="0"/>
              <a:ea typeface="+mn-ea"/>
              <a:cs typeface="+mn-cs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12C0964-7A5B-4AD3-8B79-218F4729A5AC}"/>
              </a:ext>
            </a:extLst>
          </p:cNvPr>
          <p:cNvSpPr/>
          <p:nvPr/>
        </p:nvSpPr>
        <p:spPr>
          <a:xfrm>
            <a:off x="4096912" y="930834"/>
            <a:ext cx="848438" cy="184773"/>
          </a:xfrm>
          <a:custGeom>
            <a:avLst/>
            <a:gdLst>
              <a:gd name="connsiteX0" fmla="*/ 0 w 202018"/>
              <a:gd name="connsiteY0" fmla="*/ 170147 h 180780"/>
              <a:gd name="connsiteX1" fmla="*/ 74428 w 202018"/>
              <a:gd name="connsiteY1" fmla="*/ 26 h 180780"/>
              <a:gd name="connsiteX2" fmla="*/ 202018 w 202018"/>
              <a:gd name="connsiteY2" fmla="*/ 180780 h 180780"/>
              <a:gd name="connsiteX0" fmla="*/ 0 w 202018"/>
              <a:gd name="connsiteY0" fmla="*/ 178925 h 189558"/>
              <a:gd name="connsiteX1" fmla="*/ 106463 w 202018"/>
              <a:gd name="connsiteY1" fmla="*/ 24 h 189558"/>
              <a:gd name="connsiteX2" fmla="*/ 202018 w 202018"/>
              <a:gd name="connsiteY2" fmla="*/ 189558 h 18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2018" h="189558">
                <a:moveTo>
                  <a:pt x="0" y="178925"/>
                </a:moveTo>
                <a:cubicBezTo>
                  <a:pt x="20379" y="92978"/>
                  <a:pt x="72793" y="-1748"/>
                  <a:pt x="106463" y="24"/>
                </a:cubicBezTo>
                <a:cubicBezTo>
                  <a:pt x="140133" y="1796"/>
                  <a:pt x="155058" y="100067"/>
                  <a:pt x="202018" y="189558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B8447EC-08F4-430D-9446-99C36D4CA634}"/>
              </a:ext>
            </a:extLst>
          </p:cNvPr>
          <p:cNvSpPr txBox="1"/>
          <p:nvPr/>
        </p:nvSpPr>
        <p:spPr>
          <a:xfrm>
            <a:off x="4282121" y="666092"/>
            <a:ext cx="4943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+10</a:t>
            </a:r>
          </a:p>
        </p:txBody>
      </p:sp>
    </p:spTree>
    <p:extLst>
      <p:ext uri="{BB962C8B-B14F-4D97-AF65-F5344CB8AC3E}">
        <p14:creationId xmlns:p14="http://schemas.microsoft.com/office/powerpoint/2010/main" val="1754437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3.7037E-7 L -0.00121 0.1169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5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7.40741E-7 L 0.04687 -0.00116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44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  <p:bldP spid="13" grpId="0" animBg="1"/>
      <p:bldP spid="14" grpId="0"/>
      <p:bldP spid="15" grpId="0" animBg="1"/>
      <p:bldP spid="21" grpId="0" animBg="1"/>
      <p:bldP spid="21" grpId="1" animBg="1"/>
      <p:bldP spid="22" grpId="0" animBg="1"/>
      <p:bldP spid="22" grpId="1" animBg="1"/>
      <p:bldP spid="23" grpId="0" animBg="1"/>
      <p:bldP spid="24" grpId="0" animBg="1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Year 2</a:t>
            </a: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Station 2: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Add 11, 12, 13, 21, 22, 23, 31, 32, and 33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4EB446BE-AC49-45FB-B681-AEAC59A10CC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47" t="46040" r="6047" b="44498"/>
          <a:stretch/>
        </p:blipFill>
        <p:spPr>
          <a:xfrm>
            <a:off x="52081" y="914915"/>
            <a:ext cx="8977621" cy="6833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F4498570-E9C5-4330-AB00-E90582D83339}"/>
              </a:ext>
            </a:extLst>
          </p:cNvPr>
          <p:cNvGrpSpPr/>
          <p:nvPr/>
        </p:nvGrpSpPr>
        <p:grpSpPr>
          <a:xfrm>
            <a:off x="5888865" y="1162929"/>
            <a:ext cx="418158" cy="482619"/>
            <a:chOff x="4479874" y="5454502"/>
            <a:chExt cx="418158" cy="482619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E10C4405-8587-4FFE-97B9-D103BD882E42}"/>
                </a:ext>
              </a:extLst>
            </p:cNvPr>
            <p:cNvCxnSpPr/>
            <p:nvPr/>
          </p:nvCxnSpPr>
          <p:spPr>
            <a:xfrm>
              <a:off x="4657057" y="5454502"/>
              <a:ext cx="0" cy="191386"/>
            </a:xfrm>
            <a:prstGeom prst="line">
              <a:avLst/>
            </a:prstGeom>
            <a:ln w="38100">
              <a:solidFill>
                <a:srgbClr val="2537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16DE2B5-60B3-4981-AE3C-2054B7E86A1F}"/>
                </a:ext>
              </a:extLst>
            </p:cNvPr>
            <p:cNvSpPr txBox="1"/>
            <p:nvPr/>
          </p:nvSpPr>
          <p:spPr>
            <a:xfrm>
              <a:off x="4479874" y="5598567"/>
              <a:ext cx="4181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600" b="1" dirty="0">
                  <a:solidFill>
                    <a:srgbClr val="253746"/>
                  </a:solidFill>
                  <a:latin typeface="Calibri" panose="020F0502020204030204"/>
                </a:rPr>
                <a:t>68</a:t>
              </a:r>
              <a:endPara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03D9AD9-49D7-4D6A-85E7-0F81506F41DD}"/>
              </a:ext>
            </a:extLst>
          </p:cNvPr>
          <p:cNvSpPr/>
          <p:nvPr/>
        </p:nvSpPr>
        <p:spPr>
          <a:xfrm>
            <a:off x="4162119" y="914915"/>
            <a:ext cx="901384" cy="223706"/>
          </a:xfrm>
          <a:custGeom>
            <a:avLst/>
            <a:gdLst>
              <a:gd name="connsiteX0" fmla="*/ 0 w 202018"/>
              <a:gd name="connsiteY0" fmla="*/ 170147 h 180780"/>
              <a:gd name="connsiteX1" fmla="*/ 74428 w 202018"/>
              <a:gd name="connsiteY1" fmla="*/ 26 h 180780"/>
              <a:gd name="connsiteX2" fmla="*/ 202018 w 202018"/>
              <a:gd name="connsiteY2" fmla="*/ 180780 h 180780"/>
              <a:gd name="connsiteX0" fmla="*/ 0 w 202018"/>
              <a:gd name="connsiteY0" fmla="*/ 178925 h 189558"/>
              <a:gd name="connsiteX1" fmla="*/ 106463 w 202018"/>
              <a:gd name="connsiteY1" fmla="*/ 24 h 189558"/>
              <a:gd name="connsiteX2" fmla="*/ 202018 w 202018"/>
              <a:gd name="connsiteY2" fmla="*/ 189558 h 18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2018" h="189558">
                <a:moveTo>
                  <a:pt x="0" y="178925"/>
                </a:moveTo>
                <a:cubicBezTo>
                  <a:pt x="20379" y="92978"/>
                  <a:pt x="72793" y="-1748"/>
                  <a:pt x="106463" y="24"/>
                </a:cubicBezTo>
                <a:cubicBezTo>
                  <a:pt x="140133" y="1796"/>
                  <a:pt x="155058" y="100067"/>
                  <a:pt x="202018" y="189558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F0B65EB-92E4-4473-9989-D8CBF9E4635D}"/>
              </a:ext>
            </a:extLst>
          </p:cNvPr>
          <p:cNvSpPr txBox="1"/>
          <p:nvPr/>
        </p:nvSpPr>
        <p:spPr>
          <a:xfrm>
            <a:off x="4325399" y="663820"/>
            <a:ext cx="4943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+10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ACA8907-9DDD-4991-B27F-B5797D8C345F}"/>
              </a:ext>
            </a:extLst>
          </p:cNvPr>
          <p:cNvSpPr/>
          <p:nvPr/>
        </p:nvSpPr>
        <p:spPr>
          <a:xfrm>
            <a:off x="5885125" y="920641"/>
            <a:ext cx="191739" cy="210886"/>
          </a:xfrm>
          <a:custGeom>
            <a:avLst/>
            <a:gdLst>
              <a:gd name="connsiteX0" fmla="*/ 0 w 202018"/>
              <a:gd name="connsiteY0" fmla="*/ 170147 h 180780"/>
              <a:gd name="connsiteX1" fmla="*/ 74428 w 202018"/>
              <a:gd name="connsiteY1" fmla="*/ 26 h 180780"/>
              <a:gd name="connsiteX2" fmla="*/ 202018 w 202018"/>
              <a:gd name="connsiteY2" fmla="*/ 180780 h 180780"/>
              <a:gd name="connsiteX0" fmla="*/ 0 w 202018"/>
              <a:gd name="connsiteY0" fmla="*/ 178925 h 189558"/>
              <a:gd name="connsiteX1" fmla="*/ 106463 w 202018"/>
              <a:gd name="connsiteY1" fmla="*/ 24 h 189558"/>
              <a:gd name="connsiteX2" fmla="*/ 202018 w 202018"/>
              <a:gd name="connsiteY2" fmla="*/ 189558 h 18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2018" h="189558">
                <a:moveTo>
                  <a:pt x="0" y="178925"/>
                </a:moveTo>
                <a:cubicBezTo>
                  <a:pt x="20379" y="92978"/>
                  <a:pt x="72793" y="-1748"/>
                  <a:pt x="106463" y="24"/>
                </a:cubicBezTo>
                <a:cubicBezTo>
                  <a:pt x="140133" y="1796"/>
                  <a:pt x="155058" y="100067"/>
                  <a:pt x="202018" y="189558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2CC5BF5-685B-42BC-B968-191BD72442E2}"/>
              </a:ext>
            </a:extLst>
          </p:cNvPr>
          <p:cNvSpPr txBox="1"/>
          <p:nvPr/>
        </p:nvSpPr>
        <p:spPr>
          <a:xfrm>
            <a:off x="5695339" y="673783"/>
            <a:ext cx="4943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+2</a:t>
            </a:r>
          </a:p>
        </p:txBody>
      </p:sp>
      <p:sp>
        <p:nvSpPr>
          <p:cNvPr id="15" name="Speech Bubble: Rectangle with Corners Rounded 10">
            <a:extLst>
              <a:ext uri="{FF2B5EF4-FFF2-40B4-BE49-F238E27FC236}">
                <a16:creationId xmlns:a16="http://schemas.microsoft.com/office/drawing/2014/main" id="{1E42526F-FA9E-414D-9350-570F630C12E2}"/>
              </a:ext>
            </a:extLst>
          </p:cNvPr>
          <p:cNvSpPr/>
          <p:nvPr/>
        </p:nvSpPr>
        <p:spPr>
          <a:xfrm>
            <a:off x="5532597" y="3245390"/>
            <a:ext cx="2346158" cy="68331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46 +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22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Myriad Pro Light" panose="020B0603030403020204" pitchFamily="34" charset="0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020E21C-F292-4E48-8472-1D98E4E490B1}"/>
              </a:ext>
            </a:extLst>
          </p:cNvPr>
          <p:cNvGrpSpPr/>
          <p:nvPr/>
        </p:nvGrpSpPr>
        <p:grpSpPr>
          <a:xfrm>
            <a:off x="3964407" y="1180005"/>
            <a:ext cx="418158" cy="482619"/>
            <a:chOff x="4479874" y="5454502"/>
            <a:chExt cx="418158" cy="482619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711EFEB-2570-4DAE-84C0-BE74E1343264}"/>
                </a:ext>
              </a:extLst>
            </p:cNvPr>
            <p:cNvCxnSpPr/>
            <p:nvPr/>
          </p:nvCxnSpPr>
          <p:spPr>
            <a:xfrm>
              <a:off x="4657057" y="5454502"/>
              <a:ext cx="0" cy="191386"/>
            </a:xfrm>
            <a:prstGeom prst="line">
              <a:avLst/>
            </a:prstGeom>
            <a:ln w="38100">
              <a:solidFill>
                <a:srgbClr val="2537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6FF804F-A615-4E6B-9121-4356A14F926B}"/>
                </a:ext>
              </a:extLst>
            </p:cNvPr>
            <p:cNvSpPr txBox="1"/>
            <p:nvPr/>
          </p:nvSpPr>
          <p:spPr>
            <a:xfrm>
              <a:off x="4479874" y="5598567"/>
              <a:ext cx="4181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600" b="1" dirty="0">
                  <a:solidFill>
                    <a:srgbClr val="253746"/>
                  </a:solidFill>
                  <a:latin typeface="Calibri" panose="020F0502020204030204"/>
                </a:rPr>
                <a:t>46</a:t>
              </a:r>
              <a:endPara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19" name="Picture 2">
            <a:extLst>
              <a:ext uri="{FF2B5EF4-FFF2-40B4-BE49-F238E27FC236}">
                <a16:creationId xmlns:a16="http://schemas.microsoft.com/office/drawing/2014/main" id="{E897BC35-189A-4028-91AD-95C5D05DD3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38"/>
          <a:stretch/>
        </p:blipFill>
        <p:spPr bwMode="auto">
          <a:xfrm>
            <a:off x="353386" y="1789612"/>
            <a:ext cx="4382531" cy="43860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Oval 19">
            <a:extLst>
              <a:ext uri="{FF2B5EF4-FFF2-40B4-BE49-F238E27FC236}">
                <a16:creationId xmlns:a16="http://schemas.microsoft.com/office/drawing/2014/main" id="{4EA2AA97-F297-4418-82F2-6E13069F2020}"/>
              </a:ext>
            </a:extLst>
          </p:cNvPr>
          <p:cNvSpPr/>
          <p:nvPr/>
        </p:nvSpPr>
        <p:spPr>
          <a:xfrm>
            <a:off x="2529589" y="3565016"/>
            <a:ext cx="428942" cy="42308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0918572-995E-45A4-9DE4-2A8C72297856}"/>
              </a:ext>
            </a:extLst>
          </p:cNvPr>
          <p:cNvSpPr/>
          <p:nvPr/>
        </p:nvSpPr>
        <p:spPr>
          <a:xfrm>
            <a:off x="2553674" y="3580874"/>
            <a:ext cx="380773" cy="39016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EB11D8A-B341-42A9-9199-922A5FEFDB7E}"/>
              </a:ext>
            </a:extLst>
          </p:cNvPr>
          <p:cNvSpPr/>
          <p:nvPr/>
        </p:nvSpPr>
        <p:spPr>
          <a:xfrm>
            <a:off x="2543237" y="4383693"/>
            <a:ext cx="380773" cy="39016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Speech Bubble: Rectangle with Corners Rounded 10">
            <a:extLst>
              <a:ext uri="{FF2B5EF4-FFF2-40B4-BE49-F238E27FC236}">
                <a16:creationId xmlns:a16="http://schemas.microsoft.com/office/drawing/2014/main" id="{B4211146-7469-454F-AA7F-33ED9A5D5F7E}"/>
              </a:ext>
            </a:extLst>
          </p:cNvPr>
          <p:cNvSpPr/>
          <p:nvPr/>
        </p:nvSpPr>
        <p:spPr>
          <a:xfrm>
            <a:off x="5286131" y="3223360"/>
            <a:ext cx="2839090" cy="68331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46 + 22 =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68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Myriad Pro Light" panose="020B0603030403020204" pitchFamily="34" charset="0"/>
              <a:ea typeface="+mn-ea"/>
              <a:cs typeface="+mn-cs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12C0964-7A5B-4AD3-8B79-218F4729A5AC}"/>
              </a:ext>
            </a:extLst>
          </p:cNvPr>
          <p:cNvSpPr/>
          <p:nvPr/>
        </p:nvSpPr>
        <p:spPr>
          <a:xfrm>
            <a:off x="5034511" y="930834"/>
            <a:ext cx="848438" cy="184773"/>
          </a:xfrm>
          <a:custGeom>
            <a:avLst/>
            <a:gdLst>
              <a:gd name="connsiteX0" fmla="*/ 0 w 202018"/>
              <a:gd name="connsiteY0" fmla="*/ 170147 h 180780"/>
              <a:gd name="connsiteX1" fmla="*/ 74428 w 202018"/>
              <a:gd name="connsiteY1" fmla="*/ 26 h 180780"/>
              <a:gd name="connsiteX2" fmla="*/ 202018 w 202018"/>
              <a:gd name="connsiteY2" fmla="*/ 180780 h 180780"/>
              <a:gd name="connsiteX0" fmla="*/ 0 w 202018"/>
              <a:gd name="connsiteY0" fmla="*/ 178925 h 189558"/>
              <a:gd name="connsiteX1" fmla="*/ 106463 w 202018"/>
              <a:gd name="connsiteY1" fmla="*/ 24 h 189558"/>
              <a:gd name="connsiteX2" fmla="*/ 202018 w 202018"/>
              <a:gd name="connsiteY2" fmla="*/ 189558 h 18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2018" h="189558">
                <a:moveTo>
                  <a:pt x="0" y="178925"/>
                </a:moveTo>
                <a:cubicBezTo>
                  <a:pt x="20379" y="92978"/>
                  <a:pt x="72793" y="-1748"/>
                  <a:pt x="106463" y="24"/>
                </a:cubicBezTo>
                <a:cubicBezTo>
                  <a:pt x="140133" y="1796"/>
                  <a:pt x="155058" y="100067"/>
                  <a:pt x="202018" y="189558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B8447EC-08F4-430D-9446-99C36D4CA634}"/>
              </a:ext>
            </a:extLst>
          </p:cNvPr>
          <p:cNvSpPr txBox="1"/>
          <p:nvPr/>
        </p:nvSpPr>
        <p:spPr>
          <a:xfrm>
            <a:off x="5228429" y="666092"/>
            <a:ext cx="4943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+10</a:t>
            </a:r>
          </a:p>
        </p:txBody>
      </p:sp>
    </p:spTree>
    <p:extLst>
      <p:ext uri="{BB962C8B-B14F-4D97-AF65-F5344CB8AC3E}">
        <p14:creationId xmlns:p14="http://schemas.microsoft.com/office/powerpoint/2010/main" val="3323995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2.96296E-6 L -0.00122 0.1169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5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59259E-6 L 0.09253 0.00417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18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  <p:bldP spid="13" grpId="0" animBg="1"/>
      <p:bldP spid="14" grpId="0"/>
      <p:bldP spid="15" grpId="0" animBg="1"/>
      <p:bldP spid="21" grpId="0" animBg="1"/>
      <p:bldP spid="21" grpId="1" animBg="1"/>
      <p:bldP spid="22" grpId="0" animBg="1"/>
      <p:bldP spid="22" grpId="1" animBg="1"/>
      <p:bldP spid="23" grpId="0" animBg="1"/>
      <p:bldP spid="24" grpId="0" animBg="1"/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41191A-261E-4BC2-9451-E58C2C7FC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B44FC3-11B0-45A1-80FE-D768D4370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56F99F-0831-4BBC-9307-D60D329CF08D}"/>
              </a:ext>
            </a:extLst>
          </p:cNvPr>
          <p:cNvSpPr txBox="1"/>
          <p:nvPr/>
        </p:nvSpPr>
        <p:spPr>
          <a:xfrm>
            <a:off x="423611" y="487122"/>
            <a:ext cx="3211551" cy="64633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Task 2 – Pair/Group Work</a:t>
            </a:r>
          </a:p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6A7ADC-5798-4B4D-A2A0-ACD61965EBC1}"/>
              </a:ext>
            </a:extLst>
          </p:cNvPr>
          <p:cNvSpPr txBox="1"/>
          <p:nvPr/>
        </p:nvSpPr>
        <p:spPr>
          <a:xfrm>
            <a:off x="423611" y="1133453"/>
            <a:ext cx="8475839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lvl="0"/>
            <a:r>
              <a:rPr lang="en-GB" dirty="0"/>
              <a:t>Using the 1-100 grid or bead bar, find the total of your chosen snack and drink</a:t>
            </a:r>
          </a:p>
          <a:p>
            <a:pPr lvl="0"/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F2E5EF7-B899-4FC0-B94E-5DE28CCF36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6927" y="1779784"/>
            <a:ext cx="5727765" cy="4000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077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2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3" y="3527780"/>
            <a:ext cx="8130503" cy="802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GB" sz="2400" b="1" dirty="0">
                <a:solidFill>
                  <a:srgbClr val="253746"/>
                </a:solidFill>
              </a:rPr>
              <a:t>Starter</a:t>
            </a:r>
          </a:p>
          <a:p>
            <a:pPr algn="ctr"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b="1" dirty="0"/>
              <a:t>Next multiple of 10 </a:t>
            </a:r>
            <a:endParaRPr lang="en-GB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3074" name="Picture 2" descr="N:\Documents\Website\Wagtail Website\User Manuel for HT\Alarm-clock---wake-up-your-maths-brain-FINAL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5420" y="1669548"/>
            <a:ext cx="1984330" cy="1878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0291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3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Station 1: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Add and subtract 20, 30, 40, 50 to/from 2-digit numbers using the 1-100 grid.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9F4D7BC6-3EB1-451B-BA21-1814E0D22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85" y="786897"/>
            <a:ext cx="4752281" cy="50616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46CAEE2E-9237-4887-9603-B4D3B61ED7BA}"/>
              </a:ext>
            </a:extLst>
          </p:cNvPr>
          <p:cNvGrpSpPr/>
          <p:nvPr/>
        </p:nvGrpSpPr>
        <p:grpSpPr>
          <a:xfrm>
            <a:off x="1581372" y="2868664"/>
            <a:ext cx="508270" cy="592028"/>
            <a:chOff x="3540942" y="1505640"/>
            <a:chExt cx="508270" cy="592028"/>
          </a:xfrm>
        </p:grpSpPr>
        <p:pic>
          <p:nvPicPr>
            <p:cNvPr id="9" name="Picture 6" descr="Red, Circle, Logo, Round, Element, Design, Splash">
              <a:extLst>
                <a:ext uri="{FF2B5EF4-FFF2-40B4-BE49-F238E27FC236}">
                  <a16:creationId xmlns:a16="http://schemas.microsoft.com/office/drawing/2014/main" id="{0D12611B-9722-4E41-AD03-2B47D50424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97250" y="1706899"/>
              <a:ext cx="395654" cy="3907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2DB7D721-DD3A-4EEA-BBE5-B02A8C28ECFD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40942" y="1505640"/>
              <a:ext cx="508270" cy="32652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3593823-995A-439C-B554-6E1A712B4E71}"/>
              </a:ext>
            </a:extLst>
          </p:cNvPr>
          <p:cNvGrpSpPr/>
          <p:nvPr/>
        </p:nvGrpSpPr>
        <p:grpSpPr>
          <a:xfrm>
            <a:off x="5184375" y="846531"/>
            <a:ext cx="3363879" cy="1900876"/>
            <a:chOff x="4061048" y="4063018"/>
            <a:chExt cx="3039126" cy="1569186"/>
          </a:xfrm>
        </p:grpSpPr>
        <p:sp>
          <p:nvSpPr>
            <p:cNvPr id="14" name="Speech Bubble: Rectangle with Corners Rounded 14">
              <a:extLst>
                <a:ext uri="{FF2B5EF4-FFF2-40B4-BE49-F238E27FC236}">
                  <a16:creationId xmlns:a16="http://schemas.microsoft.com/office/drawing/2014/main" id="{3BEA4ACF-E8C8-4342-BD32-1D1FDF1C123E}"/>
                </a:ext>
              </a:extLst>
            </p:cNvPr>
            <p:cNvSpPr/>
            <p:nvPr/>
          </p:nvSpPr>
          <p:spPr>
            <a:xfrm>
              <a:off x="4061048" y="4063018"/>
              <a:ext cx="3039126" cy="1569186"/>
            </a:xfrm>
            <a:prstGeom prst="cloudCallout">
              <a:avLst>
                <a:gd name="adj1" fmla="val -59741"/>
                <a:gd name="adj2" fmla="val 66793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900" b="1" i="0" u="none" strike="noStrike" kern="1200" cap="none" spc="0" normalizeH="0" baseline="0" noProof="0" dirty="0">
                  <a:ln>
                    <a:noFill/>
                  </a:ln>
                  <a:solidFill>
                    <a:srgbClr val="253746"/>
                  </a:solidFill>
                  <a:effectLst/>
                  <a:uLnTx/>
                  <a:uFillTx/>
                  <a:latin typeface="Myriad Pro Light" panose="020B0603030403020204" pitchFamily="34" charset="0"/>
                  <a:ea typeface="+mn-ea"/>
                  <a:cs typeface="+mn-cs"/>
                </a:rPr>
                <a:t>What has spider done? How much has been added?</a:t>
              </a:r>
            </a:p>
          </p:txBody>
        </p: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73D91400-9BA8-4F14-9B0A-A3C8156A421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529515" y="4287950"/>
              <a:ext cx="305489" cy="662714"/>
            </a:xfrm>
            <a:prstGeom prst="rect">
              <a:avLst/>
            </a:prstGeom>
          </p:spPr>
        </p:pic>
      </p:grpSp>
      <p:sp>
        <p:nvSpPr>
          <p:cNvPr id="16" name="Speech Bubble: Rectangle with Corners Rounded 14">
            <a:extLst>
              <a:ext uri="{FF2B5EF4-FFF2-40B4-BE49-F238E27FC236}">
                <a16:creationId xmlns:a16="http://schemas.microsoft.com/office/drawing/2014/main" id="{6F0B78A6-F5B9-449C-9CDE-FCE7D559925B}"/>
              </a:ext>
            </a:extLst>
          </p:cNvPr>
          <p:cNvSpPr/>
          <p:nvPr/>
        </p:nvSpPr>
        <p:spPr>
          <a:xfrm>
            <a:off x="5631389" y="3947716"/>
            <a:ext cx="3050048" cy="1691084"/>
          </a:xfrm>
          <a:prstGeom prst="cloudCallout">
            <a:avLst>
              <a:gd name="adj1" fmla="val -52865"/>
              <a:gd name="adj2" fmla="val 71570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lnSpc>
                <a:spcPct val="114000"/>
              </a:lnSpc>
              <a:defRPr/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Spider doesn’t have to count in 1s! 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Myriad Pro Light" panose="020B0603030403020204" pitchFamily="34" charset="0"/>
              <a:ea typeface="+mn-ea"/>
              <a:cs typeface="+mn-cs"/>
            </a:endParaRPr>
          </a:p>
        </p:txBody>
      </p:sp>
      <p:sp>
        <p:nvSpPr>
          <p:cNvPr id="18" name="Speech Bubble: Rectangle with Corners Rounded 10">
            <a:extLst>
              <a:ext uri="{FF2B5EF4-FFF2-40B4-BE49-F238E27FC236}">
                <a16:creationId xmlns:a16="http://schemas.microsoft.com/office/drawing/2014/main" id="{B55BA11D-8EF3-48E4-9625-AFD80DE64AD4}"/>
              </a:ext>
            </a:extLst>
          </p:cNvPr>
          <p:cNvSpPr/>
          <p:nvPr/>
        </p:nvSpPr>
        <p:spPr>
          <a:xfrm>
            <a:off x="5512402" y="2814648"/>
            <a:ext cx="3169035" cy="1065827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43 + </a:t>
            </a:r>
            <a:r>
              <a:rPr lang="en-GB" sz="2400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20 </a:t>
            </a:r>
            <a:r>
              <a:rPr lang="en-GB" sz="24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= 63</a:t>
            </a:r>
          </a:p>
        </p:txBody>
      </p:sp>
    </p:spTree>
    <p:extLst>
      <p:ext uri="{BB962C8B-B14F-4D97-AF65-F5344CB8AC3E}">
        <p14:creationId xmlns:p14="http://schemas.microsoft.com/office/powerpoint/2010/main" val="2047842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59259E-6 L -0.00139 0.1296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6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Year 2</a:t>
            </a: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7600"/>
              </a:buClr>
              <a:buSzPct val="120000"/>
              <a:buFontTx/>
              <a:buNone/>
              <a:tabLst/>
              <a:defRPr/>
            </a:pPr>
            <a:r>
              <a:rPr lang="en-GB" sz="2000" b="1" dirty="0">
                <a:solidFill>
                  <a:srgbClr val="253746"/>
                </a:solidFill>
                <a:latin typeface="Calibri" panose="020F0502020204030204"/>
              </a:rPr>
              <a:t>Station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1: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Add and subtract 20, 30, 40, 50 to/from 2-digit numbers using the 1-100 grid.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625C90F1-57A6-4D67-95BF-814E4295DE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17" y="786897"/>
            <a:ext cx="4752281" cy="50616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5442416D-48D1-45D7-98FD-A6D72FC05222}"/>
              </a:ext>
            </a:extLst>
          </p:cNvPr>
          <p:cNvGrpSpPr/>
          <p:nvPr/>
        </p:nvGrpSpPr>
        <p:grpSpPr>
          <a:xfrm>
            <a:off x="5051198" y="993783"/>
            <a:ext cx="3283249" cy="1569186"/>
            <a:chOff x="3816925" y="4063018"/>
            <a:chExt cx="3283249" cy="1569186"/>
          </a:xfrm>
        </p:grpSpPr>
        <p:sp>
          <p:nvSpPr>
            <p:cNvPr id="9" name="Speech Bubble: Rectangle with Corners Rounded 14">
              <a:extLst>
                <a:ext uri="{FF2B5EF4-FFF2-40B4-BE49-F238E27FC236}">
                  <a16:creationId xmlns:a16="http://schemas.microsoft.com/office/drawing/2014/main" id="{7CA2F7B8-CECF-4D4D-A581-B54C7E0C550B}"/>
                </a:ext>
              </a:extLst>
            </p:cNvPr>
            <p:cNvSpPr/>
            <p:nvPr/>
          </p:nvSpPr>
          <p:spPr>
            <a:xfrm>
              <a:off x="3816925" y="4063018"/>
              <a:ext cx="3283249" cy="1569186"/>
            </a:xfrm>
            <a:prstGeom prst="cloudCallout">
              <a:avLst>
                <a:gd name="adj1" fmla="val -59741"/>
                <a:gd name="adj2" fmla="val 66793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900" b="1" i="0" u="none" strike="noStrike" kern="1200" cap="none" spc="0" normalizeH="0" baseline="0" noProof="0" dirty="0">
                  <a:ln>
                    <a:noFill/>
                  </a:ln>
                  <a:solidFill>
                    <a:srgbClr val="253746"/>
                  </a:solidFill>
                  <a:effectLst/>
                  <a:uLnTx/>
                  <a:uFillTx/>
                  <a:latin typeface="Myriad Pro Light" panose="020B0603030403020204" pitchFamily="34" charset="0"/>
                  <a:ea typeface="+mn-ea"/>
                  <a:cs typeface="+mn-cs"/>
                </a:rPr>
                <a:t>What has Spider done this time?</a:t>
              </a:r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B356D2AC-2438-4516-9D2F-3B65C5B9F83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548572" y="4287950"/>
              <a:ext cx="286432" cy="621374"/>
            </a:xfrm>
            <a:prstGeom prst="rect">
              <a:avLst/>
            </a:prstGeom>
          </p:spPr>
        </p:pic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81B6E2B-74F7-459F-A8ED-218E21051618}"/>
              </a:ext>
            </a:extLst>
          </p:cNvPr>
          <p:cNvGrpSpPr/>
          <p:nvPr/>
        </p:nvGrpSpPr>
        <p:grpSpPr>
          <a:xfrm>
            <a:off x="1312846" y="2836972"/>
            <a:ext cx="508270" cy="592028"/>
            <a:chOff x="3540942" y="1505640"/>
            <a:chExt cx="508270" cy="592028"/>
          </a:xfrm>
        </p:grpSpPr>
        <p:pic>
          <p:nvPicPr>
            <p:cNvPr id="16" name="Picture 6" descr="Red, Circle, Logo, Round, Element, Design, Splash">
              <a:extLst>
                <a:ext uri="{FF2B5EF4-FFF2-40B4-BE49-F238E27FC236}">
                  <a16:creationId xmlns:a16="http://schemas.microsoft.com/office/drawing/2014/main" id="{B8D9E5E5-DA21-4B48-BAEE-0FF822A1198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97250" y="1706899"/>
              <a:ext cx="395654" cy="3907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F0A3DF2D-6629-42F0-AFF0-2C4184D05A35}"/>
                </a:ext>
              </a:extLst>
            </p:cNvPr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40942" y="1505640"/>
              <a:ext cx="508270" cy="32652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sp>
        <p:nvSpPr>
          <p:cNvPr id="18" name="Speech Bubble: Rectangle with Corners Rounded 10">
            <a:extLst>
              <a:ext uri="{FF2B5EF4-FFF2-40B4-BE49-F238E27FC236}">
                <a16:creationId xmlns:a16="http://schemas.microsoft.com/office/drawing/2014/main" id="{48CF802D-ADFD-42F9-BD4B-B90B6F9922D8}"/>
              </a:ext>
            </a:extLst>
          </p:cNvPr>
          <p:cNvSpPr/>
          <p:nvPr/>
        </p:nvSpPr>
        <p:spPr>
          <a:xfrm>
            <a:off x="5260704" y="3965624"/>
            <a:ext cx="3169035" cy="1065827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4000"/>
              </a:lnSpc>
            </a:pPr>
            <a:r>
              <a:rPr lang="en-GB" sz="24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43  – </a:t>
            </a:r>
            <a:r>
              <a:rPr lang="en-GB" sz="2400" b="1" noProof="0" dirty="0">
                <a:solidFill>
                  <a:srgbClr val="FF0000"/>
                </a:solidFill>
                <a:latin typeface="Myriad Pro Light" panose="020B0603030403020204" pitchFamily="34" charset="0"/>
              </a:rPr>
              <a:t>2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0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= </a:t>
            </a:r>
            <a:r>
              <a:rPr lang="en-GB" sz="2400" b="1" noProof="0" dirty="0">
                <a:solidFill>
                  <a:srgbClr val="253746"/>
                </a:solidFill>
                <a:latin typeface="Myriad Pro Light" panose="020B0603030403020204" pitchFamily="34" charset="0"/>
              </a:rPr>
              <a:t>23</a:t>
            </a:r>
            <a:r>
              <a:rPr lang="en-GB" sz="24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 </a:t>
            </a:r>
            <a:r>
              <a:rPr lang="en-GB" sz="2400" b="1" noProof="0" dirty="0">
                <a:solidFill>
                  <a:srgbClr val="253746"/>
                </a:solidFill>
                <a:latin typeface="Myriad Pro Light" panose="020B0603030403020204" pitchFamily="34" charset="0"/>
              </a:rPr>
              <a:t> 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Myriad Pro Light" panose="020B0603030403020204" pitchFamily="34" charset="0"/>
              <a:ea typeface="+mn-ea"/>
              <a:cs typeface="+mn-cs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79A825F-B238-4918-8D87-D4583ACAFAD4}"/>
              </a:ext>
            </a:extLst>
          </p:cNvPr>
          <p:cNvGrpSpPr/>
          <p:nvPr/>
        </p:nvGrpSpPr>
        <p:grpSpPr>
          <a:xfrm>
            <a:off x="5526189" y="2293181"/>
            <a:ext cx="3283249" cy="1383788"/>
            <a:chOff x="3816925" y="4248416"/>
            <a:chExt cx="3283249" cy="1383788"/>
          </a:xfrm>
        </p:grpSpPr>
        <p:sp>
          <p:nvSpPr>
            <p:cNvPr id="14" name="Speech Bubble: Rectangle with Corners Rounded 14">
              <a:extLst>
                <a:ext uri="{FF2B5EF4-FFF2-40B4-BE49-F238E27FC236}">
                  <a16:creationId xmlns:a16="http://schemas.microsoft.com/office/drawing/2014/main" id="{D0CCF279-A570-4D4A-8A2F-9C70810379CA}"/>
                </a:ext>
              </a:extLst>
            </p:cNvPr>
            <p:cNvSpPr/>
            <p:nvPr/>
          </p:nvSpPr>
          <p:spPr>
            <a:xfrm>
              <a:off x="3816925" y="4248416"/>
              <a:ext cx="3283249" cy="1383788"/>
            </a:xfrm>
            <a:prstGeom prst="cloudCallout">
              <a:avLst>
                <a:gd name="adj1" fmla="val -59741"/>
                <a:gd name="adj2" fmla="val 66793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900" b="1" i="0" u="none" strike="noStrike" kern="1200" cap="none" spc="0" normalizeH="0" baseline="0" noProof="0" dirty="0">
                  <a:ln>
                    <a:noFill/>
                  </a:ln>
                  <a:solidFill>
                    <a:srgbClr val="253746"/>
                  </a:solidFill>
                  <a:effectLst/>
                  <a:uLnTx/>
                  <a:uFillTx/>
                  <a:latin typeface="Myriad Pro Light" panose="020B0603030403020204" pitchFamily="34" charset="0"/>
                  <a:ea typeface="+mn-ea"/>
                  <a:cs typeface="+mn-cs"/>
                </a:rPr>
                <a:t>How much has been subtracted?</a:t>
              </a:r>
            </a:p>
          </p:txBody>
        </p: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55816E86-17CA-430E-9100-0A7A2002946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520004" y="4287950"/>
              <a:ext cx="314999" cy="6833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06282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96296E-6 L 0.00122 -0.1298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65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Year 2</a:t>
            </a: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7600"/>
              </a:buClr>
              <a:buSzPct val="120000"/>
              <a:buFontTx/>
              <a:buNone/>
              <a:tabLst/>
              <a:defRPr/>
            </a:pPr>
            <a:r>
              <a:rPr lang="en-GB" sz="2000" b="1" dirty="0">
                <a:solidFill>
                  <a:srgbClr val="253746"/>
                </a:solidFill>
                <a:latin typeface="Calibri" panose="020F0502020204030204"/>
              </a:rPr>
              <a:t>Station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lang="en-GB" sz="2000" b="1" dirty="0">
                <a:solidFill>
                  <a:srgbClr val="253746"/>
                </a:solidFill>
                <a:latin typeface="Calibri" panose="020F0502020204030204"/>
              </a:rPr>
              <a:t>1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Add and subtract 20, 30, 40, 50 to/from 2-digit numbers using the beaded line.</a:t>
            </a:r>
          </a:p>
        </p:txBody>
      </p:sp>
      <p:sp>
        <p:nvSpPr>
          <p:cNvPr id="5" name="Speech Bubble: Rectangle with Corners Rounded 14">
            <a:extLst>
              <a:ext uri="{FF2B5EF4-FFF2-40B4-BE49-F238E27FC236}">
                <a16:creationId xmlns:a16="http://schemas.microsoft.com/office/drawing/2014/main" id="{08E0646E-DC17-4D5C-9B81-8BE0719CBEA5}"/>
              </a:ext>
            </a:extLst>
          </p:cNvPr>
          <p:cNvSpPr/>
          <p:nvPr/>
        </p:nvSpPr>
        <p:spPr>
          <a:xfrm>
            <a:off x="742510" y="1026218"/>
            <a:ext cx="3442977" cy="1578429"/>
          </a:xfrm>
          <a:prstGeom prst="cloudCallout">
            <a:avLst>
              <a:gd name="adj1" fmla="val -54559"/>
              <a:gd name="adj2" fmla="val 46605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Show me 45 on your bead strings. </a:t>
            </a:r>
          </a:p>
        </p:txBody>
      </p:sp>
      <p:sp>
        <p:nvSpPr>
          <p:cNvPr id="6" name="Speech Bubble: Rectangle with Corners Rounded 14">
            <a:extLst>
              <a:ext uri="{FF2B5EF4-FFF2-40B4-BE49-F238E27FC236}">
                <a16:creationId xmlns:a16="http://schemas.microsoft.com/office/drawing/2014/main" id="{8B8E33BD-A629-410B-9F9B-18579DBB3A23}"/>
              </a:ext>
            </a:extLst>
          </p:cNvPr>
          <p:cNvSpPr/>
          <p:nvPr/>
        </p:nvSpPr>
        <p:spPr>
          <a:xfrm>
            <a:off x="4583448" y="1026217"/>
            <a:ext cx="3442977" cy="1578429"/>
          </a:xfrm>
          <a:prstGeom prst="cloudCallout">
            <a:avLst>
              <a:gd name="adj1" fmla="val -54559"/>
              <a:gd name="adj2" fmla="val 46605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We are going to</a:t>
            </a:r>
          </a:p>
          <a:p>
            <a:pPr algn="ctr">
              <a:lnSpc>
                <a:spcPct val="114000"/>
              </a:lnSpc>
            </a:pPr>
            <a:r>
              <a:rPr lang="en-GB" b="1" u="sng" dirty="0">
                <a:solidFill>
                  <a:srgbClr val="253746"/>
                </a:solidFill>
                <a:latin typeface="Myriad Pro Light" panose="020B0603030403020204" pitchFamily="34" charset="0"/>
              </a:rPr>
              <a:t>add 30 </a:t>
            </a: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by</a:t>
            </a: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counting on in 10s</a:t>
            </a: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. </a:t>
            </a:r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2BB21905-A80A-460C-8F96-E960EFE84CC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47" t="46040" r="6047" b="44498"/>
          <a:stretch/>
        </p:blipFill>
        <p:spPr>
          <a:xfrm>
            <a:off x="70682" y="3129254"/>
            <a:ext cx="8977621" cy="6833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BAAD1248-4F66-40B8-BDE5-9AFCA93FCF5B}"/>
              </a:ext>
            </a:extLst>
          </p:cNvPr>
          <p:cNvGrpSpPr/>
          <p:nvPr/>
        </p:nvGrpSpPr>
        <p:grpSpPr>
          <a:xfrm>
            <a:off x="3928537" y="3377268"/>
            <a:ext cx="418158" cy="482619"/>
            <a:chOff x="4479874" y="5454502"/>
            <a:chExt cx="418158" cy="482619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E0713B3-9695-4675-B834-3FA6E1DB05A0}"/>
                </a:ext>
              </a:extLst>
            </p:cNvPr>
            <p:cNvCxnSpPr/>
            <p:nvPr/>
          </p:nvCxnSpPr>
          <p:spPr>
            <a:xfrm>
              <a:off x="4657057" y="5454502"/>
              <a:ext cx="0" cy="191386"/>
            </a:xfrm>
            <a:prstGeom prst="line">
              <a:avLst/>
            </a:prstGeom>
            <a:ln w="38100">
              <a:solidFill>
                <a:srgbClr val="2537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2344E87-876C-4B66-8688-1AC9D00B3AA9}"/>
                </a:ext>
              </a:extLst>
            </p:cNvPr>
            <p:cNvSpPr txBox="1"/>
            <p:nvPr/>
          </p:nvSpPr>
          <p:spPr>
            <a:xfrm>
              <a:off x="4479874" y="5598567"/>
              <a:ext cx="4181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>
                  <a:solidFill>
                    <a:srgbClr val="253746"/>
                  </a:solidFill>
                </a:rPr>
                <a:t>45</a:t>
              </a:r>
            </a:p>
          </p:txBody>
        </p:sp>
      </p:grp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74D7E22-C0AC-4BA6-B950-4841D429559F}"/>
              </a:ext>
            </a:extLst>
          </p:cNvPr>
          <p:cNvSpPr/>
          <p:nvPr/>
        </p:nvSpPr>
        <p:spPr>
          <a:xfrm>
            <a:off x="4096194" y="3129254"/>
            <a:ext cx="907229" cy="223706"/>
          </a:xfrm>
          <a:custGeom>
            <a:avLst/>
            <a:gdLst>
              <a:gd name="connsiteX0" fmla="*/ 0 w 202018"/>
              <a:gd name="connsiteY0" fmla="*/ 170147 h 180780"/>
              <a:gd name="connsiteX1" fmla="*/ 74428 w 202018"/>
              <a:gd name="connsiteY1" fmla="*/ 26 h 180780"/>
              <a:gd name="connsiteX2" fmla="*/ 202018 w 202018"/>
              <a:gd name="connsiteY2" fmla="*/ 180780 h 180780"/>
              <a:gd name="connsiteX0" fmla="*/ 0 w 202018"/>
              <a:gd name="connsiteY0" fmla="*/ 178925 h 189558"/>
              <a:gd name="connsiteX1" fmla="*/ 106463 w 202018"/>
              <a:gd name="connsiteY1" fmla="*/ 24 h 189558"/>
              <a:gd name="connsiteX2" fmla="*/ 202018 w 202018"/>
              <a:gd name="connsiteY2" fmla="*/ 189558 h 18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2018" h="189558">
                <a:moveTo>
                  <a:pt x="0" y="178925"/>
                </a:moveTo>
                <a:cubicBezTo>
                  <a:pt x="20379" y="92978"/>
                  <a:pt x="72793" y="-1748"/>
                  <a:pt x="106463" y="24"/>
                </a:cubicBezTo>
                <a:cubicBezTo>
                  <a:pt x="140133" y="1796"/>
                  <a:pt x="155058" y="100067"/>
                  <a:pt x="202018" y="189558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E297676-C60A-427C-8130-F388227C53AD}"/>
              </a:ext>
            </a:extLst>
          </p:cNvPr>
          <p:cNvSpPr txBox="1"/>
          <p:nvPr/>
        </p:nvSpPr>
        <p:spPr>
          <a:xfrm>
            <a:off x="4274969" y="2878159"/>
            <a:ext cx="4943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253746"/>
                </a:solidFill>
              </a:rPr>
              <a:t>+10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39D8823-C140-4066-85F8-1E994A41D1BB}"/>
              </a:ext>
            </a:extLst>
          </p:cNvPr>
          <p:cNvSpPr/>
          <p:nvPr/>
        </p:nvSpPr>
        <p:spPr>
          <a:xfrm>
            <a:off x="4985701" y="3129254"/>
            <a:ext cx="875338" cy="205262"/>
          </a:xfrm>
          <a:custGeom>
            <a:avLst/>
            <a:gdLst>
              <a:gd name="connsiteX0" fmla="*/ 0 w 202018"/>
              <a:gd name="connsiteY0" fmla="*/ 170147 h 180780"/>
              <a:gd name="connsiteX1" fmla="*/ 74428 w 202018"/>
              <a:gd name="connsiteY1" fmla="*/ 26 h 180780"/>
              <a:gd name="connsiteX2" fmla="*/ 202018 w 202018"/>
              <a:gd name="connsiteY2" fmla="*/ 180780 h 180780"/>
              <a:gd name="connsiteX0" fmla="*/ 0 w 202018"/>
              <a:gd name="connsiteY0" fmla="*/ 178925 h 189558"/>
              <a:gd name="connsiteX1" fmla="*/ 106463 w 202018"/>
              <a:gd name="connsiteY1" fmla="*/ 24 h 189558"/>
              <a:gd name="connsiteX2" fmla="*/ 202018 w 202018"/>
              <a:gd name="connsiteY2" fmla="*/ 189558 h 189558"/>
              <a:gd name="connsiteX0" fmla="*/ 0 w 202018"/>
              <a:gd name="connsiteY0" fmla="*/ 180990 h 191623"/>
              <a:gd name="connsiteX1" fmla="*/ 106463 w 202018"/>
              <a:gd name="connsiteY1" fmla="*/ 2089 h 191623"/>
              <a:gd name="connsiteX2" fmla="*/ 167651 w 202018"/>
              <a:gd name="connsiteY2" fmla="*/ 78226 h 191623"/>
              <a:gd name="connsiteX3" fmla="*/ 202018 w 202018"/>
              <a:gd name="connsiteY3" fmla="*/ 191623 h 191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018" h="191623">
                <a:moveTo>
                  <a:pt x="0" y="180990"/>
                </a:moveTo>
                <a:cubicBezTo>
                  <a:pt x="20379" y="95043"/>
                  <a:pt x="72793" y="317"/>
                  <a:pt x="106463" y="2089"/>
                </a:cubicBezTo>
                <a:cubicBezTo>
                  <a:pt x="133618" y="-11765"/>
                  <a:pt x="151725" y="46637"/>
                  <a:pt x="167651" y="78226"/>
                </a:cubicBezTo>
                <a:cubicBezTo>
                  <a:pt x="183577" y="109815"/>
                  <a:pt x="195503" y="175997"/>
                  <a:pt x="202018" y="191623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8B07CCD-FE26-404F-845C-E85DF479D250}"/>
              </a:ext>
            </a:extLst>
          </p:cNvPr>
          <p:cNvSpPr txBox="1"/>
          <p:nvPr/>
        </p:nvSpPr>
        <p:spPr>
          <a:xfrm>
            <a:off x="5188738" y="2857518"/>
            <a:ext cx="4943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253746"/>
                </a:solidFill>
              </a:rPr>
              <a:t>+10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D344C19-FA8B-474A-AF02-ECF367816F67}"/>
              </a:ext>
            </a:extLst>
          </p:cNvPr>
          <p:cNvGrpSpPr/>
          <p:nvPr/>
        </p:nvGrpSpPr>
        <p:grpSpPr>
          <a:xfrm>
            <a:off x="6539328" y="3377268"/>
            <a:ext cx="418158" cy="482619"/>
            <a:chOff x="4479874" y="5454502"/>
            <a:chExt cx="418158" cy="482619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5463C32B-84FD-46D3-8CE6-B0075EC60485}"/>
                </a:ext>
              </a:extLst>
            </p:cNvPr>
            <p:cNvCxnSpPr/>
            <p:nvPr/>
          </p:nvCxnSpPr>
          <p:spPr>
            <a:xfrm>
              <a:off x="4657057" y="5454502"/>
              <a:ext cx="0" cy="191386"/>
            </a:xfrm>
            <a:prstGeom prst="line">
              <a:avLst/>
            </a:prstGeom>
            <a:ln w="38100">
              <a:solidFill>
                <a:srgbClr val="2537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B09C60B-2918-44DA-9294-5EEA138FDFE1}"/>
                </a:ext>
              </a:extLst>
            </p:cNvPr>
            <p:cNvSpPr txBox="1"/>
            <p:nvPr/>
          </p:nvSpPr>
          <p:spPr>
            <a:xfrm>
              <a:off x="4479874" y="5598567"/>
              <a:ext cx="4181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>
                  <a:solidFill>
                    <a:srgbClr val="253746"/>
                  </a:solidFill>
                </a:rPr>
                <a:t>75</a:t>
              </a:r>
            </a:p>
          </p:txBody>
        </p:sp>
      </p:grp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24C88CB-5E65-4B92-BDAD-87864936B592}"/>
              </a:ext>
            </a:extLst>
          </p:cNvPr>
          <p:cNvSpPr/>
          <p:nvPr/>
        </p:nvSpPr>
        <p:spPr>
          <a:xfrm>
            <a:off x="5861038" y="3150305"/>
            <a:ext cx="875338" cy="205262"/>
          </a:xfrm>
          <a:custGeom>
            <a:avLst/>
            <a:gdLst>
              <a:gd name="connsiteX0" fmla="*/ 0 w 202018"/>
              <a:gd name="connsiteY0" fmla="*/ 170147 h 180780"/>
              <a:gd name="connsiteX1" fmla="*/ 74428 w 202018"/>
              <a:gd name="connsiteY1" fmla="*/ 26 h 180780"/>
              <a:gd name="connsiteX2" fmla="*/ 202018 w 202018"/>
              <a:gd name="connsiteY2" fmla="*/ 180780 h 180780"/>
              <a:gd name="connsiteX0" fmla="*/ 0 w 202018"/>
              <a:gd name="connsiteY0" fmla="*/ 178925 h 189558"/>
              <a:gd name="connsiteX1" fmla="*/ 106463 w 202018"/>
              <a:gd name="connsiteY1" fmla="*/ 24 h 189558"/>
              <a:gd name="connsiteX2" fmla="*/ 202018 w 202018"/>
              <a:gd name="connsiteY2" fmla="*/ 189558 h 189558"/>
              <a:gd name="connsiteX0" fmla="*/ 0 w 202018"/>
              <a:gd name="connsiteY0" fmla="*/ 180990 h 191623"/>
              <a:gd name="connsiteX1" fmla="*/ 106463 w 202018"/>
              <a:gd name="connsiteY1" fmla="*/ 2089 h 191623"/>
              <a:gd name="connsiteX2" fmla="*/ 167651 w 202018"/>
              <a:gd name="connsiteY2" fmla="*/ 78226 h 191623"/>
              <a:gd name="connsiteX3" fmla="*/ 202018 w 202018"/>
              <a:gd name="connsiteY3" fmla="*/ 191623 h 191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018" h="191623">
                <a:moveTo>
                  <a:pt x="0" y="180990"/>
                </a:moveTo>
                <a:cubicBezTo>
                  <a:pt x="20379" y="95043"/>
                  <a:pt x="72793" y="317"/>
                  <a:pt x="106463" y="2089"/>
                </a:cubicBezTo>
                <a:cubicBezTo>
                  <a:pt x="133618" y="-11765"/>
                  <a:pt x="151725" y="46637"/>
                  <a:pt x="167651" y="78226"/>
                </a:cubicBezTo>
                <a:cubicBezTo>
                  <a:pt x="183577" y="109815"/>
                  <a:pt x="195503" y="175997"/>
                  <a:pt x="202018" y="191623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F4E9487-383A-434A-A66A-ABA1EECE3A28}"/>
              </a:ext>
            </a:extLst>
          </p:cNvPr>
          <p:cNvSpPr txBox="1"/>
          <p:nvPr/>
        </p:nvSpPr>
        <p:spPr>
          <a:xfrm>
            <a:off x="6045025" y="2878569"/>
            <a:ext cx="4943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253746"/>
                </a:solidFill>
              </a:rPr>
              <a:t>+10</a:t>
            </a:r>
          </a:p>
        </p:txBody>
      </p:sp>
      <p:sp>
        <p:nvSpPr>
          <p:cNvPr id="22" name="Speech Bubble: Rectangle with Corners Rounded 10">
            <a:extLst>
              <a:ext uri="{FF2B5EF4-FFF2-40B4-BE49-F238E27FC236}">
                <a16:creationId xmlns:a16="http://schemas.microsoft.com/office/drawing/2014/main" id="{7647C2CB-A4E1-48C0-A7EF-1D671C1ACD78}"/>
              </a:ext>
            </a:extLst>
          </p:cNvPr>
          <p:cNvSpPr/>
          <p:nvPr/>
        </p:nvSpPr>
        <p:spPr>
          <a:xfrm>
            <a:off x="2937602" y="4354455"/>
            <a:ext cx="3169035" cy="1065827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45 +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30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= </a:t>
            </a:r>
            <a:r>
              <a:rPr lang="en-GB" sz="2400" b="1" noProof="0" dirty="0">
                <a:solidFill>
                  <a:srgbClr val="253746"/>
                </a:solidFill>
                <a:latin typeface="Myriad Pro Light" panose="020B0603030403020204" pitchFamily="34" charset="0"/>
              </a:rPr>
              <a:t>75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83949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/>
      <p:bldP spid="15" grpId="0" animBg="1"/>
      <p:bldP spid="16" grpId="0"/>
      <p:bldP spid="20" grpId="0" animBg="1"/>
      <p:bldP spid="21" grpId="0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Year 2</a:t>
            </a: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7600"/>
              </a:buClr>
              <a:buSzPct val="120000"/>
              <a:buFontTx/>
              <a:buNone/>
              <a:tabLst/>
              <a:defRPr/>
            </a:pPr>
            <a:r>
              <a:rPr lang="en-GB" sz="2000" b="1" dirty="0">
                <a:solidFill>
                  <a:srgbClr val="253746"/>
                </a:solidFill>
                <a:latin typeface="Calibri" panose="020F0502020204030204"/>
              </a:rPr>
              <a:t>Station 2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Add and subtract 20, 30, 40, 50 to/from 2-digit numbers using the beaded line.</a:t>
            </a:r>
          </a:p>
        </p:txBody>
      </p:sp>
      <p:sp>
        <p:nvSpPr>
          <p:cNvPr id="5" name="Speech Bubble: Rectangle with Corners Rounded 14">
            <a:extLst>
              <a:ext uri="{FF2B5EF4-FFF2-40B4-BE49-F238E27FC236}">
                <a16:creationId xmlns:a16="http://schemas.microsoft.com/office/drawing/2014/main" id="{08E0646E-DC17-4D5C-9B81-8BE0719CBEA5}"/>
              </a:ext>
            </a:extLst>
          </p:cNvPr>
          <p:cNvSpPr/>
          <p:nvPr/>
        </p:nvSpPr>
        <p:spPr>
          <a:xfrm>
            <a:off x="742510" y="1026218"/>
            <a:ext cx="3442977" cy="1578429"/>
          </a:xfrm>
          <a:prstGeom prst="cloudCallout">
            <a:avLst>
              <a:gd name="adj1" fmla="val -54559"/>
              <a:gd name="adj2" fmla="val 46605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</a:rPr>
              <a:t>Show me </a:t>
            </a: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92</a:t>
            </a: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</a:rPr>
              <a:t> on your bead strings. </a:t>
            </a:r>
          </a:p>
        </p:txBody>
      </p:sp>
      <p:sp>
        <p:nvSpPr>
          <p:cNvPr id="6" name="Speech Bubble: Rectangle with Corners Rounded 14">
            <a:extLst>
              <a:ext uri="{FF2B5EF4-FFF2-40B4-BE49-F238E27FC236}">
                <a16:creationId xmlns:a16="http://schemas.microsoft.com/office/drawing/2014/main" id="{8B8E33BD-A629-410B-9F9B-18579DBB3A23}"/>
              </a:ext>
            </a:extLst>
          </p:cNvPr>
          <p:cNvSpPr/>
          <p:nvPr/>
        </p:nvSpPr>
        <p:spPr>
          <a:xfrm>
            <a:off x="4583448" y="1026217"/>
            <a:ext cx="3818042" cy="1578429"/>
          </a:xfrm>
          <a:prstGeom prst="cloudCallout">
            <a:avLst>
              <a:gd name="adj1" fmla="val -54559"/>
              <a:gd name="adj2" fmla="val 46605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We are going to subtract 50 by </a:t>
            </a: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counting back in 10s</a:t>
            </a: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. </a:t>
            </a:r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2BB21905-A80A-460C-8F96-E960EFE84CC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47" t="46040" r="6047" b="44498"/>
          <a:stretch/>
        </p:blipFill>
        <p:spPr>
          <a:xfrm>
            <a:off x="70682" y="3129254"/>
            <a:ext cx="8977621" cy="6833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BAAD1248-4F66-40B8-BDE5-9AFCA93FCF5B}"/>
              </a:ext>
            </a:extLst>
          </p:cNvPr>
          <p:cNvGrpSpPr/>
          <p:nvPr/>
        </p:nvGrpSpPr>
        <p:grpSpPr>
          <a:xfrm>
            <a:off x="3647922" y="3377268"/>
            <a:ext cx="418158" cy="482619"/>
            <a:chOff x="4479874" y="5454502"/>
            <a:chExt cx="418158" cy="482619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E0713B3-9695-4675-B834-3FA6E1DB05A0}"/>
                </a:ext>
              </a:extLst>
            </p:cNvPr>
            <p:cNvCxnSpPr/>
            <p:nvPr/>
          </p:nvCxnSpPr>
          <p:spPr>
            <a:xfrm>
              <a:off x="4657057" y="5454502"/>
              <a:ext cx="0" cy="191386"/>
            </a:xfrm>
            <a:prstGeom prst="line">
              <a:avLst/>
            </a:prstGeom>
            <a:ln w="38100">
              <a:solidFill>
                <a:srgbClr val="2537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2344E87-876C-4B66-8688-1AC9D00B3AA9}"/>
                </a:ext>
              </a:extLst>
            </p:cNvPr>
            <p:cNvSpPr txBox="1"/>
            <p:nvPr/>
          </p:nvSpPr>
          <p:spPr>
            <a:xfrm>
              <a:off x="4479874" y="5598567"/>
              <a:ext cx="4181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253746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42</a:t>
              </a:r>
            </a:p>
          </p:txBody>
        </p:sp>
      </p:grp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74D7E22-C0AC-4BA6-B950-4841D429559F}"/>
              </a:ext>
            </a:extLst>
          </p:cNvPr>
          <p:cNvSpPr/>
          <p:nvPr/>
        </p:nvSpPr>
        <p:spPr>
          <a:xfrm>
            <a:off x="5577562" y="3129254"/>
            <a:ext cx="907229" cy="223706"/>
          </a:xfrm>
          <a:custGeom>
            <a:avLst/>
            <a:gdLst>
              <a:gd name="connsiteX0" fmla="*/ 0 w 202018"/>
              <a:gd name="connsiteY0" fmla="*/ 170147 h 180780"/>
              <a:gd name="connsiteX1" fmla="*/ 74428 w 202018"/>
              <a:gd name="connsiteY1" fmla="*/ 26 h 180780"/>
              <a:gd name="connsiteX2" fmla="*/ 202018 w 202018"/>
              <a:gd name="connsiteY2" fmla="*/ 180780 h 180780"/>
              <a:gd name="connsiteX0" fmla="*/ 0 w 202018"/>
              <a:gd name="connsiteY0" fmla="*/ 178925 h 189558"/>
              <a:gd name="connsiteX1" fmla="*/ 106463 w 202018"/>
              <a:gd name="connsiteY1" fmla="*/ 24 h 189558"/>
              <a:gd name="connsiteX2" fmla="*/ 202018 w 202018"/>
              <a:gd name="connsiteY2" fmla="*/ 189558 h 18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2018" h="189558">
                <a:moveTo>
                  <a:pt x="0" y="178925"/>
                </a:moveTo>
                <a:cubicBezTo>
                  <a:pt x="20379" y="92978"/>
                  <a:pt x="72793" y="-1748"/>
                  <a:pt x="106463" y="24"/>
                </a:cubicBezTo>
                <a:cubicBezTo>
                  <a:pt x="140133" y="1796"/>
                  <a:pt x="155058" y="100067"/>
                  <a:pt x="202018" y="189558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E297676-C60A-427C-8130-F388227C53AD}"/>
              </a:ext>
            </a:extLst>
          </p:cNvPr>
          <p:cNvSpPr txBox="1"/>
          <p:nvPr/>
        </p:nvSpPr>
        <p:spPr>
          <a:xfrm>
            <a:off x="5756337" y="2878159"/>
            <a:ext cx="4943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srgbClr val="253746"/>
                </a:solidFill>
                <a:latin typeface="Calibri" panose="020F0502020204030204"/>
              </a:rPr>
              <a:t>-1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39D8823-C140-4066-85F8-1E994A41D1BB}"/>
              </a:ext>
            </a:extLst>
          </p:cNvPr>
          <p:cNvSpPr/>
          <p:nvPr/>
        </p:nvSpPr>
        <p:spPr>
          <a:xfrm>
            <a:off x="6467069" y="3129254"/>
            <a:ext cx="875338" cy="205262"/>
          </a:xfrm>
          <a:custGeom>
            <a:avLst/>
            <a:gdLst>
              <a:gd name="connsiteX0" fmla="*/ 0 w 202018"/>
              <a:gd name="connsiteY0" fmla="*/ 170147 h 180780"/>
              <a:gd name="connsiteX1" fmla="*/ 74428 w 202018"/>
              <a:gd name="connsiteY1" fmla="*/ 26 h 180780"/>
              <a:gd name="connsiteX2" fmla="*/ 202018 w 202018"/>
              <a:gd name="connsiteY2" fmla="*/ 180780 h 180780"/>
              <a:gd name="connsiteX0" fmla="*/ 0 w 202018"/>
              <a:gd name="connsiteY0" fmla="*/ 178925 h 189558"/>
              <a:gd name="connsiteX1" fmla="*/ 106463 w 202018"/>
              <a:gd name="connsiteY1" fmla="*/ 24 h 189558"/>
              <a:gd name="connsiteX2" fmla="*/ 202018 w 202018"/>
              <a:gd name="connsiteY2" fmla="*/ 189558 h 189558"/>
              <a:gd name="connsiteX0" fmla="*/ 0 w 202018"/>
              <a:gd name="connsiteY0" fmla="*/ 180990 h 191623"/>
              <a:gd name="connsiteX1" fmla="*/ 106463 w 202018"/>
              <a:gd name="connsiteY1" fmla="*/ 2089 h 191623"/>
              <a:gd name="connsiteX2" fmla="*/ 167651 w 202018"/>
              <a:gd name="connsiteY2" fmla="*/ 78226 h 191623"/>
              <a:gd name="connsiteX3" fmla="*/ 202018 w 202018"/>
              <a:gd name="connsiteY3" fmla="*/ 191623 h 191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018" h="191623">
                <a:moveTo>
                  <a:pt x="0" y="180990"/>
                </a:moveTo>
                <a:cubicBezTo>
                  <a:pt x="20379" y="95043"/>
                  <a:pt x="72793" y="317"/>
                  <a:pt x="106463" y="2089"/>
                </a:cubicBezTo>
                <a:cubicBezTo>
                  <a:pt x="133618" y="-11765"/>
                  <a:pt x="151725" y="46637"/>
                  <a:pt x="167651" y="78226"/>
                </a:cubicBezTo>
                <a:cubicBezTo>
                  <a:pt x="183577" y="109815"/>
                  <a:pt x="195503" y="175997"/>
                  <a:pt x="202018" y="191623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8B07CCD-FE26-404F-845C-E85DF479D250}"/>
              </a:ext>
            </a:extLst>
          </p:cNvPr>
          <p:cNvSpPr txBox="1"/>
          <p:nvPr/>
        </p:nvSpPr>
        <p:spPr>
          <a:xfrm>
            <a:off x="6691372" y="2857518"/>
            <a:ext cx="4943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srgbClr val="253746"/>
                </a:solidFill>
                <a:latin typeface="Calibri" panose="020F0502020204030204"/>
              </a:rPr>
              <a:t>-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D344C19-FA8B-474A-AF02-ECF367816F67}"/>
              </a:ext>
            </a:extLst>
          </p:cNvPr>
          <p:cNvGrpSpPr/>
          <p:nvPr/>
        </p:nvGrpSpPr>
        <p:grpSpPr>
          <a:xfrm>
            <a:off x="8041962" y="3377268"/>
            <a:ext cx="418158" cy="482619"/>
            <a:chOff x="4479874" y="5454502"/>
            <a:chExt cx="418158" cy="482619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5463C32B-84FD-46D3-8CE6-B0075EC60485}"/>
                </a:ext>
              </a:extLst>
            </p:cNvPr>
            <p:cNvCxnSpPr/>
            <p:nvPr/>
          </p:nvCxnSpPr>
          <p:spPr>
            <a:xfrm>
              <a:off x="4657057" y="5454502"/>
              <a:ext cx="0" cy="191386"/>
            </a:xfrm>
            <a:prstGeom prst="line">
              <a:avLst/>
            </a:prstGeom>
            <a:ln w="38100">
              <a:solidFill>
                <a:srgbClr val="2537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B09C60B-2918-44DA-9294-5EEA138FDFE1}"/>
                </a:ext>
              </a:extLst>
            </p:cNvPr>
            <p:cNvSpPr txBox="1"/>
            <p:nvPr/>
          </p:nvSpPr>
          <p:spPr>
            <a:xfrm>
              <a:off x="4479874" y="5598567"/>
              <a:ext cx="4181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600" b="1" dirty="0">
                  <a:solidFill>
                    <a:srgbClr val="253746"/>
                  </a:solidFill>
                  <a:latin typeface="Calibri" panose="020F0502020204030204"/>
                </a:rPr>
                <a:t>92</a:t>
              </a:r>
              <a:endPara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24C88CB-5E65-4B92-BDAD-87864936B592}"/>
              </a:ext>
            </a:extLst>
          </p:cNvPr>
          <p:cNvSpPr/>
          <p:nvPr/>
        </p:nvSpPr>
        <p:spPr>
          <a:xfrm>
            <a:off x="7363672" y="3150305"/>
            <a:ext cx="875338" cy="205262"/>
          </a:xfrm>
          <a:custGeom>
            <a:avLst/>
            <a:gdLst>
              <a:gd name="connsiteX0" fmla="*/ 0 w 202018"/>
              <a:gd name="connsiteY0" fmla="*/ 170147 h 180780"/>
              <a:gd name="connsiteX1" fmla="*/ 74428 w 202018"/>
              <a:gd name="connsiteY1" fmla="*/ 26 h 180780"/>
              <a:gd name="connsiteX2" fmla="*/ 202018 w 202018"/>
              <a:gd name="connsiteY2" fmla="*/ 180780 h 180780"/>
              <a:gd name="connsiteX0" fmla="*/ 0 w 202018"/>
              <a:gd name="connsiteY0" fmla="*/ 178925 h 189558"/>
              <a:gd name="connsiteX1" fmla="*/ 106463 w 202018"/>
              <a:gd name="connsiteY1" fmla="*/ 24 h 189558"/>
              <a:gd name="connsiteX2" fmla="*/ 202018 w 202018"/>
              <a:gd name="connsiteY2" fmla="*/ 189558 h 189558"/>
              <a:gd name="connsiteX0" fmla="*/ 0 w 202018"/>
              <a:gd name="connsiteY0" fmla="*/ 180990 h 191623"/>
              <a:gd name="connsiteX1" fmla="*/ 106463 w 202018"/>
              <a:gd name="connsiteY1" fmla="*/ 2089 h 191623"/>
              <a:gd name="connsiteX2" fmla="*/ 167651 w 202018"/>
              <a:gd name="connsiteY2" fmla="*/ 78226 h 191623"/>
              <a:gd name="connsiteX3" fmla="*/ 202018 w 202018"/>
              <a:gd name="connsiteY3" fmla="*/ 191623 h 191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018" h="191623">
                <a:moveTo>
                  <a:pt x="0" y="180990"/>
                </a:moveTo>
                <a:cubicBezTo>
                  <a:pt x="20379" y="95043"/>
                  <a:pt x="72793" y="317"/>
                  <a:pt x="106463" y="2089"/>
                </a:cubicBezTo>
                <a:cubicBezTo>
                  <a:pt x="133618" y="-11765"/>
                  <a:pt x="151725" y="46637"/>
                  <a:pt x="167651" y="78226"/>
                </a:cubicBezTo>
                <a:cubicBezTo>
                  <a:pt x="183577" y="109815"/>
                  <a:pt x="195503" y="175997"/>
                  <a:pt x="202018" y="191623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F4E9487-383A-434A-A66A-ABA1EECE3A28}"/>
              </a:ext>
            </a:extLst>
          </p:cNvPr>
          <p:cNvSpPr txBox="1"/>
          <p:nvPr/>
        </p:nvSpPr>
        <p:spPr>
          <a:xfrm>
            <a:off x="7547659" y="2878569"/>
            <a:ext cx="4943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srgbClr val="253746"/>
                </a:solidFill>
                <a:latin typeface="Calibri" panose="020F0502020204030204"/>
              </a:rPr>
              <a:t>-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</a:p>
        </p:txBody>
      </p:sp>
      <p:sp>
        <p:nvSpPr>
          <p:cNvPr id="22" name="Speech Bubble: Rectangle with Corners Rounded 10">
            <a:extLst>
              <a:ext uri="{FF2B5EF4-FFF2-40B4-BE49-F238E27FC236}">
                <a16:creationId xmlns:a16="http://schemas.microsoft.com/office/drawing/2014/main" id="{7647C2CB-A4E1-48C0-A7EF-1D671C1ACD78}"/>
              </a:ext>
            </a:extLst>
          </p:cNvPr>
          <p:cNvSpPr/>
          <p:nvPr/>
        </p:nvSpPr>
        <p:spPr>
          <a:xfrm>
            <a:off x="2937602" y="4354455"/>
            <a:ext cx="3169035" cy="1065827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92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 – </a:t>
            </a:r>
            <a:r>
              <a:rPr lang="en-GB" sz="2400" b="1" noProof="0" dirty="0">
                <a:solidFill>
                  <a:srgbClr val="FF0000"/>
                </a:solidFill>
                <a:latin typeface="Myriad Pro Light" panose="020B0603030403020204" pitchFamily="34" charset="0"/>
              </a:rPr>
              <a:t>5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0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  <a:ea typeface="+mn-ea"/>
                <a:cs typeface="+mn-cs"/>
              </a:rPr>
              <a:t> = 42  </a:t>
            </a: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AF53F614-56AC-41A2-9A2E-A2055E41A5B6}"/>
              </a:ext>
            </a:extLst>
          </p:cNvPr>
          <p:cNvSpPr/>
          <p:nvPr/>
        </p:nvSpPr>
        <p:spPr>
          <a:xfrm>
            <a:off x="4709234" y="3111534"/>
            <a:ext cx="907229" cy="223706"/>
          </a:xfrm>
          <a:custGeom>
            <a:avLst/>
            <a:gdLst>
              <a:gd name="connsiteX0" fmla="*/ 0 w 202018"/>
              <a:gd name="connsiteY0" fmla="*/ 170147 h 180780"/>
              <a:gd name="connsiteX1" fmla="*/ 74428 w 202018"/>
              <a:gd name="connsiteY1" fmla="*/ 26 h 180780"/>
              <a:gd name="connsiteX2" fmla="*/ 202018 w 202018"/>
              <a:gd name="connsiteY2" fmla="*/ 180780 h 180780"/>
              <a:gd name="connsiteX0" fmla="*/ 0 w 202018"/>
              <a:gd name="connsiteY0" fmla="*/ 178925 h 189558"/>
              <a:gd name="connsiteX1" fmla="*/ 106463 w 202018"/>
              <a:gd name="connsiteY1" fmla="*/ 24 h 189558"/>
              <a:gd name="connsiteX2" fmla="*/ 202018 w 202018"/>
              <a:gd name="connsiteY2" fmla="*/ 189558 h 18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2018" h="189558">
                <a:moveTo>
                  <a:pt x="0" y="178925"/>
                </a:moveTo>
                <a:cubicBezTo>
                  <a:pt x="20379" y="92978"/>
                  <a:pt x="72793" y="-1748"/>
                  <a:pt x="106463" y="24"/>
                </a:cubicBezTo>
                <a:cubicBezTo>
                  <a:pt x="140133" y="1796"/>
                  <a:pt x="155058" y="100067"/>
                  <a:pt x="202018" y="189558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F31B824-49B9-4331-9532-6E73717D73DA}"/>
              </a:ext>
            </a:extLst>
          </p:cNvPr>
          <p:cNvSpPr txBox="1"/>
          <p:nvPr/>
        </p:nvSpPr>
        <p:spPr>
          <a:xfrm>
            <a:off x="4888009" y="2860439"/>
            <a:ext cx="4943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srgbClr val="253746"/>
                </a:solidFill>
                <a:latin typeface="Calibri" panose="020F0502020204030204"/>
              </a:rPr>
              <a:t>-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859DBEE-7B7A-4283-8CB0-1438852DE210}"/>
              </a:ext>
            </a:extLst>
          </p:cNvPr>
          <p:cNvSpPr/>
          <p:nvPr/>
        </p:nvSpPr>
        <p:spPr>
          <a:xfrm>
            <a:off x="3838050" y="3127454"/>
            <a:ext cx="907229" cy="223706"/>
          </a:xfrm>
          <a:custGeom>
            <a:avLst/>
            <a:gdLst>
              <a:gd name="connsiteX0" fmla="*/ 0 w 202018"/>
              <a:gd name="connsiteY0" fmla="*/ 170147 h 180780"/>
              <a:gd name="connsiteX1" fmla="*/ 74428 w 202018"/>
              <a:gd name="connsiteY1" fmla="*/ 26 h 180780"/>
              <a:gd name="connsiteX2" fmla="*/ 202018 w 202018"/>
              <a:gd name="connsiteY2" fmla="*/ 180780 h 180780"/>
              <a:gd name="connsiteX0" fmla="*/ 0 w 202018"/>
              <a:gd name="connsiteY0" fmla="*/ 178925 h 189558"/>
              <a:gd name="connsiteX1" fmla="*/ 106463 w 202018"/>
              <a:gd name="connsiteY1" fmla="*/ 24 h 189558"/>
              <a:gd name="connsiteX2" fmla="*/ 202018 w 202018"/>
              <a:gd name="connsiteY2" fmla="*/ 189558 h 18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2018" h="189558">
                <a:moveTo>
                  <a:pt x="0" y="178925"/>
                </a:moveTo>
                <a:cubicBezTo>
                  <a:pt x="20379" y="92978"/>
                  <a:pt x="72793" y="-1748"/>
                  <a:pt x="106463" y="24"/>
                </a:cubicBezTo>
                <a:cubicBezTo>
                  <a:pt x="140133" y="1796"/>
                  <a:pt x="155058" y="100067"/>
                  <a:pt x="202018" y="189558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DC25760-D901-4E6A-BD86-21EC0475853C}"/>
              </a:ext>
            </a:extLst>
          </p:cNvPr>
          <p:cNvSpPr txBox="1"/>
          <p:nvPr/>
        </p:nvSpPr>
        <p:spPr>
          <a:xfrm>
            <a:off x="4016825" y="2876359"/>
            <a:ext cx="4943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srgbClr val="253746"/>
                </a:solidFill>
                <a:latin typeface="Calibri" panose="020F0502020204030204"/>
              </a:rPr>
              <a:t>-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922529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/>
      <p:bldP spid="15" grpId="0" animBg="1"/>
      <p:bldP spid="16" grpId="0"/>
      <p:bldP spid="20" grpId="0" animBg="1"/>
      <p:bldP spid="21" grpId="0"/>
      <p:bldP spid="22" grpId="0" animBg="1"/>
      <p:bldP spid="23" grpId="0" animBg="1"/>
      <p:bldP spid="24" grpId="0"/>
      <p:bldP spid="25" grpId="0" animBg="1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3CCCE3C-CDDF-4D8C-A2C2-C555329B7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EFFE074-F12C-470B-92C4-DF9DAF5FE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7</a:t>
            </a:fld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00535BC-AFB4-4DF5-8777-3504615B8ACF}"/>
              </a:ext>
            </a:extLst>
          </p:cNvPr>
          <p:cNvSpPr txBox="1"/>
          <p:nvPr/>
        </p:nvSpPr>
        <p:spPr>
          <a:xfrm>
            <a:off x="423611" y="487122"/>
            <a:ext cx="3211551" cy="64633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Task 1 – Pair/Group Work</a:t>
            </a: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31C5D3-C9BC-4D47-A5E0-8E69B472E99E}"/>
              </a:ext>
            </a:extLst>
          </p:cNvPr>
          <p:cNvSpPr txBox="1"/>
          <p:nvPr/>
        </p:nvSpPr>
        <p:spPr>
          <a:xfrm>
            <a:off x="423611" y="1133453"/>
            <a:ext cx="8475839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lvl="0"/>
            <a:r>
              <a:rPr lang="en-GB" dirty="0"/>
              <a:t>Using the 1-100 grid and addition and subtraction cards, play the game with provided instructions.</a:t>
            </a:r>
          </a:p>
          <a:p>
            <a:pPr lvl="0"/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C08DA3C-FF5E-4E74-99A8-512375F262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387" y="1779784"/>
            <a:ext cx="3459713" cy="484810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0F6C9E9-3B85-452E-AE14-01E2DEAD3A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2632" y="2784928"/>
            <a:ext cx="4070635" cy="284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45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Year 2</a:t>
            </a: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7600"/>
              </a:buClr>
              <a:buSzPct val="120000"/>
              <a:buFontTx/>
              <a:buNone/>
              <a:tabLst/>
              <a:defRPr/>
            </a:pPr>
            <a:r>
              <a:rPr lang="en-GB" sz="2000" b="1" dirty="0">
                <a:solidFill>
                  <a:srgbClr val="253746"/>
                </a:solidFill>
                <a:latin typeface="Calibri" panose="020F0502020204030204"/>
              </a:rPr>
              <a:t>Station 2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Add 11, 12, 13, 21, 22 and 23.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25EF8880-8803-4F08-8DA4-605FCF9FB3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17" y="786897"/>
            <a:ext cx="4752281" cy="50616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peech Bubble: Rectangle with Corners Rounded 14">
            <a:extLst>
              <a:ext uri="{FF2B5EF4-FFF2-40B4-BE49-F238E27FC236}">
                <a16:creationId xmlns:a16="http://schemas.microsoft.com/office/drawing/2014/main" id="{07369110-D5B6-4A17-9623-495F68447D5A}"/>
              </a:ext>
            </a:extLst>
          </p:cNvPr>
          <p:cNvSpPr/>
          <p:nvPr/>
        </p:nvSpPr>
        <p:spPr>
          <a:xfrm>
            <a:off x="5051198" y="786896"/>
            <a:ext cx="3561347" cy="1956303"/>
          </a:xfrm>
          <a:prstGeom prst="cloudCallout">
            <a:avLst>
              <a:gd name="adj1" fmla="val -52865"/>
              <a:gd name="adj2" fmla="val 71570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Talk me through how to find 46 + 12.</a:t>
            </a:r>
          </a:p>
        </p:txBody>
      </p:sp>
      <p:sp>
        <p:nvSpPr>
          <p:cNvPr id="7" name="Speech Bubble: Rectangle with Corners Rounded 14">
            <a:extLst>
              <a:ext uri="{FF2B5EF4-FFF2-40B4-BE49-F238E27FC236}">
                <a16:creationId xmlns:a16="http://schemas.microsoft.com/office/drawing/2014/main" id="{2A616B13-B54A-44F9-B19F-1B87A9F36800}"/>
              </a:ext>
            </a:extLst>
          </p:cNvPr>
          <p:cNvSpPr/>
          <p:nvPr/>
        </p:nvSpPr>
        <p:spPr>
          <a:xfrm>
            <a:off x="4811599" y="3144253"/>
            <a:ext cx="4218103" cy="2434744"/>
          </a:xfrm>
          <a:prstGeom prst="cloudCallout">
            <a:avLst>
              <a:gd name="adj1" fmla="val -52865"/>
              <a:gd name="adj2" fmla="val 71570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How much quicker is it to add 10 and then add on 2 more than counting on in 1s?!</a:t>
            </a:r>
          </a:p>
        </p:txBody>
      </p:sp>
    </p:spTree>
    <p:extLst>
      <p:ext uri="{BB962C8B-B14F-4D97-AF65-F5344CB8AC3E}">
        <p14:creationId xmlns:p14="http://schemas.microsoft.com/office/powerpoint/2010/main" val="1281244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Year 2</a:t>
            </a:r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7600"/>
              </a:buClr>
              <a:buSzPct val="120000"/>
              <a:buFontTx/>
              <a:buNone/>
              <a:tabLst/>
              <a:defRPr/>
            </a:pPr>
            <a:r>
              <a:rPr lang="en-GB" sz="2000" b="1" dirty="0">
                <a:solidFill>
                  <a:srgbClr val="253746"/>
                </a:solidFill>
                <a:latin typeface="Calibri" panose="020F0502020204030204"/>
              </a:rPr>
              <a:t>Station 2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Add 11, 12, 13, 21, 22 and 23.</a:t>
            </a:r>
          </a:p>
        </p:txBody>
      </p:sp>
      <p:pic>
        <p:nvPicPr>
          <p:cNvPr id="19" name="Picture 2">
            <a:extLst>
              <a:ext uri="{FF2B5EF4-FFF2-40B4-BE49-F238E27FC236}">
                <a16:creationId xmlns:a16="http://schemas.microsoft.com/office/drawing/2014/main" id="{C4512DC6-37B3-492B-9C8C-78F2ABEF38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17" y="786897"/>
            <a:ext cx="4752281" cy="50616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Oval 19">
            <a:extLst>
              <a:ext uri="{FF2B5EF4-FFF2-40B4-BE49-F238E27FC236}">
                <a16:creationId xmlns:a16="http://schemas.microsoft.com/office/drawing/2014/main" id="{CA59C6B5-C084-4942-B935-EC89F404EAAF}"/>
              </a:ext>
            </a:extLst>
          </p:cNvPr>
          <p:cNvSpPr/>
          <p:nvPr/>
        </p:nvSpPr>
        <p:spPr>
          <a:xfrm>
            <a:off x="2260004" y="3045296"/>
            <a:ext cx="428942" cy="42308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Speech Bubble: Rectangle with Corners Rounded 14">
            <a:extLst>
              <a:ext uri="{FF2B5EF4-FFF2-40B4-BE49-F238E27FC236}">
                <a16:creationId xmlns:a16="http://schemas.microsoft.com/office/drawing/2014/main" id="{949618EC-69E2-472C-AB2F-1A4AAED7D5A5}"/>
              </a:ext>
            </a:extLst>
          </p:cNvPr>
          <p:cNvSpPr/>
          <p:nvPr/>
        </p:nvSpPr>
        <p:spPr>
          <a:xfrm>
            <a:off x="5305926" y="499994"/>
            <a:ext cx="3389478" cy="1838092"/>
          </a:xfrm>
          <a:prstGeom prst="cloudCallout">
            <a:avLst>
              <a:gd name="adj1" fmla="val -52865"/>
              <a:gd name="adj2" fmla="val 71570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lnSpc>
                <a:spcPct val="114000"/>
              </a:lnSpc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We can also use Spider to help us add 21 and 22.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Myriad Pro Light" panose="020B0603030403020204" pitchFamily="34" charset="0"/>
              <a:ea typeface="+mn-ea"/>
              <a:cs typeface="+mn-cs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240E036-4707-4A89-8A5E-869861E35850}"/>
              </a:ext>
            </a:extLst>
          </p:cNvPr>
          <p:cNvCxnSpPr>
            <a:cxnSpLocks/>
          </p:cNvCxnSpPr>
          <p:nvPr/>
        </p:nvCxnSpPr>
        <p:spPr>
          <a:xfrm>
            <a:off x="2474475" y="3256836"/>
            <a:ext cx="0" cy="89806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445068B-5927-4C41-AAE3-B61D1E672B1D}"/>
              </a:ext>
            </a:extLst>
          </p:cNvPr>
          <p:cNvCxnSpPr>
            <a:cxnSpLocks/>
          </p:cNvCxnSpPr>
          <p:nvPr/>
        </p:nvCxnSpPr>
        <p:spPr>
          <a:xfrm flipH="1">
            <a:off x="2474475" y="4154905"/>
            <a:ext cx="44518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peech Bubble: Rectangle with Corners Rounded 10">
            <a:extLst>
              <a:ext uri="{FF2B5EF4-FFF2-40B4-BE49-F238E27FC236}">
                <a16:creationId xmlns:a16="http://schemas.microsoft.com/office/drawing/2014/main" id="{1ACEBE80-36E9-4C29-91C1-137EF41651C3}"/>
              </a:ext>
            </a:extLst>
          </p:cNvPr>
          <p:cNvSpPr/>
          <p:nvPr/>
        </p:nvSpPr>
        <p:spPr>
          <a:xfrm>
            <a:off x="5878166" y="2598926"/>
            <a:ext cx="2346158" cy="68331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4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</a:rPr>
              <a:t>5 +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 Light" panose="020B0603030403020204" pitchFamily="34" charset="0"/>
              </a:rPr>
              <a:t>21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Myriad Pro Light" panose="020B0603030403020204" pitchFamily="34" charset="0"/>
            </a:endParaRPr>
          </a:p>
        </p:txBody>
      </p:sp>
      <p:sp>
        <p:nvSpPr>
          <p:cNvPr id="22" name="Speech Bubble: Rectangle with Corners Rounded 10">
            <a:extLst>
              <a:ext uri="{FF2B5EF4-FFF2-40B4-BE49-F238E27FC236}">
                <a16:creationId xmlns:a16="http://schemas.microsoft.com/office/drawing/2014/main" id="{4FEECD32-EC4F-4F08-997C-790D25F5F045}"/>
              </a:ext>
            </a:extLst>
          </p:cNvPr>
          <p:cNvSpPr/>
          <p:nvPr/>
        </p:nvSpPr>
        <p:spPr>
          <a:xfrm>
            <a:off x="5631700" y="2583081"/>
            <a:ext cx="2839090" cy="68331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4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Myriad Pro Light" panose="020B0603030403020204" pitchFamily="34" charset="0"/>
              </a:rPr>
              <a:t>5 + 21 = </a:t>
            </a:r>
            <a:r>
              <a:rPr lang="en-GB" sz="2000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6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yriad Pro Light" panose="020B0603030403020204" pitchFamily="34" charset="0"/>
              </a:rPr>
              <a:t>6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Myriad Pro Light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484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EA7600"/>
      </a:hlink>
      <a:folHlink>
        <a:srgbClr val="EA76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6870</TotalTime>
  <Words>809</Words>
  <Application>Microsoft Office PowerPoint</Application>
  <PresentationFormat>On-screen Show (4:3)</PresentationFormat>
  <Paragraphs>124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Myriad Pro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PC</dc:creator>
  <cp:lastModifiedBy>Saba Zubair</cp:lastModifiedBy>
  <cp:revision>302</cp:revision>
  <dcterms:created xsi:type="dcterms:W3CDTF">2018-09-13T11:08:58Z</dcterms:created>
  <dcterms:modified xsi:type="dcterms:W3CDTF">2024-11-24T19:34:39Z</dcterms:modified>
</cp:coreProperties>
</file>