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4" r:id="rId3"/>
    <p:sldId id="265" r:id="rId4"/>
    <p:sldId id="266" r:id="rId5"/>
    <p:sldId id="267" r:id="rId6"/>
    <p:sldId id="268" r:id="rId7"/>
    <p:sldId id="269" r:id="rId8"/>
    <p:sldId id="262" r:id="rId9"/>
    <p:sldId id="261" r:id="rId10"/>
    <p:sldId id="263" r:id="rId11"/>
    <p:sldId id="257" r:id="rId12"/>
    <p:sldId id="25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BE2A-89DF-4D18-B718-B48FA7CFCCA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99DF7-6798-4EB0-BD05-5A5798C39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49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01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486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50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766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87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246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9493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099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07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2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289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859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97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7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0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6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3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6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7641-A700-442F-B531-A9FE494A6059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A37D-AA9A-4479-A8A3-7946F3010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008969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68" y="486351"/>
            <a:ext cx="11073375" cy="62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16" y="235131"/>
            <a:ext cx="11439135" cy="64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7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23"/>
            <a:ext cx="12030891" cy="6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8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4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247138"/>
            <a:ext cx="11752643" cy="66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4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57" y="133654"/>
            <a:ext cx="11752643" cy="66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8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6" y="342660"/>
            <a:ext cx="11327375" cy="63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9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8" y="0"/>
            <a:ext cx="12096632" cy="68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9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4" y="277345"/>
            <a:ext cx="10916620" cy="61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7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0" descr="http://www.sandatlas.org/wp-content/uploads/00580-IMG_8169-marble-12-cm-Baik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928" y="2814421"/>
            <a:ext cx="2870958" cy="2210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0" descr="http://www.officialpsds.com/images/thumbs/Magnifying-Glass-psd2408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3407" y="2137892"/>
            <a:ext cx="5612114" cy="356369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/>
          <p:nvPr/>
        </p:nvSpPr>
        <p:spPr>
          <a:xfrm>
            <a:off x="2454893" y="833730"/>
            <a:ext cx="736837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48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it like close up?</a:t>
            </a:r>
            <a:endParaRPr sz="48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98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97" y="290408"/>
            <a:ext cx="11217067" cy="63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2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4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7</Words>
  <Application>Microsoft Office PowerPoint</Application>
  <PresentationFormat>Widescreen</PresentationFormat>
  <Paragraphs>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</cp:revision>
  <dcterms:created xsi:type="dcterms:W3CDTF">2024-03-25T17:24:30Z</dcterms:created>
  <dcterms:modified xsi:type="dcterms:W3CDTF">2024-03-28T20:04:02Z</dcterms:modified>
</cp:coreProperties>
</file>