
<file path=[Content_Types].xml><?xml version="1.0" encoding="utf-8"?>
<Types xmlns="http://schemas.openxmlformats.org/package/2006/content-types">
  <Default ContentType="image/jp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  <Default ContentType="image/jpeg" Extension="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72" r:id="rId11"/>
    <p:sldId id="270" r:id="rId12"/>
    <p:sldId id="271" r:id="rId13"/>
    <p:sldId id="273" r:id="rId14"/>
    <p:sldId id="274" r:id="rId15"/>
    <p:sldId id="265" r:id="rId1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2768" autoAdjust="0"/>
  </p:normalViewPr>
  <p:slideViewPr>
    <p:cSldViewPr>
      <p:cViewPr varScale="1">
        <p:scale>
          <a:sx n="86" d="100"/>
          <a:sy n="86" d="100"/>
        </p:scale>
        <p:origin x="62" y="11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59985"/>
            <a:ext cx="12192000" cy="23980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3141" y="1016253"/>
            <a:ext cx="14827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524"/>
            <a:ext cx="12192000" cy="685952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25423" y="417576"/>
            <a:ext cx="10704830" cy="6022975"/>
          </a:xfrm>
          <a:custGeom>
            <a:avLst/>
            <a:gdLst/>
            <a:ahLst/>
            <a:cxnLst/>
            <a:rect l="l" t="t" r="r" b="b"/>
            <a:pathLst>
              <a:path w="10704830" h="6022975">
                <a:moveTo>
                  <a:pt x="10704576" y="0"/>
                </a:moveTo>
                <a:lnTo>
                  <a:pt x="0" y="0"/>
                </a:lnTo>
                <a:lnTo>
                  <a:pt x="0" y="6022848"/>
                </a:lnTo>
                <a:lnTo>
                  <a:pt x="10704576" y="6022848"/>
                </a:lnTo>
                <a:lnTo>
                  <a:pt x="10704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908" y="2607386"/>
            <a:ext cx="550354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04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3600" b="1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600" b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600" b="1" spc="-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1690" y="2113915"/>
            <a:ext cx="4900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2D Scanner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85503" y="5904077"/>
            <a:ext cx="2441575" cy="60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0"/>
              </a:spcBef>
              <a:tabLst>
                <a:tab pos="144018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S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2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733425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8" y="694944"/>
            <a:ext cx="1478280" cy="7345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8D2DB8-A62F-7E3D-3CF5-22D142A3F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F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B2B58C-2C2E-AC83-C665-EBF0B164C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344" y="643467"/>
            <a:ext cx="863731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29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DFC788-3EA2-2907-3534-DA8BA016D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45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5D398B-BBB8-B8A2-5709-610810195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944" y="643467"/>
            <a:ext cx="828411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1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353B4B-7C95-9772-CC29-5325F667C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67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E97E44-F66E-119B-EEE5-E6A315F0A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551" y="643467"/>
            <a:ext cx="913289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25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1DA8FF-EC16-F400-2576-255F9D448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39E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07C55B-247F-261D-DD36-7C22BFF9F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678" y="643467"/>
            <a:ext cx="940264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1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724C7F-5169-0822-C58A-4CC691971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3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20AF9E-AB49-4129-F439-E5074DA07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36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40" dirty="0"/>
              <a:t> </a:t>
            </a:r>
            <a:r>
              <a:rPr spc="-645" dirty="0"/>
              <a:t>Y</a:t>
            </a:r>
            <a:r>
              <a:rPr spc="70" dirty="0"/>
              <a:t>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8BF102-A891-E44A-C83C-CAB841689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464" y="0"/>
            <a:ext cx="1042307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D5BD3B-9693-58A5-CC46-3A89A1A54B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E3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ue and black diagram with text&#10;&#10;Description automatically generated with medium confidence">
            <a:extLst>
              <a:ext uri="{FF2B5EF4-FFF2-40B4-BE49-F238E27FC236}">
                <a16:creationId xmlns:a16="http://schemas.microsoft.com/office/drawing/2014/main" id="{C0CD1187-7488-EED8-6DD2-428FD1DC0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604" y="643467"/>
            <a:ext cx="8704792" cy="55710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1A680A-D128-CF68-D120-EB03E5D0F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681" y="457200"/>
            <a:ext cx="8430638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EE96CB-F3A5-AD1B-4D4C-BCB6B71CA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5D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C083F3-3CFF-14C5-3B8C-56C41AA28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039" y="643467"/>
            <a:ext cx="801592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58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67E348-AA6D-8B54-A655-52BB1C00B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4A1176-1167-DB1B-302A-67D7F5976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09600"/>
            <a:ext cx="11277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6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DBF07F-0294-880D-76F0-4CD38A53F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FDC6A855-0181-11C9-363B-ED8A5F8B1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8006FBE-D5D1-CA49-6FCD-FD1F1993F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DEB3A2-E9AF-E2CD-0C4D-D0238CD54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93CE2C2-EFA1-2074-CA77-744B85AA9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CE6EA3-8957-5BA7-BC9C-023586DD2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186" y="0"/>
            <a:ext cx="9675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26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99DD12-7995-8CBA-7B5B-EFB2F96D3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3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9FB8D2-088D-DB41-1115-397B2CACD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487" y="643467"/>
            <a:ext cx="831502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98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31</Words>
  <Application>Microsoft Office PowerPoint</Application>
  <PresentationFormat>Widescreen</PresentationFormat>
  <Paragraphs>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Times New Roman</vt:lpstr>
      <vt:lpstr>Office Theme</vt:lpstr>
      <vt:lpstr>To p i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 i c</dc:title>
  <cp:lastModifiedBy>Arif Hussain</cp:lastModifiedBy>
  <cp:revision>3</cp:revision>
  <dcterms:created xsi:type="dcterms:W3CDTF">2024-01-10T15:53:50Z</dcterms:created>
  <dcterms:modified xsi:type="dcterms:W3CDTF">2024-02-02T16:49:15Z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reated" pid="2">
    <vt:filetime>2024-01-10T00:00:00Z</vt:filetime>
  </property>
  <property fmtid="{D5CDD505-2E9C-101B-9397-08002B2CF9AE}" name="Creator" pid="3">
    <vt:lpwstr>Microsoft® PowerPoint® for Microsoft 365</vt:lpwstr>
  </property>
  <property fmtid="{D5CDD505-2E9C-101B-9397-08002B2CF9AE}" name="LastSaved" pid="4">
    <vt:filetime>2024-01-10T00:00:00Z</vt:filetime>
  </property>
  <property fmtid="{D5CDD505-2E9C-101B-9397-08002B2CF9AE}" name="NXPowerLiteLastOptimized" pid="5">
    <vt:lpwstr>584852</vt:lpwstr>
  </property>
  <property fmtid="{D5CDD505-2E9C-101B-9397-08002B2CF9AE}" name="NXPowerLiteSettings" pid="6">
    <vt:lpwstr>F7000400038000</vt:lpwstr>
  </property>
  <property fmtid="{D5CDD505-2E9C-101B-9397-08002B2CF9AE}" name="NXPowerLiteVersion" pid="7">
    <vt:lpwstr>S10.0.0</vt:lpwstr>
  </property>
  <property fmtid="{D5CDD505-2E9C-101B-9397-08002B2CF9AE}" name="Producer" pid="8">
    <vt:lpwstr>3-Heights™ PDF Optimization Shell 6.3.1.5 (http://www.pdf-tools.com)</vt:lpwstr>
  </property>
</Properties>
</file>