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325" r:id="rId5"/>
    <p:sldId id="293" r:id="rId6"/>
    <p:sldId id="298" r:id="rId7"/>
    <p:sldId id="333" r:id="rId8"/>
    <p:sldId id="334" r:id="rId9"/>
    <p:sldId id="336" r:id="rId10"/>
    <p:sldId id="335" r:id="rId11"/>
    <p:sldId id="314" r:id="rId12"/>
    <p:sldId id="300" r:id="rId13"/>
    <p:sldId id="33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350"/>
    <a:srgbClr val="FF00FF"/>
    <a:srgbClr val="253746"/>
    <a:srgbClr val="004A76"/>
    <a:srgbClr val="3F9DA7"/>
    <a:srgbClr val="6EBFC8"/>
    <a:srgbClr val="AED2BC"/>
    <a:srgbClr val="87BB9B"/>
    <a:srgbClr val="F7E3FD"/>
    <a:srgbClr val="6C3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32" autoAdjust="0"/>
    <p:restoredTop sz="87109" autoAdjust="0"/>
  </p:normalViewPr>
  <p:slideViewPr>
    <p:cSldViewPr snapToGrid="0">
      <p:cViewPr varScale="1">
        <p:scale>
          <a:sx n="99" d="100"/>
          <a:sy n="99" d="100"/>
        </p:scale>
        <p:origin x="240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Pre-requisite skills – to use this starter, drag this slide to the start of Day 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      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2 large dice, 5 on left as children look at them and the other showing 2.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Count how many spots there are all together, 1, 2, … 7.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Keep the first dice showing 5, and roll the second dice.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Let’s count them all to see how many spots are showing, 1, 2, …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Repeat, keeping the first dice showing 5 and rolling the second, counting all the spots each time.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 we need to count every spot?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Agree that the first dice always shows 5 and so you can count on from 5. Do this, pointing to the 5, and then counting on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6, 7, …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Repeat keeping the first dice showing 5, and counting on the number of spots on the second dice.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639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683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2 more cubes to the tower.</a:t>
            </a: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683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683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Return to the tower of 13 and explain that now</a:t>
            </a:r>
            <a:r>
              <a:rPr lang="en-GB" sz="120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you are going to take </a:t>
            </a:r>
            <a:r>
              <a:rPr lang="en-GB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 cubes off the tower.</a:t>
            </a: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683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683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another number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card and r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epeat several times, in each case asking children what will happen if 2 is added or subtracted to that number.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Model the hops on the beaded line and ask children what number sentence you should write for each example.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Include starting with 9 and 11 so you show crossing 10.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Children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WT/ARE: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 out addition and subtraction number sentences by drawing hops on a beaded line.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GD: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 out addition and subtraction number sentences by drawing hops on a beaded line.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683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Practice Sheet on this slide is suitable for most children.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Differentiated PRACTICE WORKSHEETS are available on Hamilton’s website in this unit’s PROCEDURAL FLUENCY box.</a:t>
            </a:r>
          </a:p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Two more two less Sheet 1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ARE/GD: </a:t>
            </a:r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 more two less Sheet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61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1-maths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/>
              <a:t>Year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527780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Adding by counting on</a:t>
            </a: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074" name="Picture 2" descr="N:\Documents\Website\Wagtail Website\User Manuel for HT\Alarm-clock---wake-up-your-maths-brain-FINAL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420" y="1084332"/>
            <a:ext cx="1984330" cy="187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15FB65D-ECED-4988-913F-E04E909C7F4D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Addition and Subtraction</a:t>
            </a:r>
          </a:p>
          <a:p>
            <a:pPr algn="ctr"/>
            <a:r>
              <a:rPr lang="en-GB" sz="2400" b="1" dirty="0"/>
              <a:t>Adding by counting on (numbers to 20)</a:t>
            </a:r>
            <a:endParaRPr lang="en-GB" sz="2400" b="1" dirty="0">
              <a:solidFill>
                <a:srgbClr val="2537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82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98621" y="233196"/>
            <a:ext cx="6858000" cy="334695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Book Exit</a:t>
            </a:r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smtClean="0"/>
              <a:t>Year 1</a:t>
            </a:r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005205" y="1660038"/>
            <a:ext cx="7080484" cy="361518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535477" y="756389"/>
            <a:ext cx="35532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ea typeface="MS Mincho"/>
              </a:rPr>
              <a:t>Complete Workbook page 121 no.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64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4" y="1743331"/>
            <a:ext cx="8130503" cy="144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Find 2 more/less than any number up to 20, recording the hops on a beaded line.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Addition and Subtraction</a:t>
            </a:r>
          </a:p>
          <a:p>
            <a:pPr algn="ctr"/>
            <a:r>
              <a:rPr lang="en-GB" sz="2400" b="1" dirty="0"/>
              <a:t>Adding by counting on (numbers to 20)</a:t>
            </a:r>
            <a:endParaRPr lang="en-GB" sz="2400" b="1" dirty="0">
              <a:solidFill>
                <a:srgbClr val="2537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855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2 more/less than any number up to 20, recording the hops on a beaded line.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21" y="2508273"/>
            <a:ext cx="8829675" cy="104632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peech Bubble: Rectangle with Corners Rounded 10">
            <a:extLst>
              <a:ext uri="{FF2B5EF4-FFF2-40B4-BE49-F238E27FC236}">
                <a16:creationId xmlns:a16="http://schemas.microsoft.com/office/drawing/2014/main" id="{74C417F1-7452-4CAF-B654-EF88E64246B4}"/>
              </a:ext>
            </a:extLst>
          </p:cNvPr>
          <p:cNvSpPr/>
          <p:nvPr/>
        </p:nvSpPr>
        <p:spPr>
          <a:xfrm>
            <a:off x="378450" y="879473"/>
            <a:ext cx="3290081" cy="1422803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dirty="0">
                <a:solidFill>
                  <a:srgbClr val="253746"/>
                </a:solidFill>
              </a:rPr>
              <a:t> Shuffle a pack of 1-20 cards and select one. Ask a child to draw a tag under that bead.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185487" y="607891"/>
            <a:ext cx="1275946" cy="1777071"/>
            <a:chOff x="5081798" y="846531"/>
            <a:chExt cx="1755972" cy="2131338"/>
          </a:xfrm>
        </p:grpSpPr>
        <p:sp>
          <p:nvSpPr>
            <p:cNvPr id="3" name="Rounded Rectangle 2"/>
            <p:cNvSpPr/>
            <p:nvPr/>
          </p:nvSpPr>
          <p:spPr>
            <a:xfrm>
              <a:off x="5081798" y="846531"/>
              <a:ext cx="1755972" cy="213133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5232946" y="1320057"/>
              <a:ext cx="1453675" cy="12181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6000" dirty="0"/>
                <a:t>13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490995" y="2887991"/>
            <a:ext cx="418704" cy="616441"/>
            <a:chOff x="5553307" y="3595458"/>
            <a:chExt cx="418704" cy="616441"/>
          </a:xfrm>
        </p:grpSpPr>
        <p:sp>
          <p:nvSpPr>
            <p:cNvPr id="5" name="Rectangle 4"/>
            <p:cNvSpPr/>
            <p:nvPr/>
          </p:nvSpPr>
          <p:spPr>
            <a:xfrm>
              <a:off x="5553307" y="3842567"/>
              <a:ext cx="4187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13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762659" y="3595458"/>
              <a:ext cx="0" cy="3361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Speech Bubble: Rectangle with Corners Rounded 10">
            <a:extLst>
              <a:ext uri="{FF2B5EF4-FFF2-40B4-BE49-F238E27FC236}">
                <a16:creationId xmlns:a16="http://schemas.microsoft.com/office/drawing/2014/main" id="{74C417F1-7452-4CAF-B654-EF88E64246B4}"/>
              </a:ext>
            </a:extLst>
          </p:cNvPr>
          <p:cNvSpPr/>
          <p:nvPr/>
        </p:nvSpPr>
        <p:spPr>
          <a:xfrm>
            <a:off x="378450" y="4918690"/>
            <a:ext cx="3290081" cy="1060828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dirty="0">
                <a:solidFill>
                  <a:srgbClr val="253746"/>
                </a:solidFill>
              </a:rPr>
              <a:t> Make a tower using this number of cubes.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511704A-ECBA-4D0B-BBC6-95077523B97B}"/>
              </a:ext>
            </a:extLst>
          </p:cNvPr>
          <p:cNvGrpSpPr/>
          <p:nvPr/>
        </p:nvGrpSpPr>
        <p:grpSpPr>
          <a:xfrm>
            <a:off x="5531081" y="3503166"/>
            <a:ext cx="326272" cy="3225426"/>
            <a:chOff x="5531081" y="3503166"/>
            <a:chExt cx="326272" cy="3225426"/>
          </a:xfrm>
        </p:grpSpPr>
        <p:sp>
          <p:nvSpPr>
            <p:cNvPr id="46" name="Cube 45">
              <a:extLst>
                <a:ext uri="{FF2B5EF4-FFF2-40B4-BE49-F238E27FC236}">
                  <a16:creationId xmlns:a16="http://schemas.microsoft.com/office/drawing/2014/main" id="{4991B65E-4348-4228-A804-04ACF81C8375}"/>
                </a:ext>
              </a:extLst>
            </p:cNvPr>
            <p:cNvSpPr/>
            <p:nvPr/>
          </p:nvSpPr>
          <p:spPr>
            <a:xfrm>
              <a:off x="5531081" y="6402989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9AFA1183-8A13-49CD-8E28-505E7432F5E9}"/>
                </a:ext>
              </a:extLst>
            </p:cNvPr>
            <p:cNvGrpSpPr/>
            <p:nvPr/>
          </p:nvGrpSpPr>
          <p:grpSpPr>
            <a:xfrm>
              <a:off x="5532325" y="3503166"/>
              <a:ext cx="325028" cy="2976997"/>
              <a:chOff x="7020719" y="3130450"/>
              <a:chExt cx="325028" cy="2976997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E2A85119-9692-41D3-BA54-1B53D117ADC8}"/>
                  </a:ext>
                </a:extLst>
              </p:cNvPr>
              <p:cNvGrpSpPr/>
              <p:nvPr/>
            </p:nvGrpSpPr>
            <p:grpSpPr>
              <a:xfrm>
                <a:off x="7020719" y="3808758"/>
                <a:ext cx="325028" cy="2298689"/>
                <a:chOff x="7020719" y="3808758"/>
                <a:chExt cx="325028" cy="2298689"/>
              </a:xfrm>
            </p:grpSpPr>
            <p:sp>
              <p:nvSpPr>
                <p:cNvPr id="37" name="Cube 36">
                  <a:extLst>
                    <a:ext uri="{FF2B5EF4-FFF2-40B4-BE49-F238E27FC236}">
                      <a16:creationId xmlns:a16="http://schemas.microsoft.com/office/drawing/2014/main" id="{72E8FE7A-2C68-4189-9566-A7D1D7931933}"/>
                    </a:ext>
                  </a:extLst>
                </p:cNvPr>
                <p:cNvSpPr/>
                <p:nvPr/>
              </p:nvSpPr>
              <p:spPr>
                <a:xfrm>
                  <a:off x="7023935" y="5781844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" name="Cube 37">
                  <a:extLst>
                    <a:ext uri="{FF2B5EF4-FFF2-40B4-BE49-F238E27FC236}">
                      <a16:creationId xmlns:a16="http://schemas.microsoft.com/office/drawing/2014/main" id="{A6C671FF-C1A3-40E5-A737-D5CAA529C96E}"/>
                    </a:ext>
                  </a:extLst>
                </p:cNvPr>
                <p:cNvSpPr/>
                <p:nvPr/>
              </p:nvSpPr>
              <p:spPr>
                <a:xfrm>
                  <a:off x="7026264" y="5538996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9" name="Cube 38">
                  <a:extLst>
                    <a:ext uri="{FF2B5EF4-FFF2-40B4-BE49-F238E27FC236}">
                      <a16:creationId xmlns:a16="http://schemas.microsoft.com/office/drawing/2014/main" id="{C1300622-06BF-4178-ABFA-EA273DF6798F}"/>
                    </a:ext>
                  </a:extLst>
                </p:cNvPr>
                <p:cNvSpPr/>
                <p:nvPr/>
              </p:nvSpPr>
              <p:spPr>
                <a:xfrm>
                  <a:off x="7026265" y="528890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" name="Cube 39">
                  <a:extLst>
                    <a:ext uri="{FF2B5EF4-FFF2-40B4-BE49-F238E27FC236}">
                      <a16:creationId xmlns:a16="http://schemas.microsoft.com/office/drawing/2014/main" id="{6B10ED87-8EE2-4B5F-9CB7-B7625D46B4B7}"/>
                    </a:ext>
                  </a:extLst>
                </p:cNvPr>
                <p:cNvSpPr/>
                <p:nvPr/>
              </p:nvSpPr>
              <p:spPr>
                <a:xfrm>
                  <a:off x="7026265" y="503575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1" name="Cube 40">
                  <a:extLst>
                    <a:ext uri="{FF2B5EF4-FFF2-40B4-BE49-F238E27FC236}">
                      <a16:creationId xmlns:a16="http://schemas.microsoft.com/office/drawing/2014/main" id="{C15C6FDC-388B-4051-99B7-D3AA1E26FB5E}"/>
                    </a:ext>
                  </a:extLst>
                </p:cNvPr>
                <p:cNvSpPr/>
                <p:nvPr/>
              </p:nvSpPr>
              <p:spPr>
                <a:xfrm>
                  <a:off x="7024555" y="4800502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" name="Cube 41">
                  <a:extLst>
                    <a:ext uri="{FF2B5EF4-FFF2-40B4-BE49-F238E27FC236}">
                      <a16:creationId xmlns:a16="http://schemas.microsoft.com/office/drawing/2014/main" id="{0761220F-5A6E-4A03-910D-E6C53179BBFA}"/>
                    </a:ext>
                  </a:extLst>
                </p:cNvPr>
                <p:cNvSpPr/>
                <p:nvPr/>
              </p:nvSpPr>
              <p:spPr>
                <a:xfrm>
                  <a:off x="7020719" y="4554845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" name="Cube 42">
                  <a:extLst>
                    <a:ext uri="{FF2B5EF4-FFF2-40B4-BE49-F238E27FC236}">
                      <a16:creationId xmlns:a16="http://schemas.microsoft.com/office/drawing/2014/main" id="{155E9F1A-F9B5-474A-AA28-574AE882C70A}"/>
                    </a:ext>
                  </a:extLst>
                </p:cNvPr>
                <p:cNvSpPr/>
                <p:nvPr/>
              </p:nvSpPr>
              <p:spPr>
                <a:xfrm>
                  <a:off x="7023048" y="431199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" name="Cube 43">
                  <a:extLst>
                    <a:ext uri="{FF2B5EF4-FFF2-40B4-BE49-F238E27FC236}">
                      <a16:creationId xmlns:a16="http://schemas.microsoft.com/office/drawing/2014/main" id="{FAE0600C-9662-4FCB-B085-18DE72AF43B9}"/>
                    </a:ext>
                  </a:extLst>
                </p:cNvPr>
                <p:cNvSpPr/>
                <p:nvPr/>
              </p:nvSpPr>
              <p:spPr>
                <a:xfrm>
                  <a:off x="7023049" y="4061908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Cube 44">
                  <a:extLst>
                    <a:ext uri="{FF2B5EF4-FFF2-40B4-BE49-F238E27FC236}">
                      <a16:creationId xmlns:a16="http://schemas.microsoft.com/office/drawing/2014/main" id="{CF491EC8-E46D-44E9-ABBB-BA577F0FC8DE}"/>
                    </a:ext>
                  </a:extLst>
                </p:cNvPr>
                <p:cNvSpPr/>
                <p:nvPr/>
              </p:nvSpPr>
              <p:spPr>
                <a:xfrm>
                  <a:off x="7023049" y="3808758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86FDED6A-B396-4595-92DD-CA43C4C9589C}"/>
                  </a:ext>
                </a:extLst>
              </p:cNvPr>
              <p:cNvGrpSpPr/>
              <p:nvPr/>
            </p:nvGrpSpPr>
            <p:grpSpPr>
              <a:xfrm>
                <a:off x="7021339" y="3130450"/>
                <a:ext cx="321811" cy="768656"/>
                <a:chOff x="7021339" y="3130450"/>
                <a:chExt cx="321811" cy="768656"/>
              </a:xfrm>
            </p:grpSpPr>
            <p:sp>
              <p:nvSpPr>
                <p:cNvPr id="34" name="Cube 33">
                  <a:extLst>
                    <a:ext uri="{FF2B5EF4-FFF2-40B4-BE49-F238E27FC236}">
                      <a16:creationId xmlns:a16="http://schemas.microsoft.com/office/drawing/2014/main" id="{9CEB1AE5-F232-438A-A562-FCF3124BEF07}"/>
                    </a:ext>
                  </a:extLst>
                </p:cNvPr>
                <p:cNvSpPr/>
                <p:nvPr/>
              </p:nvSpPr>
              <p:spPr>
                <a:xfrm>
                  <a:off x="7021339" y="3573503"/>
                  <a:ext cx="319482" cy="325603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" name="Cube 34">
                  <a:extLst>
                    <a:ext uri="{FF2B5EF4-FFF2-40B4-BE49-F238E27FC236}">
                      <a16:creationId xmlns:a16="http://schemas.microsoft.com/office/drawing/2014/main" id="{31839C9B-A252-4BEE-B6D1-21CCE63F5723}"/>
                    </a:ext>
                  </a:extLst>
                </p:cNvPr>
                <p:cNvSpPr/>
                <p:nvPr/>
              </p:nvSpPr>
              <p:spPr>
                <a:xfrm>
                  <a:off x="7021339" y="3373298"/>
                  <a:ext cx="319482" cy="325603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" name="Cube 35">
                  <a:extLst>
                    <a:ext uri="{FF2B5EF4-FFF2-40B4-BE49-F238E27FC236}">
                      <a16:creationId xmlns:a16="http://schemas.microsoft.com/office/drawing/2014/main" id="{F0CEBBCD-A88E-4434-AF60-B534326FFDD9}"/>
                    </a:ext>
                  </a:extLst>
                </p:cNvPr>
                <p:cNvSpPr/>
                <p:nvPr/>
              </p:nvSpPr>
              <p:spPr>
                <a:xfrm>
                  <a:off x="7023668" y="3130450"/>
                  <a:ext cx="319482" cy="325603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76405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>
            <a:extLst>
              <a:ext uri="{FF2B5EF4-FFF2-40B4-BE49-F238E27FC236}">
                <a16:creationId xmlns:a16="http://schemas.microsoft.com/office/drawing/2014/main" id="{2C14335F-27F6-4E45-B423-EB7E957D13A5}"/>
              </a:ext>
            </a:extLst>
          </p:cNvPr>
          <p:cNvGrpSpPr/>
          <p:nvPr/>
        </p:nvGrpSpPr>
        <p:grpSpPr>
          <a:xfrm>
            <a:off x="5576481" y="3218010"/>
            <a:ext cx="326272" cy="3225426"/>
            <a:chOff x="5531081" y="3503166"/>
            <a:chExt cx="326272" cy="3225426"/>
          </a:xfrm>
        </p:grpSpPr>
        <p:sp>
          <p:nvSpPr>
            <p:cNvPr id="57" name="Cube 56">
              <a:extLst>
                <a:ext uri="{FF2B5EF4-FFF2-40B4-BE49-F238E27FC236}">
                  <a16:creationId xmlns:a16="http://schemas.microsoft.com/office/drawing/2014/main" id="{B585F78A-7D5E-4C23-988D-594DBAB112F7}"/>
                </a:ext>
              </a:extLst>
            </p:cNvPr>
            <p:cNvSpPr/>
            <p:nvPr/>
          </p:nvSpPr>
          <p:spPr>
            <a:xfrm>
              <a:off x="5531081" y="6402989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3109D43B-522B-4FC7-8877-627FE65B4690}"/>
                </a:ext>
              </a:extLst>
            </p:cNvPr>
            <p:cNvGrpSpPr/>
            <p:nvPr/>
          </p:nvGrpSpPr>
          <p:grpSpPr>
            <a:xfrm>
              <a:off x="5532325" y="3503166"/>
              <a:ext cx="325028" cy="2976997"/>
              <a:chOff x="7020719" y="3130450"/>
              <a:chExt cx="325028" cy="2976997"/>
            </a:xfrm>
          </p:grpSpPr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22B262E6-ED2C-47F7-9502-25D74F2C8FB4}"/>
                  </a:ext>
                </a:extLst>
              </p:cNvPr>
              <p:cNvGrpSpPr/>
              <p:nvPr/>
            </p:nvGrpSpPr>
            <p:grpSpPr>
              <a:xfrm>
                <a:off x="7020719" y="3808758"/>
                <a:ext cx="325028" cy="2298689"/>
                <a:chOff x="7020719" y="3808758"/>
                <a:chExt cx="325028" cy="2298689"/>
              </a:xfrm>
            </p:grpSpPr>
            <p:sp>
              <p:nvSpPr>
                <p:cNvPr id="64" name="Cube 63">
                  <a:extLst>
                    <a:ext uri="{FF2B5EF4-FFF2-40B4-BE49-F238E27FC236}">
                      <a16:creationId xmlns:a16="http://schemas.microsoft.com/office/drawing/2014/main" id="{A53BFACD-FB5F-4BD0-990E-990E113D38A2}"/>
                    </a:ext>
                  </a:extLst>
                </p:cNvPr>
                <p:cNvSpPr/>
                <p:nvPr/>
              </p:nvSpPr>
              <p:spPr>
                <a:xfrm>
                  <a:off x="7023935" y="5781844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" name="Cube 64">
                  <a:extLst>
                    <a:ext uri="{FF2B5EF4-FFF2-40B4-BE49-F238E27FC236}">
                      <a16:creationId xmlns:a16="http://schemas.microsoft.com/office/drawing/2014/main" id="{DF7C6E19-E750-4A42-BB20-DB515028C1DC}"/>
                    </a:ext>
                  </a:extLst>
                </p:cNvPr>
                <p:cNvSpPr/>
                <p:nvPr/>
              </p:nvSpPr>
              <p:spPr>
                <a:xfrm>
                  <a:off x="7026264" y="5538996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" name="Cube 65">
                  <a:extLst>
                    <a:ext uri="{FF2B5EF4-FFF2-40B4-BE49-F238E27FC236}">
                      <a16:creationId xmlns:a16="http://schemas.microsoft.com/office/drawing/2014/main" id="{97CD6B81-17DF-48CA-B513-FC95ABD8F4B1}"/>
                    </a:ext>
                  </a:extLst>
                </p:cNvPr>
                <p:cNvSpPr/>
                <p:nvPr/>
              </p:nvSpPr>
              <p:spPr>
                <a:xfrm>
                  <a:off x="7026265" y="528890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" name="Cube 66">
                  <a:extLst>
                    <a:ext uri="{FF2B5EF4-FFF2-40B4-BE49-F238E27FC236}">
                      <a16:creationId xmlns:a16="http://schemas.microsoft.com/office/drawing/2014/main" id="{F50FA7AC-DDA2-48DF-B96A-CFF2F110578B}"/>
                    </a:ext>
                  </a:extLst>
                </p:cNvPr>
                <p:cNvSpPr/>
                <p:nvPr/>
              </p:nvSpPr>
              <p:spPr>
                <a:xfrm>
                  <a:off x="7026265" y="503575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" name="Cube 67">
                  <a:extLst>
                    <a:ext uri="{FF2B5EF4-FFF2-40B4-BE49-F238E27FC236}">
                      <a16:creationId xmlns:a16="http://schemas.microsoft.com/office/drawing/2014/main" id="{5C09FEEC-8718-4B62-8AF6-04D7D8715630}"/>
                    </a:ext>
                  </a:extLst>
                </p:cNvPr>
                <p:cNvSpPr/>
                <p:nvPr/>
              </p:nvSpPr>
              <p:spPr>
                <a:xfrm>
                  <a:off x="7024555" y="4800502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" name="Cube 68">
                  <a:extLst>
                    <a:ext uri="{FF2B5EF4-FFF2-40B4-BE49-F238E27FC236}">
                      <a16:creationId xmlns:a16="http://schemas.microsoft.com/office/drawing/2014/main" id="{0CFCB553-EC1D-4E97-8129-1FD0A057E9E7}"/>
                    </a:ext>
                  </a:extLst>
                </p:cNvPr>
                <p:cNvSpPr/>
                <p:nvPr/>
              </p:nvSpPr>
              <p:spPr>
                <a:xfrm>
                  <a:off x="7020719" y="4554845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" name="Cube 69">
                  <a:extLst>
                    <a:ext uri="{FF2B5EF4-FFF2-40B4-BE49-F238E27FC236}">
                      <a16:creationId xmlns:a16="http://schemas.microsoft.com/office/drawing/2014/main" id="{8C440CC9-9EEC-4D7E-AD87-5DD918138D57}"/>
                    </a:ext>
                  </a:extLst>
                </p:cNvPr>
                <p:cNvSpPr/>
                <p:nvPr/>
              </p:nvSpPr>
              <p:spPr>
                <a:xfrm>
                  <a:off x="7023048" y="431199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" name="Cube 70">
                  <a:extLst>
                    <a:ext uri="{FF2B5EF4-FFF2-40B4-BE49-F238E27FC236}">
                      <a16:creationId xmlns:a16="http://schemas.microsoft.com/office/drawing/2014/main" id="{A6A67DD8-06B8-4E83-99E3-C973CB67F4DF}"/>
                    </a:ext>
                  </a:extLst>
                </p:cNvPr>
                <p:cNvSpPr/>
                <p:nvPr/>
              </p:nvSpPr>
              <p:spPr>
                <a:xfrm>
                  <a:off x="7023049" y="4061908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" name="Cube 71">
                  <a:extLst>
                    <a:ext uri="{FF2B5EF4-FFF2-40B4-BE49-F238E27FC236}">
                      <a16:creationId xmlns:a16="http://schemas.microsoft.com/office/drawing/2014/main" id="{85E02A3E-82D2-4539-AF71-9C7B6E6CBD88}"/>
                    </a:ext>
                  </a:extLst>
                </p:cNvPr>
                <p:cNvSpPr/>
                <p:nvPr/>
              </p:nvSpPr>
              <p:spPr>
                <a:xfrm>
                  <a:off x="7023049" y="3808758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54C8D966-DA8C-4748-B0BA-F1183EEA0AEA}"/>
                  </a:ext>
                </a:extLst>
              </p:cNvPr>
              <p:cNvGrpSpPr/>
              <p:nvPr/>
            </p:nvGrpSpPr>
            <p:grpSpPr>
              <a:xfrm>
                <a:off x="7021339" y="3130450"/>
                <a:ext cx="321811" cy="768656"/>
                <a:chOff x="7021339" y="3130450"/>
                <a:chExt cx="321811" cy="768656"/>
              </a:xfrm>
            </p:grpSpPr>
            <p:sp>
              <p:nvSpPr>
                <p:cNvPr id="61" name="Cube 60">
                  <a:extLst>
                    <a:ext uri="{FF2B5EF4-FFF2-40B4-BE49-F238E27FC236}">
                      <a16:creationId xmlns:a16="http://schemas.microsoft.com/office/drawing/2014/main" id="{0C9C0ACC-546F-4664-86B8-5E651A0992E1}"/>
                    </a:ext>
                  </a:extLst>
                </p:cNvPr>
                <p:cNvSpPr/>
                <p:nvPr/>
              </p:nvSpPr>
              <p:spPr>
                <a:xfrm>
                  <a:off x="7021339" y="3573503"/>
                  <a:ext cx="319482" cy="325603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" name="Cube 61">
                  <a:extLst>
                    <a:ext uri="{FF2B5EF4-FFF2-40B4-BE49-F238E27FC236}">
                      <a16:creationId xmlns:a16="http://schemas.microsoft.com/office/drawing/2014/main" id="{F419DC89-1303-49F5-A518-453F3E1DAAAC}"/>
                    </a:ext>
                  </a:extLst>
                </p:cNvPr>
                <p:cNvSpPr/>
                <p:nvPr/>
              </p:nvSpPr>
              <p:spPr>
                <a:xfrm>
                  <a:off x="7021339" y="3373298"/>
                  <a:ext cx="319482" cy="325603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" name="Cube 62">
                  <a:extLst>
                    <a:ext uri="{FF2B5EF4-FFF2-40B4-BE49-F238E27FC236}">
                      <a16:creationId xmlns:a16="http://schemas.microsoft.com/office/drawing/2014/main" id="{25F4E50D-3DCF-4E96-BDCF-2675DC751956}"/>
                    </a:ext>
                  </a:extLst>
                </p:cNvPr>
                <p:cNvSpPr/>
                <p:nvPr/>
              </p:nvSpPr>
              <p:spPr>
                <a:xfrm>
                  <a:off x="7023668" y="3130450"/>
                  <a:ext cx="319482" cy="325603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4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2 more/less than any number up to 20, recording the hops on a beaded line.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8" y="1570972"/>
            <a:ext cx="8829675" cy="104632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5488222" y="1950690"/>
            <a:ext cx="418704" cy="616441"/>
            <a:chOff x="5553307" y="3595458"/>
            <a:chExt cx="418704" cy="616441"/>
          </a:xfrm>
        </p:grpSpPr>
        <p:sp>
          <p:nvSpPr>
            <p:cNvPr id="5" name="Rectangle 4"/>
            <p:cNvSpPr/>
            <p:nvPr/>
          </p:nvSpPr>
          <p:spPr>
            <a:xfrm>
              <a:off x="5553307" y="3842567"/>
              <a:ext cx="4187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13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762659" y="3595458"/>
              <a:ext cx="0" cy="3361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Speech Bubble: Rectangle with Corners Rounded 14">
            <a:extLst>
              <a:ext uri="{FF2B5EF4-FFF2-40B4-BE49-F238E27FC236}">
                <a16:creationId xmlns:a16="http://schemas.microsoft.com/office/drawing/2014/main" id="{33A118E9-4FBA-4F4E-97F1-10B297E4A984}"/>
              </a:ext>
            </a:extLst>
          </p:cNvPr>
          <p:cNvSpPr/>
          <p:nvPr/>
        </p:nvSpPr>
        <p:spPr>
          <a:xfrm>
            <a:off x="730795" y="3101058"/>
            <a:ext cx="2828359" cy="1867686"/>
          </a:xfrm>
          <a:prstGeom prst="cloudCallout">
            <a:avLst>
              <a:gd name="adj1" fmla="val 59822"/>
              <a:gd name="adj2" fmla="val 58716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How many cubes now?</a:t>
            </a:r>
          </a:p>
        </p:txBody>
      </p:sp>
      <p:sp>
        <p:nvSpPr>
          <p:cNvPr id="37" name="Speech Bubble: Rectangle with Corners Rounded 14">
            <a:extLst>
              <a:ext uri="{FF2B5EF4-FFF2-40B4-BE49-F238E27FC236}">
                <a16:creationId xmlns:a16="http://schemas.microsoft.com/office/drawing/2014/main" id="{33A118E9-4FBA-4F4E-97F1-10B297E4A984}"/>
              </a:ext>
            </a:extLst>
          </p:cNvPr>
          <p:cNvSpPr/>
          <p:nvPr/>
        </p:nvSpPr>
        <p:spPr>
          <a:xfrm>
            <a:off x="523552" y="3041897"/>
            <a:ext cx="3144870" cy="1920691"/>
          </a:xfrm>
          <a:prstGeom prst="cloudCallout">
            <a:avLst>
              <a:gd name="adj1" fmla="val 54630"/>
              <a:gd name="adj2" fmla="val 57016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4A76"/>
            </a:solidFill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Where is this number on the beaded line?</a:t>
            </a:r>
          </a:p>
        </p:txBody>
      </p:sp>
      <p:pic>
        <p:nvPicPr>
          <p:cNvPr id="2052" name="Picture 4" descr="Orange, Circle, Logo, Round, Element, Design, Splas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855" y="2114407"/>
            <a:ext cx="542817" cy="53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6" name="Group 55"/>
          <p:cNvGrpSpPr/>
          <p:nvPr/>
        </p:nvGrpSpPr>
        <p:grpSpPr>
          <a:xfrm>
            <a:off x="5697574" y="704710"/>
            <a:ext cx="856689" cy="1493089"/>
            <a:chOff x="5697574" y="704710"/>
            <a:chExt cx="856689" cy="1493089"/>
          </a:xfrm>
        </p:grpSpPr>
        <p:sp>
          <p:nvSpPr>
            <p:cNvPr id="8" name="Rectangle 7"/>
            <p:cNvSpPr/>
            <p:nvPr/>
          </p:nvSpPr>
          <p:spPr>
            <a:xfrm>
              <a:off x="5865634" y="704710"/>
              <a:ext cx="4700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+ 2</a:t>
              </a:r>
            </a:p>
          </p:txBody>
        </p:sp>
        <p:sp>
          <p:nvSpPr>
            <p:cNvPr id="55" name="Circular Arrow 54"/>
            <p:cNvSpPr/>
            <p:nvPr/>
          </p:nvSpPr>
          <p:spPr>
            <a:xfrm>
              <a:off x="5697574" y="950687"/>
              <a:ext cx="856689" cy="1247112"/>
            </a:xfrm>
            <a:prstGeom prst="circular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35" name="Cube 34"/>
          <p:cNvSpPr/>
          <p:nvPr/>
        </p:nvSpPr>
        <p:spPr>
          <a:xfrm>
            <a:off x="5583271" y="2968467"/>
            <a:ext cx="319482" cy="325603"/>
          </a:xfrm>
          <a:prstGeom prst="cub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Cube 33"/>
          <p:cNvSpPr/>
          <p:nvPr/>
        </p:nvSpPr>
        <p:spPr>
          <a:xfrm>
            <a:off x="5583271" y="2714730"/>
            <a:ext cx="319482" cy="325603"/>
          </a:xfrm>
          <a:prstGeom prst="cub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14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7" grpId="0" animBg="1"/>
      <p:bldP spid="35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5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2 more/less than any number up to 20, recording the hops on a beaded line.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8" y="1570972"/>
            <a:ext cx="8829675" cy="104632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5488222" y="1950690"/>
            <a:ext cx="418704" cy="616441"/>
            <a:chOff x="5553307" y="3595458"/>
            <a:chExt cx="418704" cy="616441"/>
          </a:xfrm>
        </p:grpSpPr>
        <p:sp>
          <p:nvSpPr>
            <p:cNvPr id="5" name="Rectangle 4"/>
            <p:cNvSpPr/>
            <p:nvPr/>
          </p:nvSpPr>
          <p:spPr>
            <a:xfrm>
              <a:off x="5553307" y="3842567"/>
              <a:ext cx="4187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13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762659" y="3595458"/>
              <a:ext cx="0" cy="3361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5377F9E-D2A2-4BA3-B120-59FF6DB0C5D4}"/>
              </a:ext>
            </a:extLst>
          </p:cNvPr>
          <p:cNvGrpSpPr/>
          <p:nvPr/>
        </p:nvGrpSpPr>
        <p:grpSpPr>
          <a:xfrm>
            <a:off x="812912" y="2997260"/>
            <a:ext cx="3111388" cy="1804538"/>
            <a:chOff x="4298496" y="4063018"/>
            <a:chExt cx="2801678" cy="15691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2" name="Speech Bubble: Rectangle with Corners Rounded 14">
              <a:extLst>
                <a:ext uri="{FF2B5EF4-FFF2-40B4-BE49-F238E27FC236}">
                  <a16:creationId xmlns:a16="http://schemas.microsoft.com/office/drawing/2014/main" id="{33A118E9-4FBA-4F4E-97F1-10B297E4A984}"/>
                </a:ext>
              </a:extLst>
            </p:cNvPr>
            <p:cNvSpPr/>
            <p:nvPr/>
          </p:nvSpPr>
          <p:spPr>
            <a:xfrm>
              <a:off x="4298496" y="4063018"/>
              <a:ext cx="2801678" cy="1569186"/>
            </a:xfrm>
            <a:prstGeom prst="cloudCallout">
              <a:avLst>
                <a:gd name="adj1" fmla="val 59822"/>
                <a:gd name="adj2" fmla="val 58716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number sentence can we write?</a:t>
              </a:r>
            </a:p>
          </p:txBody>
        </p: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EEC1D852-2E0F-4198-9E1C-668A9B27AF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626178" y="4160015"/>
              <a:ext cx="256698" cy="556869"/>
            </a:xfrm>
            <a:prstGeom prst="rect">
              <a:avLst/>
            </a:prstGeom>
          </p:spPr>
        </p:pic>
      </p:grpSp>
      <p:pic>
        <p:nvPicPr>
          <p:cNvPr id="2052" name="Picture 4" descr="Orange, Circle, Logo, Round, Element, Design, Splas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855" y="2114407"/>
            <a:ext cx="542817" cy="53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6" name="Group 55"/>
          <p:cNvGrpSpPr/>
          <p:nvPr/>
        </p:nvGrpSpPr>
        <p:grpSpPr>
          <a:xfrm>
            <a:off x="5697574" y="704710"/>
            <a:ext cx="856689" cy="1493089"/>
            <a:chOff x="5697574" y="704710"/>
            <a:chExt cx="856689" cy="1493089"/>
          </a:xfrm>
        </p:grpSpPr>
        <p:sp>
          <p:nvSpPr>
            <p:cNvPr id="8" name="Rectangle 7"/>
            <p:cNvSpPr/>
            <p:nvPr/>
          </p:nvSpPr>
          <p:spPr>
            <a:xfrm>
              <a:off x="5865634" y="704710"/>
              <a:ext cx="4700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+ 2</a:t>
              </a:r>
            </a:p>
          </p:txBody>
        </p:sp>
        <p:sp>
          <p:nvSpPr>
            <p:cNvPr id="55" name="Circular Arrow 54"/>
            <p:cNvSpPr/>
            <p:nvPr/>
          </p:nvSpPr>
          <p:spPr>
            <a:xfrm>
              <a:off x="5697574" y="950687"/>
              <a:ext cx="856689" cy="1247112"/>
            </a:xfrm>
            <a:prstGeom prst="circular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992130" y="5046593"/>
            <a:ext cx="393889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600" b="1" dirty="0"/>
              <a:t>13 + 2 = 15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09D666B-AEB8-4255-92CB-166E9463D172}"/>
              </a:ext>
            </a:extLst>
          </p:cNvPr>
          <p:cNvGrpSpPr/>
          <p:nvPr/>
        </p:nvGrpSpPr>
        <p:grpSpPr>
          <a:xfrm>
            <a:off x="5576481" y="3218010"/>
            <a:ext cx="326272" cy="3225426"/>
            <a:chOff x="5531081" y="3503166"/>
            <a:chExt cx="326272" cy="3225426"/>
          </a:xfrm>
        </p:grpSpPr>
        <p:sp>
          <p:nvSpPr>
            <p:cNvPr id="37" name="Cube 36">
              <a:extLst>
                <a:ext uri="{FF2B5EF4-FFF2-40B4-BE49-F238E27FC236}">
                  <a16:creationId xmlns:a16="http://schemas.microsoft.com/office/drawing/2014/main" id="{6192EC6D-E94F-4735-9556-DB9B3D8142ED}"/>
                </a:ext>
              </a:extLst>
            </p:cNvPr>
            <p:cNvSpPr/>
            <p:nvPr/>
          </p:nvSpPr>
          <p:spPr>
            <a:xfrm>
              <a:off x="5531081" y="6402989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241774B4-E47D-4C47-9F4A-A8B3497608DF}"/>
                </a:ext>
              </a:extLst>
            </p:cNvPr>
            <p:cNvGrpSpPr/>
            <p:nvPr/>
          </p:nvGrpSpPr>
          <p:grpSpPr>
            <a:xfrm>
              <a:off x="5532325" y="3503166"/>
              <a:ext cx="325028" cy="2976997"/>
              <a:chOff x="7020719" y="3130450"/>
              <a:chExt cx="325028" cy="2976997"/>
            </a:xfrm>
          </p:grpSpPr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18A5E19A-5F2D-4060-90DC-2BE696412BFF}"/>
                  </a:ext>
                </a:extLst>
              </p:cNvPr>
              <p:cNvGrpSpPr/>
              <p:nvPr/>
            </p:nvGrpSpPr>
            <p:grpSpPr>
              <a:xfrm>
                <a:off x="7020719" y="3808758"/>
                <a:ext cx="325028" cy="2298689"/>
                <a:chOff x="7020719" y="3808758"/>
                <a:chExt cx="325028" cy="2298689"/>
              </a:xfrm>
            </p:grpSpPr>
            <p:sp>
              <p:nvSpPr>
                <p:cNvPr id="44" name="Cube 43">
                  <a:extLst>
                    <a:ext uri="{FF2B5EF4-FFF2-40B4-BE49-F238E27FC236}">
                      <a16:creationId xmlns:a16="http://schemas.microsoft.com/office/drawing/2014/main" id="{66C47842-4DFC-4951-9F78-4C610FD5D1B9}"/>
                    </a:ext>
                  </a:extLst>
                </p:cNvPr>
                <p:cNvSpPr/>
                <p:nvPr/>
              </p:nvSpPr>
              <p:spPr>
                <a:xfrm>
                  <a:off x="7023935" y="5781844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Cube 44">
                  <a:extLst>
                    <a:ext uri="{FF2B5EF4-FFF2-40B4-BE49-F238E27FC236}">
                      <a16:creationId xmlns:a16="http://schemas.microsoft.com/office/drawing/2014/main" id="{37F0924C-C139-4C67-96B0-5DFC70676BA7}"/>
                    </a:ext>
                  </a:extLst>
                </p:cNvPr>
                <p:cNvSpPr/>
                <p:nvPr/>
              </p:nvSpPr>
              <p:spPr>
                <a:xfrm>
                  <a:off x="7026264" y="5538996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6" name="Cube 45">
                  <a:extLst>
                    <a:ext uri="{FF2B5EF4-FFF2-40B4-BE49-F238E27FC236}">
                      <a16:creationId xmlns:a16="http://schemas.microsoft.com/office/drawing/2014/main" id="{4F594420-6992-4E7B-942B-DBFC98D41D6D}"/>
                    </a:ext>
                  </a:extLst>
                </p:cNvPr>
                <p:cNvSpPr/>
                <p:nvPr/>
              </p:nvSpPr>
              <p:spPr>
                <a:xfrm>
                  <a:off x="7026265" y="528890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" name="Cube 46">
                  <a:extLst>
                    <a:ext uri="{FF2B5EF4-FFF2-40B4-BE49-F238E27FC236}">
                      <a16:creationId xmlns:a16="http://schemas.microsoft.com/office/drawing/2014/main" id="{BC4BFEEC-E648-4455-8666-7E1FC08E92BF}"/>
                    </a:ext>
                  </a:extLst>
                </p:cNvPr>
                <p:cNvSpPr/>
                <p:nvPr/>
              </p:nvSpPr>
              <p:spPr>
                <a:xfrm>
                  <a:off x="7026265" y="503575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" name="Cube 47">
                  <a:extLst>
                    <a:ext uri="{FF2B5EF4-FFF2-40B4-BE49-F238E27FC236}">
                      <a16:creationId xmlns:a16="http://schemas.microsoft.com/office/drawing/2014/main" id="{BB367A8F-349E-4A0F-AD4C-C38ED94AF82D}"/>
                    </a:ext>
                  </a:extLst>
                </p:cNvPr>
                <p:cNvSpPr/>
                <p:nvPr/>
              </p:nvSpPr>
              <p:spPr>
                <a:xfrm>
                  <a:off x="7024555" y="4800502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" name="Cube 48">
                  <a:extLst>
                    <a:ext uri="{FF2B5EF4-FFF2-40B4-BE49-F238E27FC236}">
                      <a16:creationId xmlns:a16="http://schemas.microsoft.com/office/drawing/2014/main" id="{6D3B8FA2-96C7-4CF2-9C2A-6317FC3A9A65}"/>
                    </a:ext>
                  </a:extLst>
                </p:cNvPr>
                <p:cNvSpPr/>
                <p:nvPr/>
              </p:nvSpPr>
              <p:spPr>
                <a:xfrm>
                  <a:off x="7020719" y="4554845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" name="Cube 49">
                  <a:extLst>
                    <a:ext uri="{FF2B5EF4-FFF2-40B4-BE49-F238E27FC236}">
                      <a16:creationId xmlns:a16="http://schemas.microsoft.com/office/drawing/2014/main" id="{46E61B2F-2E98-432C-A900-EB231E271546}"/>
                    </a:ext>
                  </a:extLst>
                </p:cNvPr>
                <p:cNvSpPr/>
                <p:nvPr/>
              </p:nvSpPr>
              <p:spPr>
                <a:xfrm>
                  <a:off x="7023048" y="431199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" name="Cube 50">
                  <a:extLst>
                    <a:ext uri="{FF2B5EF4-FFF2-40B4-BE49-F238E27FC236}">
                      <a16:creationId xmlns:a16="http://schemas.microsoft.com/office/drawing/2014/main" id="{0C51E209-8AB0-4B91-AF01-07672C0A97E8}"/>
                    </a:ext>
                  </a:extLst>
                </p:cNvPr>
                <p:cNvSpPr/>
                <p:nvPr/>
              </p:nvSpPr>
              <p:spPr>
                <a:xfrm>
                  <a:off x="7023049" y="4061908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" name="Cube 51">
                  <a:extLst>
                    <a:ext uri="{FF2B5EF4-FFF2-40B4-BE49-F238E27FC236}">
                      <a16:creationId xmlns:a16="http://schemas.microsoft.com/office/drawing/2014/main" id="{0EFB8AF2-823C-417A-B48D-FC76F5EB453B}"/>
                    </a:ext>
                  </a:extLst>
                </p:cNvPr>
                <p:cNvSpPr/>
                <p:nvPr/>
              </p:nvSpPr>
              <p:spPr>
                <a:xfrm>
                  <a:off x="7023049" y="3808758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E5F023C9-590E-4CFC-847E-520630EB9B88}"/>
                  </a:ext>
                </a:extLst>
              </p:cNvPr>
              <p:cNvGrpSpPr/>
              <p:nvPr/>
            </p:nvGrpSpPr>
            <p:grpSpPr>
              <a:xfrm>
                <a:off x="7021339" y="3130450"/>
                <a:ext cx="321811" cy="768656"/>
                <a:chOff x="7021339" y="3130450"/>
                <a:chExt cx="321811" cy="768656"/>
              </a:xfrm>
            </p:grpSpPr>
            <p:sp>
              <p:nvSpPr>
                <p:cNvPr id="41" name="Cube 40">
                  <a:extLst>
                    <a:ext uri="{FF2B5EF4-FFF2-40B4-BE49-F238E27FC236}">
                      <a16:creationId xmlns:a16="http://schemas.microsoft.com/office/drawing/2014/main" id="{9D7BC840-3230-480B-83B5-33796F3D6C99}"/>
                    </a:ext>
                  </a:extLst>
                </p:cNvPr>
                <p:cNvSpPr/>
                <p:nvPr/>
              </p:nvSpPr>
              <p:spPr>
                <a:xfrm>
                  <a:off x="7021339" y="3573503"/>
                  <a:ext cx="319482" cy="325603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" name="Cube 41">
                  <a:extLst>
                    <a:ext uri="{FF2B5EF4-FFF2-40B4-BE49-F238E27FC236}">
                      <a16:creationId xmlns:a16="http://schemas.microsoft.com/office/drawing/2014/main" id="{656B2AC9-FF1E-4F54-8657-CAED8008123B}"/>
                    </a:ext>
                  </a:extLst>
                </p:cNvPr>
                <p:cNvSpPr/>
                <p:nvPr/>
              </p:nvSpPr>
              <p:spPr>
                <a:xfrm>
                  <a:off x="7021339" y="3373298"/>
                  <a:ext cx="319482" cy="325603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" name="Cube 42">
                  <a:extLst>
                    <a:ext uri="{FF2B5EF4-FFF2-40B4-BE49-F238E27FC236}">
                      <a16:creationId xmlns:a16="http://schemas.microsoft.com/office/drawing/2014/main" id="{43556390-76F1-48BE-B737-3188D47EA1A6}"/>
                    </a:ext>
                  </a:extLst>
                </p:cNvPr>
                <p:cNvSpPr/>
                <p:nvPr/>
              </p:nvSpPr>
              <p:spPr>
                <a:xfrm>
                  <a:off x="7023668" y="3130450"/>
                  <a:ext cx="319482" cy="325603"/>
                </a:xfrm>
                <a:prstGeom prst="cube">
                  <a:avLst/>
                </a:prstGeom>
                <a:solidFill>
                  <a:srgbClr val="FFC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sp>
        <p:nvSpPr>
          <p:cNvPr id="53" name="Cube 52">
            <a:extLst>
              <a:ext uri="{FF2B5EF4-FFF2-40B4-BE49-F238E27FC236}">
                <a16:creationId xmlns:a16="http://schemas.microsoft.com/office/drawing/2014/main" id="{DE95014D-F230-46A3-BF2D-188B0A2CB3D8}"/>
              </a:ext>
            </a:extLst>
          </p:cNvPr>
          <p:cNvSpPr/>
          <p:nvPr/>
        </p:nvSpPr>
        <p:spPr>
          <a:xfrm>
            <a:off x="5583271" y="2968467"/>
            <a:ext cx="319482" cy="325603"/>
          </a:xfrm>
          <a:prstGeom prst="cub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Cube 53">
            <a:extLst>
              <a:ext uri="{FF2B5EF4-FFF2-40B4-BE49-F238E27FC236}">
                <a16:creationId xmlns:a16="http://schemas.microsoft.com/office/drawing/2014/main" id="{0CF806B7-4057-4F94-8475-D29AAC7E0D86}"/>
              </a:ext>
            </a:extLst>
          </p:cNvPr>
          <p:cNvSpPr/>
          <p:nvPr/>
        </p:nvSpPr>
        <p:spPr>
          <a:xfrm>
            <a:off x="5583271" y="2714730"/>
            <a:ext cx="319482" cy="325603"/>
          </a:xfrm>
          <a:prstGeom prst="cub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30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6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2 more/less than any number up to 20, recording the hops on a beaded line.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8" y="1570972"/>
            <a:ext cx="8829675" cy="104632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5488222" y="1950690"/>
            <a:ext cx="418704" cy="616441"/>
            <a:chOff x="5553307" y="3595458"/>
            <a:chExt cx="418704" cy="616441"/>
          </a:xfrm>
        </p:grpSpPr>
        <p:sp>
          <p:nvSpPr>
            <p:cNvPr id="5" name="Rectangle 4"/>
            <p:cNvSpPr/>
            <p:nvPr/>
          </p:nvSpPr>
          <p:spPr>
            <a:xfrm>
              <a:off x="5553307" y="3842567"/>
              <a:ext cx="4187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13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762659" y="3595458"/>
              <a:ext cx="0" cy="3361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5377F9E-D2A2-4BA3-B120-59FF6DB0C5D4}"/>
              </a:ext>
            </a:extLst>
          </p:cNvPr>
          <p:cNvGrpSpPr/>
          <p:nvPr/>
        </p:nvGrpSpPr>
        <p:grpSpPr>
          <a:xfrm>
            <a:off x="812912" y="2997260"/>
            <a:ext cx="2801678" cy="1569186"/>
            <a:chOff x="4298496" y="4063018"/>
            <a:chExt cx="2801678" cy="15691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2" name="Speech Bubble: Rectangle with Corners Rounded 14">
              <a:extLst>
                <a:ext uri="{FF2B5EF4-FFF2-40B4-BE49-F238E27FC236}">
                  <a16:creationId xmlns:a16="http://schemas.microsoft.com/office/drawing/2014/main" id="{33A118E9-4FBA-4F4E-97F1-10B297E4A984}"/>
                </a:ext>
              </a:extLst>
            </p:cNvPr>
            <p:cNvSpPr/>
            <p:nvPr/>
          </p:nvSpPr>
          <p:spPr>
            <a:xfrm>
              <a:off x="4298496" y="4063018"/>
              <a:ext cx="2801678" cy="1569186"/>
            </a:xfrm>
            <a:prstGeom prst="cloudCallout">
              <a:avLst>
                <a:gd name="adj1" fmla="val 59822"/>
                <a:gd name="adj2" fmla="val 58716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How many cubes now?</a:t>
              </a:r>
            </a:p>
          </p:txBody>
        </p: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EEC1D852-2E0F-4198-9E1C-668A9B27AF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443398" y="4287950"/>
              <a:ext cx="391606" cy="849534"/>
            </a:xfrm>
            <a:prstGeom prst="rect">
              <a:avLst/>
            </a:prstGeom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5377F9E-D2A2-4BA3-B120-59FF6DB0C5D4}"/>
              </a:ext>
            </a:extLst>
          </p:cNvPr>
          <p:cNvGrpSpPr/>
          <p:nvPr/>
        </p:nvGrpSpPr>
        <p:grpSpPr>
          <a:xfrm>
            <a:off x="641316" y="2832781"/>
            <a:ext cx="3144870" cy="1920691"/>
            <a:chOff x="4298496" y="4063018"/>
            <a:chExt cx="2801678" cy="15691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7" name="Speech Bubble: Rectangle with Corners Rounded 14">
              <a:extLst>
                <a:ext uri="{FF2B5EF4-FFF2-40B4-BE49-F238E27FC236}">
                  <a16:creationId xmlns:a16="http://schemas.microsoft.com/office/drawing/2014/main" id="{33A118E9-4FBA-4F4E-97F1-10B297E4A984}"/>
                </a:ext>
              </a:extLst>
            </p:cNvPr>
            <p:cNvSpPr/>
            <p:nvPr/>
          </p:nvSpPr>
          <p:spPr>
            <a:xfrm>
              <a:off x="4298496" y="4063018"/>
              <a:ext cx="2801678" cy="1569186"/>
            </a:xfrm>
            <a:prstGeom prst="cloudCallout">
              <a:avLst>
                <a:gd name="adj1" fmla="val 59822"/>
                <a:gd name="adj2" fmla="val 58716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Where is this number on the beaded line?</a:t>
              </a:r>
            </a:p>
          </p:txBody>
        </p:sp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EEC1D852-2E0F-4198-9E1C-668A9B27AF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668951" y="4197396"/>
              <a:ext cx="237111" cy="514379"/>
            </a:xfrm>
            <a:prstGeom prst="rect">
              <a:avLst/>
            </a:prstGeom>
          </p:spPr>
        </p:pic>
      </p:grpSp>
      <p:pic>
        <p:nvPicPr>
          <p:cNvPr id="2052" name="Picture 4" descr="Orange, Circle, Logo, Round, Element, Design, Splas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448" y="2118767"/>
            <a:ext cx="542817" cy="53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6" name="Group 55"/>
          <p:cNvGrpSpPr/>
          <p:nvPr/>
        </p:nvGrpSpPr>
        <p:grpSpPr>
          <a:xfrm flipH="1">
            <a:off x="4791154" y="709053"/>
            <a:ext cx="992292" cy="1493089"/>
            <a:chOff x="5697574" y="704710"/>
            <a:chExt cx="856689" cy="1493089"/>
          </a:xfrm>
        </p:grpSpPr>
        <p:sp>
          <p:nvSpPr>
            <p:cNvPr id="8" name="Rectangle 7"/>
            <p:cNvSpPr/>
            <p:nvPr/>
          </p:nvSpPr>
          <p:spPr>
            <a:xfrm>
              <a:off x="5922943" y="704710"/>
              <a:ext cx="4126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- 2 </a:t>
              </a:r>
            </a:p>
          </p:txBody>
        </p:sp>
        <p:sp>
          <p:nvSpPr>
            <p:cNvPr id="55" name="Circular Arrow 54"/>
            <p:cNvSpPr/>
            <p:nvPr/>
          </p:nvSpPr>
          <p:spPr>
            <a:xfrm>
              <a:off x="5697574" y="950687"/>
              <a:ext cx="856689" cy="1247112"/>
            </a:xfrm>
            <a:prstGeom prst="circular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651113" y="1955033"/>
            <a:ext cx="418704" cy="616441"/>
            <a:chOff x="5553307" y="3595458"/>
            <a:chExt cx="418704" cy="616441"/>
          </a:xfrm>
        </p:grpSpPr>
        <p:sp>
          <p:nvSpPr>
            <p:cNvPr id="40" name="Rectangle 39"/>
            <p:cNvSpPr/>
            <p:nvPr/>
          </p:nvSpPr>
          <p:spPr>
            <a:xfrm>
              <a:off x="5553307" y="3842567"/>
              <a:ext cx="4187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11</a:t>
              </a:r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5762659" y="3595458"/>
              <a:ext cx="0" cy="3361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5EF811E-B77F-426A-9973-DB611B777AE0}"/>
              </a:ext>
            </a:extLst>
          </p:cNvPr>
          <p:cNvGrpSpPr/>
          <p:nvPr/>
        </p:nvGrpSpPr>
        <p:grpSpPr>
          <a:xfrm>
            <a:off x="5596356" y="3211024"/>
            <a:ext cx="326272" cy="2791321"/>
            <a:chOff x="5531081" y="3937271"/>
            <a:chExt cx="326272" cy="2791321"/>
          </a:xfrm>
        </p:grpSpPr>
        <p:sp>
          <p:nvSpPr>
            <p:cNvPr id="42" name="Cube 41">
              <a:extLst>
                <a:ext uri="{FF2B5EF4-FFF2-40B4-BE49-F238E27FC236}">
                  <a16:creationId xmlns:a16="http://schemas.microsoft.com/office/drawing/2014/main" id="{B422FC64-2A86-4D78-BD78-E8A2B37A4311}"/>
                </a:ext>
              </a:extLst>
            </p:cNvPr>
            <p:cNvSpPr/>
            <p:nvPr/>
          </p:nvSpPr>
          <p:spPr>
            <a:xfrm>
              <a:off x="5531081" y="6402989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BE2823CB-B31E-437E-AF4F-61709CC8783F}"/>
                </a:ext>
              </a:extLst>
            </p:cNvPr>
            <p:cNvGrpSpPr/>
            <p:nvPr/>
          </p:nvGrpSpPr>
          <p:grpSpPr>
            <a:xfrm>
              <a:off x="5532325" y="3937271"/>
              <a:ext cx="325028" cy="2542892"/>
              <a:chOff x="7020719" y="3564555"/>
              <a:chExt cx="325028" cy="2542892"/>
            </a:xfrm>
          </p:grpSpPr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AD176AD8-B91B-484A-8402-FE56DA0F0C94}"/>
                  </a:ext>
                </a:extLst>
              </p:cNvPr>
              <p:cNvGrpSpPr/>
              <p:nvPr/>
            </p:nvGrpSpPr>
            <p:grpSpPr>
              <a:xfrm>
                <a:off x="7020719" y="3808758"/>
                <a:ext cx="325028" cy="2298689"/>
                <a:chOff x="7020719" y="3808758"/>
                <a:chExt cx="325028" cy="2298689"/>
              </a:xfrm>
            </p:grpSpPr>
            <p:sp>
              <p:nvSpPr>
                <p:cNvPr id="49" name="Cube 48">
                  <a:extLst>
                    <a:ext uri="{FF2B5EF4-FFF2-40B4-BE49-F238E27FC236}">
                      <a16:creationId xmlns:a16="http://schemas.microsoft.com/office/drawing/2014/main" id="{6A4CB1FE-755A-4683-BCD2-FB0A659282DD}"/>
                    </a:ext>
                  </a:extLst>
                </p:cNvPr>
                <p:cNvSpPr/>
                <p:nvPr/>
              </p:nvSpPr>
              <p:spPr>
                <a:xfrm>
                  <a:off x="7023935" y="5781844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" name="Cube 49">
                  <a:extLst>
                    <a:ext uri="{FF2B5EF4-FFF2-40B4-BE49-F238E27FC236}">
                      <a16:creationId xmlns:a16="http://schemas.microsoft.com/office/drawing/2014/main" id="{4895DACA-C5E0-4D0B-86FE-B87F149CC8A0}"/>
                    </a:ext>
                  </a:extLst>
                </p:cNvPr>
                <p:cNvSpPr/>
                <p:nvPr/>
              </p:nvSpPr>
              <p:spPr>
                <a:xfrm>
                  <a:off x="7026264" y="5538996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" name="Cube 50">
                  <a:extLst>
                    <a:ext uri="{FF2B5EF4-FFF2-40B4-BE49-F238E27FC236}">
                      <a16:creationId xmlns:a16="http://schemas.microsoft.com/office/drawing/2014/main" id="{3875691E-8D61-4A6E-8C59-2A69930E61BA}"/>
                    </a:ext>
                  </a:extLst>
                </p:cNvPr>
                <p:cNvSpPr/>
                <p:nvPr/>
              </p:nvSpPr>
              <p:spPr>
                <a:xfrm>
                  <a:off x="7026265" y="528890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" name="Cube 51">
                  <a:extLst>
                    <a:ext uri="{FF2B5EF4-FFF2-40B4-BE49-F238E27FC236}">
                      <a16:creationId xmlns:a16="http://schemas.microsoft.com/office/drawing/2014/main" id="{B08C2425-DAFB-461C-B2D5-7117AEF2E0E3}"/>
                    </a:ext>
                  </a:extLst>
                </p:cNvPr>
                <p:cNvSpPr/>
                <p:nvPr/>
              </p:nvSpPr>
              <p:spPr>
                <a:xfrm>
                  <a:off x="7026265" y="503575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" name="Cube 52">
                  <a:extLst>
                    <a:ext uri="{FF2B5EF4-FFF2-40B4-BE49-F238E27FC236}">
                      <a16:creationId xmlns:a16="http://schemas.microsoft.com/office/drawing/2014/main" id="{96CB99C0-B36A-4FD0-BA54-BCEF3073C06A}"/>
                    </a:ext>
                  </a:extLst>
                </p:cNvPr>
                <p:cNvSpPr/>
                <p:nvPr/>
              </p:nvSpPr>
              <p:spPr>
                <a:xfrm>
                  <a:off x="7024555" y="4800502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" name="Cube 53">
                  <a:extLst>
                    <a:ext uri="{FF2B5EF4-FFF2-40B4-BE49-F238E27FC236}">
                      <a16:creationId xmlns:a16="http://schemas.microsoft.com/office/drawing/2014/main" id="{7102AC4D-682B-4EA5-B3F7-654CA134495A}"/>
                    </a:ext>
                  </a:extLst>
                </p:cNvPr>
                <p:cNvSpPr/>
                <p:nvPr/>
              </p:nvSpPr>
              <p:spPr>
                <a:xfrm>
                  <a:off x="7020719" y="4554845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" name="Cube 56">
                  <a:extLst>
                    <a:ext uri="{FF2B5EF4-FFF2-40B4-BE49-F238E27FC236}">
                      <a16:creationId xmlns:a16="http://schemas.microsoft.com/office/drawing/2014/main" id="{F44D2536-87E8-4362-9C03-4C57A6BD8F5B}"/>
                    </a:ext>
                  </a:extLst>
                </p:cNvPr>
                <p:cNvSpPr/>
                <p:nvPr/>
              </p:nvSpPr>
              <p:spPr>
                <a:xfrm>
                  <a:off x="7023048" y="431199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" name="Cube 57">
                  <a:extLst>
                    <a:ext uri="{FF2B5EF4-FFF2-40B4-BE49-F238E27FC236}">
                      <a16:creationId xmlns:a16="http://schemas.microsoft.com/office/drawing/2014/main" id="{791D972F-81EE-4F39-8D4A-E3A60DF2793F}"/>
                    </a:ext>
                  </a:extLst>
                </p:cNvPr>
                <p:cNvSpPr/>
                <p:nvPr/>
              </p:nvSpPr>
              <p:spPr>
                <a:xfrm>
                  <a:off x="7023049" y="4061908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" name="Cube 58">
                  <a:extLst>
                    <a:ext uri="{FF2B5EF4-FFF2-40B4-BE49-F238E27FC236}">
                      <a16:creationId xmlns:a16="http://schemas.microsoft.com/office/drawing/2014/main" id="{112F3DE7-36D5-473C-B16B-DDFE180F2A22}"/>
                    </a:ext>
                  </a:extLst>
                </p:cNvPr>
                <p:cNvSpPr/>
                <p:nvPr/>
              </p:nvSpPr>
              <p:spPr>
                <a:xfrm>
                  <a:off x="7023049" y="3808758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48" name="Cube 47">
                <a:extLst>
                  <a:ext uri="{FF2B5EF4-FFF2-40B4-BE49-F238E27FC236}">
                    <a16:creationId xmlns:a16="http://schemas.microsoft.com/office/drawing/2014/main" id="{6CAB16F6-2A71-4125-9A19-4DF00052D810}"/>
                  </a:ext>
                </a:extLst>
              </p:cNvPr>
              <p:cNvSpPr/>
              <p:nvPr/>
            </p:nvSpPr>
            <p:spPr>
              <a:xfrm>
                <a:off x="7023586" y="3564555"/>
                <a:ext cx="319482" cy="325603"/>
              </a:xfrm>
              <a:prstGeom prst="cub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sp>
        <p:nvSpPr>
          <p:cNvPr id="62" name="Cube 61">
            <a:extLst>
              <a:ext uri="{FF2B5EF4-FFF2-40B4-BE49-F238E27FC236}">
                <a16:creationId xmlns:a16="http://schemas.microsoft.com/office/drawing/2014/main" id="{8232B189-C7C9-4DDF-AE4C-82F4AAF7D990}"/>
              </a:ext>
            </a:extLst>
          </p:cNvPr>
          <p:cNvSpPr/>
          <p:nvPr/>
        </p:nvSpPr>
        <p:spPr>
          <a:xfrm>
            <a:off x="5601194" y="2961922"/>
            <a:ext cx="319482" cy="325603"/>
          </a:xfrm>
          <a:prstGeom prst="cub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Cube 62">
            <a:extLst>
              <a:ext uri="{FF2B5EF4-FFF2-40B4-BE49-F238E27FC236}">
                <a16:creationId xmlns:a16="http://schemas.microsoft.com/office/drawing/2014/main" id="{4CD91026-3FEC-4E3D-A643-9E5507873F17}"/>
              </a:ext>
            </a:extLst>
          </p:cNvPr>
          <p:cNvSpPr/>
          <p:nvPr/>
        </p:nvSpPr>
        <p:spPr>
          <a:xfrm>
            <a:off x="5600726" y="2716386"/>
            <a:ext cx="319482" cy="325603"/>
          </a:xfrm>
          <a:prstGeom prst="cub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21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500" fill="hold"/>
                                        <p:tgtEl>
                                          <p:spTgt spid="63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750" fill="hold"/>
                                        <p:tgtEl>
                                          <p:spTgt spid="62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750"/>
                            </p:stCondLst>
                            <p:childTnLst>
                              <p:par>
                                <p:cTn id="1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25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2" grpId="1" animBg="1"/>
      <p:bldP spid="63" grpId="0" animBg="1"/>
      <p:bldP spid="6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7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2 more/less than any number up to 20, recording the hops on a beaded line.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5377F9E-D2A2-4BA3-B120-59FF6DB0C5D4}"/>
              </a:ext>
            </a:extLst>
          </p:cNvPr>
          <p:cNvGrpSpPr/>
          <p:nvPr/>
        </p:nvGrpSpPr>
        <p:grpSpPr>
          <a:xfrm>
            <a:off x="812912" y="2997260"/>
            <a:ext cx="3111388" cy="1804538"/>
            <a:chOff x="4298496" y="4063018"/>
            <a:chExt cx="2801678" cy="15691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2" name="Speech Bubble: Rectangle with Corners Rounded 14">
              <a:extLst>
                <a:ext uri="{FF2B5EF4-FFF2-40B4-BE49-F238E27FC236}">
                  <a16:creationId xmlns:a16="http://schemas.microsoft.com/office/drawing/2014/main" id="{33A118E9-4FBA-4F4E-97F1-10B297E4A984}"/>
                </a:ext>
              </a:extLst>
            </p:cNvPr>
            <p:cNvSpPr/>
            <p:nvPr/>
          </p:nvSpPr>
          <p:spPr>
            <a:xfrm>
              <a:off x="4298496" y="4063018"/>
              <a:ext cx="2801678" cy="1569186"/>
            </a:xfrm>
            <a:prstGeom prst="cloudCallout">
              <a:avLst>
                <a:gd name="adj1" fmla="val 59822"/>
                <a:gd name="adj2" fmla="val 58716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4A76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sz="2000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number sentence can we write?</a:t>
              </a:r>
            </a:p>
          </p:txBody>
        </p: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EEC1D852-2E0F-4198-9E1C-668A9B27AF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443398" y="4287950"/>
              <a:ext cx="391606" cy="849534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/>
        </p:nvSpPr>
        <p:spPr>
          <a:xfrm>
            <a:off x="246588" y="4980644"/>
            <a:ext cx="393889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6600" b="1" dirty="0"/>
              <a:t>13 – 2 = 11</a:t>
            </a:r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8" y="1570972"/>
            <a:ext cx="8829675" cy="104632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0" name="Group 39"/>
          <p:cNvGrpSpPr/>
          <p:nvPr/>
        </p:nvGrpSpPr>
        <p:grpSpPr>
          <a:xfrm>
            <a:off x="5488222" y="1950690"/>
            <a:ext cx="418704" cy="616441"/>
            <a:chOff x="5553307" y="3595458"/>
            <a:chExt cx="418704" cy="616441"/>
          </a:xfrm>
        </p:grpSpPr>
        <p:sp>
          <p:nvSpPr>
            <p:cNvPr id="41" name="Rectangle 40"/>
            <p:cNvSpPr/>
            <p:nvPr/>
          </p:nvSpPr>
          <p:spPr>
            <a:xfrm>
              <a:off x="5553307" y="3842567"/>
              <a:ext cx="4187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13</a:t>
              </a:r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5762659" y="3595458"/>
              <a:ext cx="0" cy="3361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3" name="Picture 4" descr="Orange, Circle, Logo, Round, Element, Design, Splas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448" y="2118767"/>
            <a:ext cx="542817" cy="53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7" name="Group 46"/>
          <p:cNvGrpSpPr/>
          <p:nvPr/>
        </p:nvGrpSpPr>
        <p:grpSpPr>
          <a:xfrm>
            <a:off x="4651113" y="1955033"/>
            <a:ext cx="418704" cy="616441"/>
            <a:chOff x="5553307" y="3595458"/>
            <a:chExt cx="418704" cy="616441"/>
          </a:xfrm>
        </p:grpSpPr>
        <p:sp>
          <p:nvSpPr>
            <p:cNvPr id="48" name="Rectangle 47"/>
            <p:cNvSpPr/>
            <p:nvPr/>
          </p:nvSpPr>
          <p:spPr>
            <a:xfrm>
              <a:off x="5553307" y="3842567"/>
              <a:ext cx="4187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11</a:t>
              </a: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5762659" y="3595458"/>
              <a:ext cx="0" cy="3361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0DBFABF-8664-4047-B332-E08BF94AA108}"/>
              </a:ext>
            </a:extLst>
          </p:cNvPr>
          <p:cNvGrpSpPr/>
          <p:nvPr/>
        </p:nvGrpSpPr>
        <p:grpSpPr>
          <a:xfrm>
            <a:off x="4651113" y="3130887"/>
            <a:ext cx="326272" cy="2791321"/>
            <a:chOff x="5531081" y="3937271"/>
            <a:chExt cx="326272" cy="2791321"/>
          </a:xfrm>
        </p:grpSpPr>
        <p:sp>
          <p:nvSpPr>
            <p:cNvPr id="35" name="Cube 34">
              <a:extLst>
                <a:ext uri="{FF2B5EF4-FFF2-40B4-BE49-F238E27FC236}">
                  <a16:creationId xmlns:a16="http://schemas.microsoft.com/office/drawing/2014/main" id="{7E4CBBF8-A119-4115-A0A0-C7D1E6C4DFD3}"/>
                </a:ext>
              </a:extLst>
            </p:cNvPr>
            <p:cNvSpPr/>
            <p:nvPr/>
          </p:nvSpPr>
          <p:spPr>
            <a:xfrm>
              <a:off x="5531081" y="6402989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C2A7CDA2-647A-4C95-BBC7-D80F6B695141}"/>
                </a:ext>
              </a:extLst>
            </p:cNvPr>
            <p:cNvGrpSpPr/>
            <p:nvPr/>
          </p:nvGrpSpPr>
          <p:grpSpPr>
            <a:xfrm>
              <a:off x="5532325" y="3937271"/>
              <a:ext cx="325028" cy="2542892"/>
              <a:chOff x="7020719" y="3564555"/>
              <a:chExt cx="325028" cy="2542892"/>
            </a:xfrm>
          </p:grpSpPr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3B2A7080-16F7-4D00-86EC-F5C6B777B147}"/>
                  </a:ext>
                </a:extLst>
              </p:cNvPr>
              <p:cNvGrpSpPr/>
              <p:nvPr/>
            </p:nvGrpSpPr>
            <p:grpSpPr>
              <a:xfrm>
                <a:off x="7020719" y="3808758"/>
                <a:ext cx="325028" cy="2298689"/>
                <a:chOff x="7020719" y="3808758"/>
                <a:chExt cx="325028" cy="2298689"/>
              </a:xfrm>
            </p:grpSpPr>
            <p:sp>
              <p:nvSpPr>
                <p:cNvPr id="50" name="Cube 49">
                  <a:extLst>
                    <a:ext uri="{FF2B5EF4-FFF2-40B4-BE49-F238E27FC236}">
                      <a16:creationId xmlns:a16="http://schemas.microsoft.com/office/drawing/2014/main" id="{D4A949C6-064F-4FFE-A360-59611594ADEC}"/>
                    </a:ext>
                  </a:extLst>
                </p:cNvPr>
                <p:cNvSpPr/>
                <p:nvPr/>
              </p:nvSpPr>
              <p:spPr>
                <a:xfrm>
                  <a:off x="7023935" y="5781844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" name="Cube 50">
                  <a:extLst>
                    <a:ext uri="{FF2B5EF4-FFF2-40B4-BE49-F238E27FC236}">
                      <a16:creationId xmlns:a16="http://schemas.microsoft.com/office/drawing/2014/main" id="{B5BF3224-C53A-4E22-857D-7AAA400C4851}"/>
                    </a:ext>
                  </a:extLst>
                </p:cNvPr>
                <p:cNvSpPr/>
                <p:nvPr/>
              </p:nvSpPr>
              <p:spPr>
                <a:xfrm>
                  <a:off x="7026264" y="5538996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" name="Cube 51">
                  <a:extLst>
                    <a:ext uri="{FF2B5EF4-FFF2-40B4-BE49-F238E27FC236}">
                      <a16:creationId xmlns:a16="http://schemas.microsoft.com/office/drawing/2014/main" id="{1A1BAF29-79A5-4CDA-8CD9-9F78797CC9E1}"/>
                    </a:ext>
                  </a:extLst>
                </p:cNvPr>
                <p:cNvSpPr/>
                <p:nvPr/>
              </p:nvSpPr>
              <p:spPr>
                <a:xfrm>
                  <a:off x="7026265" y="528890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" name="Cube 52">
                  <a:extLst>
                    <a:ext uri="{FF2B5EF4-FFF2-40B4-BE49-F238E27FC236}">
                      <a16:creationId xmlns:a16="http://schemas.microsoft.com/office/drawing/2014/main" id="{D27B2827-B6E9-41A4-BDBB-46F2F7E8F600}"/>
                    </a:ext>
                  </a:extLst>
                </p:cNvPr>
                <p:cNvSpPr/>
                <p:nvPr/>
              </p:nvSpPr>
              <p:spPr>
                <a:xfrm>
                  <a:off x="7026265" y="503575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" name="Cube 53">
                  <a:extLst>
                    <a:ext uri="{FF2B5EF4-FFF2-40B4-BE49-F238E27FC236}">
                      <a16:creationId xmlns:a16="http://schemas.microsoft.com/office/drawing/2014/main" id="{9B8E1B96-DCBA-4038-BD47-F5BC7F9ECEBD}"/>
                    </a:ext>
                  </a:extLst>
                </p:cNvPr>
                <p:cNvSpPr/>
                <p:nvPr/>
              </p:nvSpPr>
              <p:spPr>
                <a:xfrm>
                  <a:off x="7024555" y="4800502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" name="Cube 54">
                  <a:extLst>
                    <a:ext uri="{FF2B5EF4-FFF2-40B4-BE49-F238E27FC236}">
                      <a16:creationId xmlns:a16="http://schemas.microsoft.com/office/drawing/2014/main" id="{F2184074-4136-4FA5-B891-DDCEB9372C23}"/>
                    </a:ext>
                  </a:extLst>
                </p:cNvPr>
                <p:cNvSpPr/>
                <p:nvPr/>
              </p:nvSpPr>
              <p:spPr>
                <a:xfrm>
                  <a:off x="7020719" y="4554845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6" name="Cube 55">
                  <a:extLst>
                    <a:ext uri="{FF2B5EF4-FFF2-40B4-BE49-F238E27FC236}">
                      <a16:creationId xmlns:a16="http://schemas.microsoft.com/office/drawing/2014/main" id="{3D3D66E9-C98A-461B-A88E-945297DA1270}"/>
                    </a:ext>
                  </a:extLst>
                </p:cNvPr>
                <p:cNvSpPr/>
                <p:nvPr/>
              </p:nvSpPr>
              <p:spPr>
                <a:xfrm>
                  <a:off x="7023048" y="431199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" name="Cube 56">
                  <a:extLst>
                    <a:ext uri="{FF2B5EF4-FFF2-40B4-BE49-F238E27FC236}">
                      <a16:creationId xmlns:a16="http://schemas.microsoft.com/office/drawing/2014/main" id="{0CB190EE-5194-4F85-9A79-C4F40F7F48BC}"/>
                    </a:ext>
                  </a:extLst>
                </p:cNvPr>
                <p:cNvSpPr/>
                <p:nvPr/>
              </p:nvSpPr>
              <p:spPr>
                <a:xfrm>
                  <a:off x="7023049" y="4061908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" name="Cube 57">
                  <a:extLst>
                    <a:ext uri="{FF2B5EF4-FFF2-40B4-BE49-F238E27FC236}">
                      <a16:creationId xmlns:a16="http://schemas.microsoft.com/office/drawing/2014/main" id="{7020ED51-ECBE-4436-B88E-B043578D552B}"/>
                    </a:ext>
                  </a:extLst>
                </p:cNvPr>
                <p:cNvSpPr/>
                <p:nvPr/>
              </p:nvSpPr>
              <p:spPr>
                <a:xfrm>
                  <a:off x="7023049" y="3808758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38" name="Cube 37">
                <a:extLst>
                  <a:ext uri="{FF2B5EF4-FFF2-40B4-BE49-F238E27FC236}">
                    <a16:creationId xmlns:a16="http://schemas.microsoft.com/office/drawing/2014/main" id="{2CCA3DC5-47FE-487D-B06F-0C7A0CD1F0CA}"/>
                  </a:ext>
                </a:extLst>
              </p:cNvPr>
              <p:cNvSpPr/>
              <p:nvPr/>
            </p:nvSpPr>
            <p:spPr>
              <a:xfrm>
                <a:off x="7023586" y="3564555"/>
                <a:ext cx="319482" cy="325603"/>
              </a:xfrm>
              <a:prstGeom prst="cub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44" name="Group 43"/>
          <p:cNvGrpSpPr/>
          <p:nvPr/>
        </p:nvGrpSpPr>
        <p:grpSpPr>
          <a:xfrm flipH="1">
            <a:off x="4791154" y="643739"/>
            <a:ext cx="992292" cy="1493089"/>
            <a:chOff x="5697574" y="704710"/>
            <a:chExt cx="856689" cy="1493089"/>
          </a:xfrm>
        </p:grpSpPr>
        <p:sp>
          <p:nvSpPr>
            <p:cNvPr id="45" name="Rectangle 44"/>
            <p:cNvSpPr/>
            <p:nvPr/>
          </p:nvSpPr>
          <p:spPr>
            <a:xfrm>
              <a:off x="5922943" y="704710"/>
              <a:ext cx="4126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/>
                <a:t>- 2 </a:t>
              </a:r>
            </a:p>
          </p:txBody>
        </p:sp>
        <p:sp>
          <p:nvSpPr>
            <p:cNvPr id="46" name="Circular Arrow 45"/>
            <p:cNvSpPr/>
            <p:nvPr/>
          </p:nvSpPr>
          <p:spPr>
            <a:xfrm>
              <a:off x="5697574" y="950687"/>
              <a:ext cx="856689" cy="1247112"/>
            </a:xfrm>
            <a:prstGeom prst="circular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6846409-B457-48C0-B19C-D24D2B926EEF}"/>
              </a:ext>
            </a:extLst>
          </p:cNvPr>
          <p:cNvGrpSpPr/>
          <p:nvPr/>
        </p:nvGrpSpPr>
        <p:grpSpPr>
          <a:xfrm>
            <a:off x="5522404" y="3122638"/>
            <a:ext cx="326272" cy="2791321"/>
            <a:chOff x="5531081" y="3937271"/>
            <a:chExt cx="326272" cy="2791321"/>
          </a:xfrm>
        </p:grpSpPr>
        <p:sp>
          <p:nvSpPr>
            <p:cNvPr id="62" name="Cube 61">
              <a:extLst>
                <a:ext uri="{FF2B5EF4-FFF2-40B4-BE49-F238E27FC236}">
                  <a16:creationId xmlns:a16="http://schemas.microsoft.com/office/drawing/2014/main" id="{0CAACD38-0642-41FF-AEBA-D2A5225993BA}"/>
                </a:ext>
              </a:extLst>
            </p:cNvPr>
            <p:cNvSpPr/>
            <p:nvPr/>
          </p:nvSpPr>
          <p:spPr>
            <a:xfrm>
              <a:off x="5531081" y="6402989"/>
              <a:ext cx="319482" cy="325603"/>
            </a:xfrm>
            <a:prstGeom prst="cub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82EAF9EB-8EDF-4A36-953B-6E53A94EAFCE}"/>
                </a:ext>
              </a:extLst>
            </p:cNvPr>
            <p:cNvGrpSpPr/>
            <p:nvPr/>
          </p:nvGrpSpPr>
          <p:grpSpPr>
            <a:xfrm>
              <a:off x="5532325" y="3937271"/>
              <a:ext cx="325028" cy="2542892"/>
              <a:chOff x="7020719" y="3564555"/>
              <a:chExt cx="325028" cy="2542892"/>
            </a:xfrm>
          </p:grpSpPr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50C82283-186F-4E9B-9ABE-D2254E0B560E}"/>
                  </a:ext>
                </a:extLst>
              </p:cNvPr>
              <p:cNvGrpSpPr/>
              <p:nvPr/>
            </p:nvGrpSpPr>
            <p:grpSpPr>
              <a:xfrm>
                <a:off x="7020719" y="3808758"/>
                <a:ext cx="325028" cy="2298689"/>
                <a:chOff x="7020719" y="3808758"/>
                <a:chExt cx="325028" cy="2298689"/>
              </a:xfrm>
            </p:grpSpPr>
            <p:sp>
              <p:nvSpPr>
                <p:cNvPr id="66" name="Cube 65">
                  <a:extLst>
                    <a:ext uri="{FF2B5EF4-FFF2-40B4-BE49-F238E27FC236}">
                      <a16:creationId xmlns:a16="http://schemas.microsoft.com/office/drawing/2014/main" id="{055DD1E8-3431-4950-8B86-C0B6C21A4240}"/>
                    </a:ext>
                  </a:extLst>
                </p:cNvPr>
                <p:cNvSpPr/>
                <p:nvPr/>
              </p:nvSpPr>
              <p:spPr>
                <a:xfrm>
                  <a:off x="7023935" y="5781844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" name="Cube 66">
                  <a:extLst>
                    <a:ext uri="{FF2B5EF4-FFF2-40B4-BE49-F238E27FC236}">
                      <a16:creationId xmlns:a16="http://schemas.microsoft.com/office/drawing/2014/main" id="{50DC18A5-74A4-43F7-8A51-16167626113D}"/>
                    </a:ext>
                  </a:extLst>
                </p:cNvPr>
                <p:cNvSpPr/>
                <p:nvPr/>
              </p:nvSpPr>
              <p:spPr>
                <a:xfrm>
                  <a:off x="7026264" y="5538996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" name="Cube 67">
                  <a:extLst>
                    <a:ext uri="{FF2B5EF4-FFF2-40B4-BE49-F238E27FC236}">
                      <a16:creationId xmlns:a16="http://schemas.microsoft.com/office/drawing/2014/main" id="{DC74C77C-264C-40CB-9F32-A4FE045E5E6C}"/>
                    </a:ext>
                  </a:extLst>
                </p:cNvPr>
                <p:cNvSpPr/>
                <p:nvPr/>
              </p:nvSpPr>
              <p:spPr>
                <a:xfrm>
                  <a:off x="7026265" y="528890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" name="Cube 68">
                  <a:extLst>
                    <a:ext uri="{FF2B5EF4-FFF2-40B4-BE49-F238E27FC236}">
                      <a16:creationId xmlns:a16="http://schemas.microsoft.com/office/drawing/2014/main" id="{B2ED9432-32AE-4A74-A103-40264BE9F02D}"/>
                    </a:ext>
                  </a:extLst>
                </p:cNvPr>
                <p:cNvSpPr/>
                <p:nvPr/>
              </p:nvSpPr>
              <p:spPr>
                <a:xfrm>
                  <a:off x="7026265" y="503575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" name="Cube 69">
                  <a:extLst>
                    <a:ext uri="{FF2B5EF4-FFF2-40B4-BE49-F238E27FC236}">
                      <a16:creationId xmlns:a16="http://schemas.microsoft.com/office/drawing/2014/main" id="{A06CC02D-75E5-4AF0-A3B6-571C281F6DDB}"/>
                    </a:ext>
                  </a:extLst>
                </p:cNvPr>
                <p:cNvSpPr/>
                <p:nvPr/>
              </p:nvSpPr>
              <p:spPr>
                <a:xfrm>
                  <a:off x="7024555" y="4800502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" name="Cube 70">
                  <a:extLst>
                    <a:ext uri="{FF2B5EF4-FFF2-40B4-BE49-F238E27FC236}">
                      <a16:creationId xmlns:a16="http://schemas.microsoft.com/office/drawing/2014/main" id="{4B0E31AE-13AE-4875-BE46-4303341A65DA}"/>
                    </a:ext>
                  </a:extLst>
                </p:cNvPr>
                <p:cNvSpPr/>
                <p:nvPr/>
              </p:nvSpPr>
              <p:spPr>
                <a:xfrm>
                  <a:off x="7020719" y="4554845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" name="Cube 71">
                  <a:extLst>
                    <a:ext uri="{FF2B5EF4-FFF2-40B4-BE49-F238E27FC236}">
                      <a16:creationId xmlns:a16="http://schemas.microsoft.com/office/drawing/2014/main" id="{1C65675E-3740-462F-BF1B-C35E2780A05A}"/>
                    </a:ext>
                  </a:extLst>
                </p:cNvPr>
                <p:cNvSpPr/>
                <p:nvPr/>
              </p:nvSpPr>
              <p:spPr>
                <a:xfrm>
                  <a:off x="7023048" y="4311997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" name="Cube 72">
                  <a:extLst>
                    <a:ext uri="{FF2B5EF4-FFF2-40B4-BE49-F238E27FC236}">
                      <a16:creationId xmlns:a16="http://schemas.microsoft.com/office/drawing/2014/main" id="{F9C7B019-48D9-436F-BC9D-712EDB23B013}"/>
                    </a:ext>
                  </a:extLst>
                </p:cNvPr>
                <p:cNvSpPr/>
                <p:nvPr/>
              </p:nvSpPr>
              <p:spPr>
                <a:xfrm>
                  <a:off x="7023049" y="4061908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4" name="Cube 73">
                  <a:extLst>
                    <a:ext uri="{FF2B5EF4-FFF2-40B4-BE49-F238E27FC236}">
                      <a16:creationId xmlns:a16="http://schemas.microsoft.com/office/drawing/2014/main" id="{E47845CF-B7B8-4088-A83A-A21B3751E23E}"/>
                    </a:ext>
                  </a:extLst>
                </p:cNvPr>
                <p:cNvSpPr/>
                <p:nvPr/>
              </p:nvSpPr>
              <p:spPr>
                <a:xfrm>
                  <a:off x="7023049" y="3808758"/>
                  <a:ext cx="319482" cy="325603"/>
                </a:xfrm>
                <a:prstGeom prst="cube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65" name="Cube 64">
                <a:extLst>
                  <a:ext uri="{FF2B5EF4-FFF2-40B4-BE49-F238E27FC236}">
                    <a16:creationId xmlns:a16="http://schemas.microsoft.com/office/drawing/2014/main" id="{4CEF791B-C238-4F99-A80B-32EF2F7CE4C4}"/>
                  </a:ext>
                </a:extLst>
              </p:cNvPr>
              <p:cNvSpPr/>
              <p:nvPr/>
            </p:nvSpPr>
            <p:spPr>
              <a:xfrm>
                <a:off x="7023586" y="3564555"/>
                <a:ext cx="319482" cy="325603"/>
              </a:xfrm>
              <a:prstGeom prst="cube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F050A3DD-0CBE-4E5C-A796-44B164B2F43C}"/>
              </a:ext>
            </a:extLst>
          </p:cNvPr>
          <p:cNvGrpSpPr/>
          <p:nvPr/>
        </p:nvGrpSpPr>
        <p:grpSpPr>
          <a:xfrm>
            <a:off x="5511313" y="2633630"/>
            <a:ext cx="323318" cy="567947"/>
            <a:chOff x="7163978" y="3890779"/>
            <a:chExt cx="323318" cy="567947"/>
          </a:xfrm>
        </p:grpSpPr>
        <p:sp>
          <p:nvSpPr>
            <p:cNvPr id="59" name="Cube 58">
              <a:extLst>
                <a:ext uri="{FF2B5EF4-FFF2-40B4-BE49-F238E27FC236}">
                  <a16:creationId xmlns:a16="http://schemas.microsoft.com/office/drawing/2014/main" id="{0827445F-90DE-47F4-91E3-A59D8E64583E}"/>
                </a:ext>
              </a:extLst>
            </p:cNvPr>
            <p:cNvSpPr/>
            <p:nvPr/>
          </p:nvSpPr>
          <p:spPr>
            <a:xfrm>
              <a:off x="7163978" y="4133123"/>
              <a:ext cx="319482" cy="325603"/>
            </a:xfrm>
            <a:prstGeom prst="cub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Cube 59">
              <a:extLst>
                <a:ext uri="{FF2B5EF4-FFF2-40B4-BE49-F238E27FC236}">
                  <a16:creationId xmlns:a16="http://schemas.microsoft.com/office/drawing/2014/main" id="{33E35823-89C8-4B10-BC1C-AEC13B183862}"/>
                </a:ext>
              </a:extLst>
            </p:cNvPr>
            <p:cNvSpPr/>
            <p:nvPr/>
          </p:nvSpPr>
          <p:spPr>
            <a:xfrm>
              <a:off x="7167814" y="3890779"/>
              <a:ext cx="319482" cy="325603"/>
            </a:xfrm>
            <a:prstGeom prst="cub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169814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25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8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2 more/less than any number up to 20, recording the hops on a beaded line.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10" y="2258661"/>
            <a:ext cx="8829675" cy="104632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320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9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1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CAC800-AEF4-4F88-BB78-A904F33F9BB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87694" y="113997"/>
            <a:ext cx="4258911" cy="59623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67253E9-C864-4B61-99ED-A82932DD91C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5739" y="4928725"/>
            <a:ext cx="7752522" cy="989797"/>
          </a:xfrm>
          <a:prstGeom prst="rect">
            <a:avLst/>
          </a:prstGeom>
          <a:ln>
            <a:solidFill>
              <a:srgbClr val="FFC000"/>
            </a:solidFill>
          </a:ln>
        </p:spPr>
      </p:pic>
      <p:grpSp>
        <p:nvGrpSpPr>
          <p:cNvPr id="11" name="Group 10"/>
          <p:cNvGrpSpPr/>
          <p:nvPr/>
        </p:nvGrpSpPr>
        <p:grpSpPr>
          <a:xfrm>
            <a:off x="6932537" y="4631522"/>
            <a:ext cx="1713640" cy="1160976"/>
            <a:chOff x="1834709" y="4015907"/>
            <a:chExt cx="1606379" cy="952832"/>
          </a:xfrm>
        </p:grpSpPr>
        <p:sp>
          <p:nvSpPr>
            <p:cNvPr id="14" name="Rounded Rectangle 13"/>
            <p:cNvSpPr/>
            <p:nvPr/>
          </p:nvSpPr>
          <p:spPr>
            <a:xfrm>
              <a:off x="1834709" y="4015907"/>
              <a:ext cx="1606379" cy="495328"/>
            </a:xfrm>
            <a:prstGeom prst="roundRect">
              <a:avLst>
                <a:gd name="adj" fmla="val 42473"/>
              </a:avLst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Challenge</a:t>
              </a:r>
              <a:endParaRPr lang="en-GB" sz="2400" b="1" dirty="0">
                <a:solidFill>
                  <a:schemeClr val="tx1"/>
                </a:solidFill>
              </a:endParaRPr>
            </a:p>
          </p:txBody>
        </p:sp>
        <p:pic>
          <p:nvPicPr>
            <p:cNvPr id="15" name="Picture 2" descr="Related image"/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44755">
              <a:off x="2150897" y="4363258"/>
              <a:ext cx="388517" cy="605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7980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89DAA3BAD9E948A4BE19737862E1F0" ma:contentTypeVersion="10" ma:contentTypeDescription="Create a new document." ma:contentTypeScope="" ma:versionID="d60ef44440300f76bcacfe0844305a41">
  <xsd:schema xmlns:xsd="http://www.w3.org/2001/XMLSchema" xmlns:xs="http://www.w3.org/2001/XMLSchema" xmlns:p="http://schemas.microsoft.com/office/2006/metadata/properties" xmlns:ns3="5a5a196e-2862-462e-accd-8dafa4963078" targetNamespace="http://schemas.microsoft.com/office/2006/metadata/properties" ma:root="true" ma:fieldsID="df23a595dddf50d19945d50e30244515" ns3:_="">
    <xsd:import namespace="5a5a196e-2862-462e-accd-8dafa496307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5a196e-2862-462e-accd-8dafa49630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60F6647-96E1-4FC0-8BD6-BA3C8612D8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5a196e-2862-462e-accd-8dafa49630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4836A4-3B90-4648-99E2-208229B81F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CA257D-BE9E-4ACF-9A63-53CA793DEB08}">
  <ds:schemaRefs>
    <ds:schemaRef ds:uri="http://schemas.microsoft.com/office/2006/metadata/properties"/>
    <ds:schemaRef ds:uri="http://purl.org/dc/dcmitype/"/>
    <ds:schemaRef ds:uri="5a5a196e-2862-462e-accd-8dafa4963078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3644</TotalTime>
  <Words>680</Words>
  <Application>Microsoft Office PowerPoint</Application>
  <PresentationFormat>On-screen Show (4:3)</PresentationFormat>
  <Paragraphs>83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MS Mincho</vt:lpstr>
      <vt:lpstr>Myriad Pro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Shella Marie Santiago</cp:lastModifiedBy>
  <cp:revision>255</cp:revision>
  <dcterms:created xsi:type="dcterms:W3CDTF">2018-09-13T11:08:58Z</dcterms:created>
  <dcterms:modified xsi:type="dcterms:W3CDTF">2024-10-19T09:54:59Z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0x0101004589DAA3BAD9E948A4BE19737862E1F0</vt:lpwstr>
  </property>
</Properties>
</file>