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4" r:id="rId3"/>
    <p:sldId id="285" r:id="rId4"/>
    <p:sldId id="309" r:id="rId5"/>
    <p:sldId id="310" r:id="rId6"/>
    <p:sldId id="311" r:id="rId7"/>
    <p:sldId id="294" r:id="rId8"/>
    <p:sldId id="314" r:id="rId9"/>
    <p:sldId id="315" r:id="rId10"/>
    <p:sldId id="319" r:id="rId11"/>
    <p:sldId id="320" r:id="rId12"/>
    <p:sldId id="321" r:id="rId13"/>
    <p:sldId id="303" r:id="rId14"/>
    <p:sldId id="322" r:id="rId15"/>
    <p:sldId id="32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350"/>
    <a:srgbClr val="253746"/>
    <a:srgbClr val="004A76"/>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2" autoAdjust="0"/>
    <p:restoredTop sz="88005" autoAdjust="0"/>
  </p:normalViewPr>
  <p:slideViewPr>
    <p:cSldViewPr snapToGrid="0">
      <p:cViewPr>
        <p:scale>
          <a:sx n="66" d="100"/>
          <a:sy n="66" d="100"/>
        </p:scale>
        <p:origin x="1440" y="-300"/>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61FA0DC1-0F90-4892-99BD-5088CBF16DCC}"/>
    <pc:docChg chg="custSel addSld delSld modSld">
      <pc:chgData name="saba zubair" userId="cd0c6b642a85ca9b" providerId="LiveId" clId="{61FA0DC1-0F90-4892-99BD-5088CBF16DCC}" dt="2024-11-16T12:26:37.837" v="137" actId="14100"/>
      <pc:docMkLst>
        <pc:docMk/>
      </pc:docMkLst>
      <pc:sldChg chg="del">
        <pc:chgData name="saba zubair" userId="cd0c6b642a85ca9b" providerId="LiveId" clId="{61FA0DC1-0F90-4892-99BD-5088CBF16DCC}" dt="2024-11-16T12:16:12.428" v="1" actId="47"/>
        <pc:sldMkLst>
          <pc:docMk/>
          <pc:sldMk cId="2047842423" sldId="279"/>
        </pc:sldMkLst>
      </pc:sldChg>
      <pc:sldChg chg="del">
        <pc:chgData name="saba zubair" userId="cd0c6b642a85ca9b" providerId="LiveId" clId="{61FA0DC1-0F90-4892-99BD-5088CBF16DCC}" dt="2024-11-16T12:16:23.626" v="17" actId="47"/>
        <pc:sldMkLst>
          <pc:docMk/>
          <pc:sldMk cId="3262603198" sldId="280"/>
        </pc:sldMkLst>
      </pc:sldChg>
      <pc:sldChg chg="del">
        <pc:chgData name="saba zubair" userId="cd0c6b642a85ca9b" providerId="LiveId" clId="{61FA0DC1-0F90-4892-99BD-5088CBF16DCC}" dt="2024-11-16T12:16:14.011" v="5" actId="47"/>
        <pc:sldMkLst>
          <pc:docMk/>
          <pc:sldMk cId="2814342108" sldId="291"/>
        </pc:sldMkLst>
      </pc:sldChg>
      <pc:sldChg chg="del">
        <pc:chgData name="saba zubair" userId="cd0c6b642a85ca9b" providerId="LiveId" clId="{61FA0DC1-0F90-4892-99BD-5088CBF16DCC}" dt="2024-11-16T12:16:22.944" v="16" actId="47"/>
        <pc:sldMkLst>
          <pc:docMk/>
          <pc:sldMk cId="3147815835" sldId="292"/>
        </pc:sldMkLst>
      </pc:sldChg>
      <pc:sldChg chg="del">
        <pc:chgData name="saba zubair" userId="cd0c6b642a85ca9b" providerId="LiveId" clId="{61FA0DC1-0F90-4892-99BD-5088CBF16DCC}" dt="2024-11-16T12:16:14.716" v="6" actId="47"/>
        <pc:sldMkLst>
          <pc:docMk/>
          <pc:sldMk cId="3178661663" sldId="293"/>
        </pc:sldMkLst>
      </pc:sldChg>
      <pc:sldChg chg="del">
        <pc:chgData name="saba zubair" userId="cd0c6b642a85ca9b" providerId="LiveId" clId="{61FA0DC1-0F90-4892-99BD-5088CBF16DCC}" dt="2024-11-16T12:16:20.845" v="11" actId="47"/>
        <pc:sldMkLst>
          <pc:docMk/>
          <pc:sldMk cId="3011950940" sldId="295"/>
        </pc:sldMkLst>
      </pc:sldChg>
      <pc:sldChg chg="del">
        <pc:chgData name="saba zubair" userId="cd0c6b642a85ca9b" providerId="LiveId" clId="{61FA0DC1-0F90-4892-99BD-5088CBF16DCC}" dt="2024-11-16T12:16:11.811" v="0" actId="47"/>
        <pc:sldMkLst>
          <pc:docMk/>
          <pc:sldMk cId="778022908" sldId="296"/>
        </pc:sldMkLst>
      </pc:sldChg>
      <pc:sldChg chg="del">
        <pc:chgData name="saba zubair" userId="cd0c6b642a85ca9b" providerId="LiveId" clId="{61FA0DC1-0F90-4892-99BD-5088CBF16DCC}" dt="2024-11-16T12:16:12.892" v="2" actId="47"/>
        <pc:sldMkLst>
          <pc:docMk/>
          <pc:sldMk cId="1567008846" sldId="297"/>
        </pc:sldMkLst>
      </pc:sldChg>
      <pc:sldChg chg="del">
        <pc:chgData name="saba zubair" userId="cd0c6b642a85ca9b" providerId="LiveId" clId="{61FA0DC1-0F90-4892-99BD-5088CBF16DCC}" dt="2024-11-16T12:16:15.030" v="7" actId="47"/>
        <pc:sldMkLst>
          <pc:docMk/>
          <pc:sldMk cId="2616655447" sldId="298"/>
        </pc:sldMkLst>
      </pc:sldChg>
      <pc:sldChg chg="del">
        <pc:chgData name="saba zubair" userId="cd0c6b642a85ca9b" providerId="LiveId" clId="{61FA0DC1-0F90-4892-99BD-5088CBF16DCC}" dt="2024-11-16T12:16:16.605" v="10" actId="47"/>
        <pc:sldMkLst>
          <pc:docMk/>
          <pc:sldMk cId="741172172" sldId="300"/>
        </pc:sldMkLst>
      </pc:sldChg>
      <pc:sldChg chg="addSp delSp">
        <pc:chgData name="saba zubair" userId="cd0c6b642a85ca9b" providerId="LiveId" clId="{61FA0DC1-0F90-4892-99BD-5088CBF16DCC}" dt="2024-11-16T12:22:17.301" v="73"/>
        <pc:sldMkLst>
          <pc:docMk/>
          <pc:sldMk cId="62913399" sldId="303"/>
        </pc:sldMkLst>
        <pc:spChg chg="add">
          <ac:chgData name="saba zubair" userId="cd0c6b642a85ca9b" providerId="LiveId" clId="{61FA0DC1-0F90-4892-99BD-5088CBF16DCC}" dt="2024-11-16T12:22:17.301" v="73"/>
          <ac:spMkLst>
            <pc:docMk/>
            <pc:sldMk cId="62913399" sldId="303"/>
            <ac:spMk id="6" creationId="{005C96AC-E953-4C7B-B0EC-B4B64066600D}"/>
          </ac:spMkLst>
        </pc:spChg>
        <pc:picChg chg="add del">
          <ac:chgData name="saba zubair" userId="cd0c6b642a85ca9b" providerId="LiveId" clId="{61FA0DC1-0F90-4892-99BD-5088CBF16DCC}" dt="2024-11-16T12:22:07.657" v="72"/>
          <ac:picMkLst>
            <pc:docMk/>
            <pc:sldMk cId="62913399" sldId="303"/>
            <ac:picMk id="5" creationId="{130A4D15-3552-407A-AC30-035DE06E6386}"/>
          </ac:picMkLst>
        </pc:picChg>
      </pc:sldChg>
      <pc:sldChg chg="del">
        <pc:chgData name="saba zubair" userId="cd0c6b642a85ca9b" providerId="LiveId" clId="{61FA0DC1-0F90-4892-99BD-5088CBF16DCC}" dt="2024-11-16T12:16:21.483" v="13" actId="47"/>
        <pc:sldMkLst>
          <pc:docMk/>
          <pc:sldMk cId="1224072397" sldId="304"/>
        </pc:sldMkLst>
      </pc:sldChg>
      <pc:sldChg chg="del">
        <pc:chgData name="saba zubair" userId="cd0c6b642a85ca9b" providerId="LiveId" clId="{61FA0DC1-0F90-4892-99BD-5088CBF16DCC}" dt="2024-11-16T12:16:21.226" v="12" actId="47"/>
        <pc:sldMkLst>
          <pc:docMk/>
          <pc:sldMk cId="2679345541" sldId="305"/>
        </pc:sldMkLst>
      </pc:sldChg>
      <pc:sldChg chg="del">
        <pc:chgData name="saba zubair" userId="cd0c6b642a85ca9b" providerId="LiveId" clId="{61FA0DC1-0F90-4892-99BD-5088CBF16DCC}" dt="2024-11-16T12:16:22.308" v="15" actId="47"/>
        <pc:sldMkLst>
          <pc:docMk/>
          <pc:sldMk cId="1074354388" sldId="306"/>
        </pc:sldMkLst>
      </pc:sldChg>
      <pc:sldChg chg="del">
        <pc:chgData name="saba zubair" userId="cd0c6b642a85ca9b" providerId="LiveId" clId="{61FA0DC1-0F90-4892-99BD-5088CBF16DCC}" dt="2024-11-16T12:16:13.333" v="3" actId="47"/>
        <pc:sldMkLst>
          <pc:docMk/>
          <pc:sldMk cId="1269200745" sldId="312"/>
        </pc:sldMkLst>
      </pc:sldChg>
      <pc:sldChg chg="del">
        <pc:chgData name="saba zubair" userId="cd0c6b642a85ca9b" providerId="LiveId" clId="{61FA0DC1-0F90-4892-99BD-5088CBF16DCC}" dt="2024-11-16T12:16:13.642" v="4" actId="47"/>
        <pc:sldMkLst>
          <pc:docMk/>
          <pc:sldMk cId="2123770885" sldId="313"/>
        </pc:sldMkLst>
      </pc:sldChg>
      <pc:sldChg chg="del">
        <pc:chgData name="saba zubair" userId="cd0c6b642a85ca9b" providerId="LiveId" clId="{61FA0DC1-0F90-4892-99BD-5088CBF16DCC}" dt="2024-11-16T12:16:21.929" v="14" actId="47"/>
        <pc:sldMkLst>
          <pc:docMk/>
          <pc:sldMk cId="778386307" sldId="316"/>
        </pc:sldMkLst>
      </pc:sldChg>
      <pc:sldChg chg="del">
        <pc:chgData name="saba zubair" userId="cd0c6b642a85ca9b" providerId="LiveId" clId="{61FA0DC1-0F90-4892-99BD-5088CBF16DCC}" dt="2024-11-16T12:16:15.269" v="8" actId="47"/>
        <pc:sldMkLst>
          <pc:docMk/>
          <pc:sldMk cId="2411640909" sldId="317"/>
        </pc:sldMkLst>
      </pc:sldChg>
      <pc:sldChg chg="del">
        <pc:chgData name="saba zubair" userId="cd0c6b642a85ca9b" providerId="LiveId" clId="{61FA0DC1-0F90-4892-99BD-5088CBF16DCC}" dt="2024-11-16T12:16:15.556" v="9" actId="47"/>
        <pc:sldMkLst>
          <pc:docMk/>
          <pc:sldMk cId="3840137391" sldId="318"/>
        </pc:sldMkLst>
      </pc:sldChg>
      <pc:sldChg chg="del">
        <pc:chgData name="saba zubair" userId="cd0c6b642a85ca9b" providerId="LiveId" clId="{61FA0DC1-0F90-4892-99BD-5088CBF16DCC}" dt="2024-11-16T12:16:24.294" v="18" actId="47"/>
        <pc:sldMkLst>
          <pc:docMk/>
          <pc:sldMk cId="65278899" sldId="320"/>
        </pc:sldMkLst>
      </pc:sldChg>
      <pc:sldChg chg="addSp delSp modSp new add">
        <pc:chgData name="saba zubair" userId="cd0c6b642a85ca9b" providerId="LiveId" clId="{61FA0DC1-0F90-4892-99BD-5088CBF16DCC}" dt="2024-11-16T12:18:18.260" v="30" actId="1076"/>
        <pc:sldMkLst>
          <pc:docMk/>
          <pc:sldMk cId="3709404764" sldId="320"/>
        </pc:sldMkLst>
        <pc:spChg chg="del">
          <ac:chgData name="saba zubair" userId="cd0c6b642a85ca9b" providerId="LiveId" clId="{61FA0DC1-0F90-4892-99BD-5088CBF16DCC}" dt="2024-11-16T12:17:53.304" v="24" actId="478"/>
          <ac:spMkLst>
            <pc:docMk/>
            <pc:sldMk cId="3709404764" sldId="320"/>
            <ac:spMk id="2" creationId="{DBEB3B4E-73AA-4E8D-A02A-B42016350B69}"/>
          </ac:spMkLst>
        </pc:spChg>
        <pc:spChg chg="add">
          <ac:chgData name="saba zubair" userId="cd0c6b642a85ca9b" providerId="LiveId" clId="{61FA0DC1-0F90-4892-99BD-5088CBF16DCC}" dt="2024-11-16T12:17:19.610" v="21"/>
          <ac:spMkLst>
            <pc:docMk/>
            <pc:sldMk cId="3709404764" sldId="320"/>
            <ac:spMk id="5" creationId="{B538C3FD-7209-423B-8AE0-EB20835E404E}"/>
          </ac:spMkLst>
        </pc:spChg>
        <pc:picChg chg="add mod">
          <ac:chgData name="saba zubair" userId="cd0c6b642a85ca9b" providerId="LiveId" clId="{61FA0DC1-0F90-4892-99BD-5088CBF16DCC}" dt="2024-11-16T12:18:14.891" v="29" actId="1076"/>
          <ac:picMkLst>
            <pc:docMk/>
            <pc:sldMk cId="3709404764" sldId="320"/>
            <ac:picMk id="6" creationId="{65791D4B-65EB-44CA-91AF-D7DBD40BA0E1}"/>
          </ac:picMkLst>
        </pc:picChg>
        <pc:picChg chg="add mod">
          <ac:chgData name="saba zubair" userId="cd0c6b642a85ca9b" providerId="LiveId" clId="{61FA0DC1-0F90-4892-99BD-5088CBF16DCC}" dt="2024-11-16T12:18:18.260" v="30" actId="1076"/>
          <ac:picMkLst>
            <pc:docMk/>
            <pc:sldMk cId="3709404764" sldId="320"/>
            <ac:picMk id="7" creationId="{7D426027-5C73-49E2-9F0A-2AD812F71161}"/>
          </ac:picMkLst>
        </pc:picChg>
      </pc:sldChg>
      <pc:sldChg chg="addSp delSp modSp new add">
        <pc:chgData name="saba zubair" userId="cd0c6b642a85ca9b" providerId="LiveId" clId="{61FA0DC1-0F90-4892-99BD-5088CBF16DCC}" dt="2024-11-16T12:21:15.498" v="70" actId="20577"/>
        <pc:sldMkLst>
          <pc:docMk/>
          <pc:sldMk cId="4259491605" sldId="321"/>
        </pc:sldMkLst>
        <pc:spChg chg="del">
          <ac:chgData name="saba zubair" userId="cd0c6b642a85ca9b" providerId="LiveId" clId="{61FA0DC1-0F90-4892-99BD-5088CBF16DCC}" dt="2024-11-16T12:18:29.229" v="33" actId="478"/>
          <ac:spMkLst>
            <pc:docMk/>
            <pc:sldMk cId="4259491605" sldId="321"/>
            <ac:spMk id="2" creationId="{271C5A68-7BF3-40D8-896D-A9DE09CAF452}"/>
          </ac:spMkLst>
        </pc:spChg>
        <pc:spChg chg="add">
          <ac:chgData name="saba zubair" userId="cd0c6b642a85ca9b" providerId="LiveId" clId="{61FA0DC1-0F90-4892-99BD-5088CBF16DCC}" dt="2024-11-16T12:19:42.460" v="34"/>
          <ac:spMkLst>
            <pc:docMk/>
            <pc:sldMk cId="4259491605" sldId="321"/>
            <ac:spMk id="5" creationId="{FC9B1C0E-C002-40F0-A04B-AD05C6D8ADC0}"/>
          </ac:spMkLst>
        </pc:spChg>
        <pc:spChg chg="add del mod">
          <ac:chgData name="saba zubair" userId="cd0c6b642a85ca9b" providerId="LiveId" clId="{61FA0DC1-0F90-4892-99BD-5088CBF16DCC}" dt="2024-11-16T12:20:48.818" v="48" actId="478"/>
          <ac:spMkLst>
            <pc:docMk/>
            <pc:sldMk cId="4259491605" sldId="321"/>
            <ac:spMk id="6" creationId="{1F283472-B4A2-4F6B-B702-D3567F9BA519}"/>
          </ac:spMkLst>
        </pc:spChg>
        <pc:spChg chg="add del mod">
          <ac:chgData name="saba zubair" userId="cd0c6b642a85ca9b" providerId="LiveId" clId="{61FA0DC1-0F90-4892-99BD-5088CBF16DCC}" dt="2024-11-16T12:20:47.237" v="47" actId="478"/>
          <ac:spMkLst>
            <pc:docMk/>
            <pc:sldMk cId="4259491605" sldId="321"/>
            <ac:spMk id="7" creationId="{05A46059-35DF-43F6-AEA9-8816DBF5A89B}"/>
          </ac:spMkLst>
        </pc:spChg>
        <pc:spChg chg="add mod">
          <ac:chgData name="saba zubair" userId="cd0c6b642a85ca9b" providerId="LiveId" clId="{61FA0DC1-0F90-4892-99BD-5088CBF16DCC}" dt="2024-11-16T12:21:15.498" v="70" actId="20577"/>
          <ac:spMkLst>
            <pc:docMk/>
            <pc:sldMk cId="4259491605" sldId="321"/>
            <ac:spMk id="8" creationId="{669F2E16-40E3-412D-81D3-5B5CF274753B}"/>
          </ac:spMkLst>
        </pc:spChg>
        <pc:spChg chg="add del">
          <ac:chgData name="saba zubair" userId="cd0c6b642a85ca9b" providerId="LiveId" clId="{61FA0DC1-0F90-4892-99BD-5088CBF16DCC}" dt="2024-11-16T12:20:22.631" v="42"/>
          <ac:spMkLst>
            <pc:docMk/>
            <pc:sldMk cId="4259491605" sldId="321"/>
            <ac:spMk id="9" creationId="{EED279B4-4183-4E39-8E19-F282CF3096E1}"/>
          </ac:spMkLst>
        </pc:spChg>
        <pc:spChg chg="add mod">
          <ac:chgData name="saba zubair" userId="cd0c6b642a85ca9b" providerId="LiveId" clId="{61FA0DC1-0F90-4892-99BD-5088CBF16DCC}" dt="2024-11-16T12:20:38.743" v="44" actId="21"/>
          <ac:spMkLst>
            <pc:docMk/>
            <pc:sldMk cId="4259491605" sldId="321"/>
            <ac:spMk id="10" creationId="{444302FF-07B5-4D1D-93D8-34054C1C42DF}"/>
          </ac:spMkLst>
        </pc:spChg>
      </pc:sldChg>
      <pc:sldChg chg="addSp delSp modSp new add">
        <pc:chgData name="saba zubair" userId="cd0c6b642a85ca9b" providerId="LiveId" clId="{61FA0DC1-0F90-4892-99BD-5088CBF16DCC}" dt="2024-11-16T12:23:51.063" v="84" actId="1076"/>
        <pc:sldMkLst>
          <pc:docMk/>
          <pc:sldMk cId="3180802817" sldId="322"/>
        </pc:sldMkLst>
        <pc:spChg chg="del">
          <ac:chgData name="saba zubair" userId="cd0c6b642a85ca9b" providerId="LiveId" clId="{61FA0DC1-0F90-4892-99BD-5088CBF16DCC}" dt="2024-11-16T12:22:24.247" v="76" actId="478"/>
          <ac:spMkLst>
            <pc:docMk/>
            <pc:sldMk cId="3180802817" sldId="322"/>
            <ac:spMk id="2" creationId="{68911FA2-BA5A-46CA-9C3D-B997270E4D2D}"/>
          </ac:spMkLst>
        </pc:spChg>
        <pc:spChg chg="add mod">
          <ac:chgData name="saba zubair" userId="cd0c6b642a85ca9b" providerId="LiveId" clId="{61FA0DC1-0F90-4892-99BD-5088CBF16DCC}" dt="2024-11-16T12:23:51.063" v="84" actId="1076"/>
          <ac:spMkLst>
            <pc:docMk/>
            <pc:sldMk cId="3180802817" sldId="322"/>
            <ac:spMk id="5" creationId="{7D1A5FC2-8732-40B9-8042-B6F36F554C11}"/>
          </ac:spMkLst>
        </pc:spChg>
        <pc:spChg chg="add mod">
          <ac:chgData name="saba zubair" userId="cd0c6b642a85ca9b" providerId="LiveId" clId="{61FA0DC1-0F90-4892-99BD-5088CBF16DCC}" dt="2024-11-16T12:23:48.502" v="83" actId="1076"/>
          <ac:spMkLst>
            <pc:docMk/>
            <pc:sldMk cId="3180802817" sldId="322"/>
            <ac:spMk id="6" creationId="{00646539-60D3-447D-A99B-6F4294FCC1F5}"/>
          </ac:spMkLst>
        </pc:spChg>
      </pc:sldChg>
      <pc:sldChg chg="addSp delSp modSp new add">
        <pc:chgData name="saba zubair" userId="cd0c6b642a85ca9b" providerId="LiveId" clId="{61FA0DC1-0F90-4892-99BD-5088CBF16DCC}" dt="2024-11-16T12:26:37.837" v="137" actId="14100"/>
        <pc:sldMkLst>
          <pc:docMk/>
          <pc:sldMk cId="194938803" sldId="323"/>
        </pc:sldMkLst>
        <pc:spChg chg="del">
          <ac:chgData name="saba zubair" userId="cd0c6b642a85ca9b" providerId="LiveId" clId="{61FA0DC1-0F90-4892-99BD-5088CBF16DCC}" dt="2024-11-16T12:24:06.305" v="87" actId="478"/>
          <ac:spMkLst>
            <pc:docMk/>
            <pc:sldMk cId="194938803" sldId="323"/>
            <ac:spMk id="2" creationId="{BE937061-F0DC-4A37-BE4F-401F0AA77A47}"/>
          </ac:spMkLst>
        </pc:spChg>
        <pc:spChg chg="add mod">
          <ac:chgData name="saba zubair" userId="cd0c6b642a85ca9b" providerId="LiveId" clId="{61FA0DC1-0F90-4892-99BD-5088CBF16DCC}" dt="2024-11-16T12:24:20.069" v="89" actId="1076"/>
          <ac:spMkLst>
            <pc:docMk/>
            <pc:sldMk cId="194938803" sldId="323"/>
            <ac:spMk id="5" creationId="{5B127348-10D0-4F51-BD7E-9D1C27CFDA57}"/>
          </ac:spMkLst>
        </pc:spChg>
        <pc:spChg chg="add mod">
          <ac:chgData name="saba zubair" userId="cd0c6b642a85ca9b" providerId="LiveId" clId="{61FA0DC1-0F90-4892-99BD-5088CBF16DCC}" dt="2024-11-16T12:26:32.159" v="135" actId="14100"/>
          <ac:spMkLst>
            <pc:docMk/>
            <pc:sldMk cId="194938803" sldId="323"/>
            <ac:spMk id="6" creationId="{C70FC928-DF7C-4C1F-8DC0-E8ACD417DA46}"/>
          </ac:spMkLst>
        </pc:spChg>
        <pc:picChg chg="add mod">
          <ac:chgData name="saba zubair" userId="cd0c6b642a85ca9b" providerId="LiveId" clId="{61FA0DC1-0F90-4892-99BD-5088CBF16DCC}" dt="2024-11-16T12:26:37.837" v="137" actId="14100"/>
          <ac:picMkLst>
            <pc:docMk/>
            <pc:sldMk cId="194938803" sldId="323"/>
            <ac:picMk id="7" creationId="{CF91AA08-7DC3-4132-8ADF-EB2EA64899D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16/11/2024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200" b="1" i="0" u="none" strike="noStrike" kern="1200" cap="none" spc="0" normalizeH="0" baseline="0" noProof="0" dirty="0">
                <a:ln>
                  <a:noFill/>
                </a:ln>
                <a:solidFill>
                  <a:srgbClr val="253746"/>
                </a:solidFill>
                <a:effectLst/>
                <a:uLnTx/>
                <a:uFillTx/>
                <a:latin typeface="+mn-lt"/>
                <a:ea typeface="+mn-ea"/>
                <a:cs typeface="+mn-cs"/>
              </a:rPr>
              <a:t>Before teaching, be aware that</a:t>
            </a:r>
            <a:r>
              <a:rPr kumimoji="0" lang="en-GB" sz="1200" b="0" i="0" u="none" strike="noStrike" kern="1200" cap="none" spc="0" normalizeH="0" baseline="0" noProof="0" dirty="0">
                <a:ln>
                  <a:noFill/>
                </a:ln>
                <a:solidFill>
                  <a:srgbClr val="253746"/>
                </a:solidFill>
                <a:effectLst/>
                <a:uLnTx/>
                <a:uFillTx/>
                <a:latin typeface="+mn-lt"/>
                <a:ea typeface="+mn-ea"/>
                <a:cs typeface="+mn-cs"/>
              </a:rPr>
              <a:t>:</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1</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you can use a geared teaching clock or ITP ‘Tell the time’ to provide further examples.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2</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mini-whiteboards and pens. </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3</a:t>
            </a:r>
            <a:r>
              <a:rPr kumimoji="0" lang="en-GB" sz="1200" b="0" i="0" u="none" strike="noStrike" kern="1200" cap="none" spc="0" normalizeH="0" baseline="0" noProof="0" dirty="0">
                <a:ln>
                  <a:noFill/>
                </a:ln>
                <a:solidFill>
                  <a:srgbClr val="253746"/>
                </a:solidFill>
                <a:effectLst/>
                <a:uLnTx/>
                <a:uFillTx/>
                <a:latin typeface="+mn-lt"/>
                <a:ea typeface="+mn-ea"/>
                <a:cs typeface="+mn-cs"/>
              </a:rPr>
              <a:t> children will need a paper circle, whiteboards and pens.</a:t>
            </a:r>
          </a:p>
          <a:p>
            <a:pPr marL="231775" marR="0" lvl="0" indent="-231775"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253746"/>
                </a:solidFill>
                <a:effectLst/>
                <a:uLnTx/>
                <a:uFillTx/>
                <a:latin typeface="+mn-lt"/>
                <a:ea typeface="+mn-ea"/>
                <a:cs typeface="+mn-cs"/>
              </a:rPr>
              <a:t>On </a:t>
            </a:r>
            <a:r>
              <a:rPr kumimoji="0" lang="en-GB" sz="1200" b="1" i="0" u="none" strike="noStrike" kern="1200" cap="none" spc="0" normalizeH="0" baseline="0" noProof="0" dirty="0">
                <a:ln>
                  <a:noFill/>
                </a:ln>
                <a:solidFill>
                  <a:srgbClr val="253746"/>
                </a:solidFill>
                <a:effectLst/>
                <a:uLnTx/>
                <a:uFillTx/>
                <a:latin typeface="+mn-lt"/>
                <a:ea typeface="+mn-ea"/>
                <a:cs typeface="+mn-cs"/>
              </a:rPr>
              <a:t>Day 4</a:t>
            </a:r>
            <a:r>
              <a:rPr kumimoji="0" lang="en-GB" sz="1200" b="0" i="0" u="none" strike="noStrike" kern="1200" cap="none" spc="0" normalizeH="0" baseline="0" noProof="0" dirty="0">
                <a:ln>
                  <a:noFill/>
                </a:ln>
                <a:solidFill>
                  <a:srgbClr val="253746"/>
                </a:solidFill>
                <a:effectLst/>
                <a:uLnTx/>
                <a:uFillTx/>
                <a:latin typeface="+mn-lt"/>
                <a:ea typeface="+mn-ea"/>
                <a:cs typeface="+mn-cs"/>
              </a:rPr>
              <a:t>  you can use a geared teaching clock or ITP ‘Tell the time’ to provide further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Children </a:t>
            </a:r>
            <a:r>
              <a:rPr kumimoji="0" lang="en-GB" sz="1200" b="1" i="0" u="none" strike="noStrike" kern="1200" cap="none" spc="0" normalizeH="0" baseline="0" noProof="0" dirty="0">
                <a:ln>
                  <a:noFill/>
                </a:ln>
                <a:solidFill>
                  <a:prstClr val="black"/>
                </a:solidFill>
                <a:effectLst/>
                <a:uLnTx/>
                <a:uFillTx/>
                <a:latin typeface="+mn-lt"/>
                <a:ea typeface="+mn-ea"/>
                <a:cs typeface="+mn-cs"/>
              </a:rPr>
              <a:t>can now go on to do differentiated GROUP ACTIVITIES. You can find Hamilton’s group activities in this unit’s TEACHING AND GROUP ACTIVITIES 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Write times to the quarter hour from given clock images OR  Play Time cards game (making times on analogue cocks).</a:t>
            </a:r>
          </a:p>
        </p:txBody>
      </p:sp>
      <p:sp>
        <p:nvSpPr>
          <p:cNvPr id="4" name="Slide Number Placeholder 3"/>
          <p:cNvSpPr>
            <a:spLocks noGrp="1"/>
          </p:cNvSpPr>
          <p:nvPr>
            <p:ph type="sldNum" sz="quarter" idx="10"/>
          </p:nvPr>
        </p:nvSpPr>
        <p:spPr/>
        <p:txBody>
          <a:bodyPr/>
          <a:lstStyle/>
          <a:p>
            <a:fld id="{33873E03-7F6C-40B1-9C82-92C8804404E5}" type="slidenum">
              <a:rPr lang="en-GB" smtClean="0"/>
              <a:t>10</a:t>
            </a:fld>
            <a:endParaRPr lang="en-GB" dirty="0"/>
          </a:p>
        </p:txBody>
      </p:sp>
    </p:spTree>
    <p:extLst>
      <p:ext uri="{BB962C8B-B14F-4D97-AF65-F5344CB8AC3E}">
        <p14:creationId xmlns:p14="http://schemas.microsoft.com/office/powerpoint/2010/main" val="130387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11</a:t>
            </a:fld>
            <a:endParaRPr lang="en-GB" dirty="0"/>
          </a:p>
        </p:txBody>
      </p:sp>
    </p:spTree>
    <p:extLst>
      <p:ext uri="{BB962C8B-B14F-4D97-AF65-F5344CB8AC3E}">
        <p14:creationId xmlns:p14="http://schemas.microsoft.com/office/powerpoint/2010/main" val="3260193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  Writing the time Sheet  1 (2 sheets).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ARE:   Writing the time Sheet 2 (2 sheets) - do question 1 and challenge.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GD:  Writing the time Sheet 2 (2 sheets).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13</a:t>
            </a:fld>
            <a:endParaRPr lang="en-GB" dirty="0"/>
          </a:p>
        </p:txBody>
      </p:sp>
    </p:spTree>
    <p:extLst>
      <p:ext uri="{BB962C8B-B14F-4D97-AF65-F5344CB8AC3E}">
        <p14:creationId xmlns:p14="http://schemas.microsoft.com/office/powerpoint/2010/main" val="261224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Choose starters that suit your class by dragging and dropping the relevant slide or slides below to the start of the teaching for each day.</a:t>
            </a:r>
          </a:p>
          <a:p>
            <a:endParaRPr lang="en-GB" dirty="0">
              <a:solidFill>
                <a:srgbClr val="253746"/>
              </a:solidFill>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1</a:t>
            </a:r>
          </a:p>
          <a:p>
            <a:r>
              <a:rPr lang="en-GB" dirty="0">
                <a:solidFill>
                  <a:srgbClr val="253746"/>
                </a:solidFill>
              </a:rPr>
              <a:t>Display or draw a variety of squares, rectangles and circles on the board and divide each into 2 or 4 parts, some equal, some not. Which of these are divided into halves/quarters and which are not? How do you know? Give each pair of children a piece of squared paper. One child draws a shape, the other shades 1/2 or 1/4.  If the first child agrees, the second child wins a cube. Swap and repeat.</a:t>
            </a:r>
          </a:p>
        </p:txBody>
      </p:sp>
      <p:sp>
        <p:nvSpPr>
          <p:cNvPr id="4" name="Slide Number Placeholder 3"/>
          <p:cNvSpPr>
            <a:spLocks noGrp="1"/>
          </p:cNvSpPr>
          <p:nvPr>
            <p:ph type="sldNum" sz="quarter" idx="10"/>
          </p:nvPr>
        </p:nvSpPr>
        <p:spPr/>
        <p:txBody>
          <a:bodyPr/>
          <a:lstStyle/>
          <a:p>
            <a:fld id="{33873E03-7F6C-40B1-9C82-92C8804404E5}" type="slidenum">
              <a:rPr lang="en-GB" smtClean="0"/>
              <a:t>3</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2</a:t>
            </a:r>
          </a:p>
          <a:p>
            <a:r>
              <a:rPr lang="en-GB" dirty="0">
                <a:solidFill>
                  <a:srgbClr val="253746"/>
                </a:solidFill>
              </a:rPr>
              <a:t>Give each pair a number fan and 2 cards: ‘o’clock’ and ‘half past’. Draw half past 7 on the Hamilton clock (see resources). Children work in pairs to use their number fan and cards to show you the time when you say ‘Show me!’ Repeat with other o’clock and half past times. </a:t>
            </a:r>
          </a:p>
        </p:txBody>
      </p:sp>
      <p:sp>
        <p:nvSpPr>
          <p:cNvPr id="4" name="Slide Number Placeholder 3"/>
          <p:cNvSpPr>
            <a:spLocks noGrp="1"/>
          </p:cNvSpPr>
          <p:nvPr>
            <p:ph type="sldNum" sz="quarter" idx="10"/>
          </p:nvPr>
        </p:nvSpPr>
        <p:spPr/>
        <p:txBody>
          <a:bodyPr/>
          <a:lstStyle/>
          <a:p>
            <a:fld id="{33873E03-7F6C-40B1-9C82-92C8804404E5}" type="slidenum">
              <a:rPr lang="en-GB" smtClean="0"/>
              <a:t>4</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3</a:t>
            </a:r>
          </a:p>
          <a:p>
            <a:r>
              <a:rPr lang="en-GB" dirty="0">
                <a:solidFill>
                  <a:srgbClr val="253746"/>
                </a:solidFill>
              </a:rPr>
              <a:t>Show children a large clock. Briefly recap the fact that a clock can be divided into 4. Recap o’clock, quarter past, half past and quarter to. Position hands to show quarter past 4. What is the time? Show quarter to 5. What time is it now? Explain that it has not reached the next hour yet so we say quarter to.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Pre-requisite skills – to use this starter, drag this slide to the start of Day 4</a:t>
            </a:r>
          </a:p>
          <a:p>
            <a:r>
              <a:rPr lang="en-GB" dirty="0">
                <a:solidFill>
                  <a:srgbClr val="253746"/>
                </a:solidFill>
              </a:rPr>
              <a:t>Give children small analogue clocks, working in pairs or individually depending on the number of clocks available. Hold a digital clock or use one on the Interactive Whiteboard. Show a time. Children discuss the time shown and then make it on their analogue clocks. Repeat with other examples.</a:t>
            </a:r>
          </a:p>
        </p:txBody>
      </p:sp>
      <p:sp>
        <p:nvSpPr>
          <p:cNvPr id="4" name="Slide Number Placeholder 3"/>
          <p:cNvSpPr>
            <a:spLocks noGrp="1"/>
          </p:cNvSpPr>
          <p:nvPr>
            <p:ph type="sldNum" sz="quarter" idx="10"/>
          </p:nvPr>
        </p:nvSpPr>
        <p:spPr/>
        <p:txBody>
          <a:bodyPr/>
          <a:lstStyle/>
          <a:p>
            <a:fld id="{33873E03-7F6C-40B1-9C82-92C8804404E5}" type="slidenum">
              <a:rPr lang="en-GB" smtClean="0"/>
              <a:t>6</a:t>
            </a:fld>
            <a:endParaRPr lang="en-GB" dirty="0"/>
          </a:p>
        </p:txBody>
      </p:sp>
    </p:spTree>
    <p:extLst>
      <p:ext uri="{BB962C8B-B14F-4D97-AF65-F5344CB8AC3E}">
        <p14:creationId xmlns:p14="http://schemas.microsoft.com/office/powerpoint/2010/main" val="103169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401517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8</a:t>
            </a:fld>
            <a:endParaRPr lang="en-GB" dirty="0"/>
          </a:p>
        </p:txBody>
      </p:sp>
    </p:spTree>
    <p:extLst>
      <p:ext uri="{BB962C8B-B14F-4D97-AF65-F5344CB8AC3E}">
        <p14:creationId xmlns:p14="http://schemas.microsoft.com/office/powerpoint/2010/main" val="308407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9</a:t>
            </a:fld>
            <a:endParaRPr lang="en-GB" dirty="0"/>
          </a:p>
        </p:txBody>
      </p:sp>
    </p:spTree>
    <p:extLst>
      <p:ext uri="{BB962C8B-B14F-4D97-AF65-F5344CB8AC3E}">
        <p14:creationId xmlns:p14="http://schemas.microsoft.com/office/powerpoint/2010/main" val="1303872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inytap.com/activities/g314z/play/oclock-telling-the-time-practice"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3680495"/>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Read time on digital and analogue clocks to the half hour.</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Order time to the half hour, using digital and analogue clocks.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Tell the time to the nearest quarter hour.                                                                 Begin to tell the time to the nearest five minutes.</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966993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10</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1" name="Pie 10"/>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Pie 11"/>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3" name="Group 12">
            <a:extLst>
              <a:ext uri="{FF2B5EF4-FFF2-40B4-BE49-F238E27FC236}">
                <a16:creationId xmlns:a16="http://schemas.microsoft.com/office/drawing/2014/main" id="{9AF15784-0403-44AC-85E3-5EA984013182}"/>
              </a:ext>
            </a:extLst>
          </p:cNvPr>
          <p:cNvGrpSpPr/>
          <p:nvPr/>
        </p:nvGrpSpPr>
        <p:grpSpPr>
          <a:xfrm rot="18600000">
            <a:off x="2689796" y="2018319"/>
            <a:ext cx="0" cy="1764000"/>
            <a:chOff x="2620875" y="1194819"/>
            <a:chExt cx="0" cy="3312000"/>
          </a:xfrm>
          <a:effectLst/>
        </p:grpSpPr>
        <p:cxnSp>
          <p:nvCxnSpPr>
            <p:cNvPr id="14" name="Straight Arrow Connector 1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AF15784-0403-44AC-85E3-5EA984013182}"/>
              </a:ext>
            </a:extLst>
          </p:cNvPr>
          <p:cNvGrpSpPr/>
          <p:nvPr/>
        </p:nvGrpSpPr>
        <p:grpSpPr>
          <a:xfrm rot="5400000">
            <a:off x="2584800" y="1253278"/>
            <a:ext cx="0" cy="3219451"/>
            <a:chOff x="2620875" y="1194819"/>
            <a:chExt cx="0" cy="3312000"/>
          </a:xfrm>
          <a:effectLst/>
        </p:grpSpPr>
        <p:cxnSp>
          <p:nvCxnSpPr>
            <p:cNvPr id="17" name="Straight Arrow Connector 1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Speech Bubble: Rectangle with Corners Rounded 10">
            <a:extLst>
              <a:ext uri="{FF2B5EF4-FFF2-40B4-BE49-F238E27FC236}">
                <a16:creationId xmlns:a16="http://schemas.microsoft.com/office/drawing/2014/main" id="{A5209EEE-E1BD-4F2F-8E5D-A043EDA11F92}"/>
              </a:ext>
            </a:extLst>
          </p:cNvPr>
          <p:cNvSpPr/>
          <p:nvPr/>
        </p:nvSpPr>
        <p:spPr>
          <a:xfrm>
            <a:off x="4917321" y="633909"/>
            <a:ext cx="3720900" cy="650544"/>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Quarter past 10.</a:t>
            </a:r>
            <a:endParaRPr lang="en-GB" b="1" dirty="0">
              <a:solidFill>
                <a:srgbClr val="FF0000"/>
              </a:solidFill>
              <a:latin typeface="Myriad Pro Light" panose="020B0603030403020204" pitchFamily="34" charset="0"/>
            </a:endParaRPr>
          </a:p>
        </p:txBody>
      </p:sp>
      <p:sp>
        <p:nvSpPr>
          <p:cNvPr id="27" name="Speech Bubble: Rectangle with Corners Rounded 10">
            <a:extLst>
              <a:ext uri="{FF2B5EF4-FFF2-40B4-BE49-F238E27FC236}">
                <a16:creationId xmlns:a16="http://schemas.microsoft.com/office/drawing/2014/main" id="{A5209EEE-E1BD-4F2F-8E5D-A043EDA11F92}"/>
              </a:ext>
            </a:extLst>
          </p:cNvPr>
          <p:cNvSpPr/>
          <p:nvPr/>
        </p:nvSpPr>
        <p:spPr>
          <a:xfrm>
            <a:off x="4924427" y="1472695"/>
            <a:ext cx="3885244" cy="1461755"/>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Watch carefully what happens each time the clock moves forward </a:t>
            </a:r>
          </a:p>
          <a:p>
            <a:pPr algn="ctr">
              <a:lnSpc>
                <a:spcPct val="114000"/>
              </a:lnSpc>
            </a:pPr>
            <a:r>
              <a:rPr lang="en-GB" b="1" dirty="0">
                <a:solidFill>
                  <a:srgbClr val="FF0000"/>
                </a:solidFill>
                <a:latin typeface="Myriad Pro Light" panose="020B0603030403020204" pitchFamily="34" charset="0"/>
              </a:rPr>
              <a:t>1 hour.</a:t>
            </a:r>
          </a:p>
        </p:txBody>
      </p:sp>
      <p:sp>
        <p:nvSpPr>
          <p:cNvPr id="28" name="Speech Bubble: Rectangle with Corners Rounded 10">
            <a:extLst>
              <a:ext uri="{FF2B5EF4-FFF2-40B4-BE49-F238E27FC236}">
                <a16:creationId xmlns:a16="http://schemas.microsoft.com/office/drawing/2014/main" id="{A5209EEE-E1BD-4F2F-8E5D-A043EDA11F92}"/>
              </a:ext>
            </a:extLst>
          </p:cNvPr>
          <p:cNvSpPr/>
          <p:nvPr/>
        </p:nvSpPr>
        <p:spPr>
          <a:xfrm>
            <a:off x="5088771" y="3183788"/>
            <a:ext cx="3720900" cy="1154051"/>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Write the new times on your whiteboards.</a:t>
            </a:r>
            <a:endParaRPr lang="en-GB" b="1" dirty="0">
              <a:solidFill>
                <a:srgbClr val="FF0000"/>
              </a:solidFill>
              <a:latin typeface="Myriad Pro Light" panose="020B0603030403020204" pitchFamily="34" charset="0"/>
            </a:endParaRPr>
          </a:p>
        </p:txBody>
      </p:sp>
      <p:sp>
        <p:nvSpPr>
          <p:cNvPr id="29" name="Speech Bubble: Rectangle with Corners Rounded 10">
            <a:extLst>
              <a:ext uri="{FF2B5EF4-FFF2-40B4-BE49-F238E27FC236}">
                <a16:creationId xmlns:a16="http://schemas.microsoft.com/office/drawing/2014/main" id="{A5209EEE-E1BD-4F2F-8E5D-A043EDA11F92}"/>
              </a:ext>
            </a:extLst>
          </p:cNvPr>
          <p:cNvSpPr/>
          <p:nvPr/>
        </p:nvSpPr>
        <p:spPr>
          <a:xfrm>
            <a:off x="3964821" y="4797755"/>
            <a:ext cx="4560054" cy="111726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changed?</a:t>
            </a:r>
          </a:p>
          <a:p>
            <a:pPr algn="ctr">
              <a:lnSpc>
                <a:spcPct val="114000"/>
              </a:lnSpc>
            </a:pPr>
            <a:r>
              <a:rPr lang="en-GB" b="1" dirty="0">
                <a:solidFill>
                  <a:srgbClr val="253746"/>
                </a:solidFill>
                <a:latin typeface="Myriad Pro Light" panose="020B0603030403020204" pitchFamily="34" charset="0"/>
              </a:rPr>
              <a:t>What stayed the same?</a:t>
            </a:r>
            <a:endParaRPr lang="en-GB" b="1" dirty="0">
              <a:solidFill>
                <a:srgbClr val="FF0000"/>
              </a:solidFill>
              <a:latin typeface="Myriad Pro Light" panose="020B0603030403020204" pitchFamily="34" charset="0"/>
            </a:endParaRPr>
          </a:p>
        </p:txBody>
      </p:sp>
      <p:pic>
        <p:nvPicPr>
          <p:cNvPr id="30" name="Picture 29">
            <a:extLst>
              <a:ext uri="{FF2B5EF4-FFF2-40B4-BE49-F238E27FC236}">
                <a16:creationId xmlns:a16="http://schemas.microsoft.com/office/drawing/2014/main" id="{C5A0F435-1C23-4D2E-B477-5A2B4CE048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0112" y="3678196"/>
            <a:ext cx="1119559" cy="11195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69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1800000">
                                      <p:cBhvr>
                                        <p:cTn id="44" dur="2000" fill="hold"/>
                                        <p:tgtEl>
                                          <p:spTgt spid="13"/>
                                        </p:tgtEl>
                                        <p:attrNameLst>
                                          <p:attrName>r</p:attrName>
                                        </p:attrNameLst>
                                      </p:cBhvr>
                                    </p:animRot>
                                  </p:childTnLst>
                                </p:cTn>
                              </p:par>
                              <p:par>
                                <p:cTn id="45" presetID="8" presetClass="emph" presetSubtype="0" fill="hold" nodeType="withEffect">
                                  <p:stCondLst>
                                    <p:cond delay="0"/>
                                  </p:stCondLst>
                                  <p:childTnLst>
                                    <p:animRot by="21600000">
                                      <p:cBhvr>
                                        <p:cTn id="46" dur="2000" fill="hold"/>
                                        <p:tgtEl>
                                          <p:spTgt spid="16"/>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1800000">
                                      <p:cBhvr>
                                        <p:cTn id="50" dur="2000" fill="hold"/>
                                        <p:tgtEl>
                                          <p:spTgt spid="13"/>
                                        </p:tgtEl>
                                        <p:attrNameLst>
                                          <p:attrName>r</p:attrName>
                                        </p:attrNameLst>
                                      </p:cBhvr>
                                    </p:animRot>
                                  </p:childTnLst>
                                </p:cTn>
                              </p:par>
                              <p:par>
                                <p:cTn id="51" presetID="8" presetClass="emph" presetSubtype="0" fill="hold" nodeType="withEffect">
                                  <p:stCondLst>
                                    <p:cond delay="0"/>
                                  </p:stCondLst>
                                  <p:childTnLst>
                                    <p:animRot by="21600000">
                                      <p:cBhvr>
                                        <p:cTn id="52" dur="2000" fill="hold"/>
                                        <p:tgtEl>
                                          <p:spTgt spid="16"/>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8" presetClass="emph" presetSubtype="0" fill="hold" nodeType="clickEffect">
                                  <p:stCondLst>
                                    <p:cond delay="0"/>
                                  </p:stCondLst>
                                  <p:childTnLst>
                                    <p:animRot by="1800000">
                                      <p:cBhvr>
                                        <p:cTn id="56" dur="2000" fill="hold"/>
                                        <p:tgtEl>
                                          <p:spTgt spid="13"/>
                                        </p:tgtEl>
                                        <p:attrNameLst>
                                          <p:attrName>r</p:attrName>
                                        </p:attrNameLst>
                                      </p:cBhvr>
                                    </p:animRot>
                                  </p:childTnLst>
                                </p:cTn>
                              </p:par>
                              <p:par>
                                <p:cTn id="57" presetID="8" presetClass="emph" presetSubtype="0" fill="hold" nodeType="withEffect">
                                  <p:stCondLst>
                                    <p:cond delay="0"/>
                                  </p:stCondLst>
                                  <p:childTnLst>
                                    <p:animRot by="21600000">
                                      <p:cBhvr>
                                        <p:cTn id="58" dur="2000" fill="hold"/>
                                        <p:tgtEl>
                                          <p:spTgt spid="16"/>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nodeType="clickEffect">
                                  <p:stCondLst>
                                    <p:cond delay="0"/>
                                  </p:stCondLst>
                                  <p:childTnLst>
                                    <p:animRot by="1800000">
                                      <p:cBhvr>
                                        <p:cTn id="62" dur="2000" fill="hold"/>
                                        <p:tgtEl>
                                          <p:spTgt spid="13"/>
                                        </p:tgtEl>
                                        <p:attrNameLst>
                                          <p:attrName>r</p:attrName>
                                        </p:attrNameLst>
                                      </p:cBhvr>
                                    </p:animRot>
                                  </p:childTnLst>
                                </p:cTn>
                              </p:par>
                              <p:par>
                                <p:cTn id="63" presetID="8" presetClass="emph" presetSubtype="0" fill="hold" nodeType="withEffect">
                                  <p:stCondLst>
                                    <p:cond delay="0"/>
                                  </p:stCondLst>
                                  <p:childTnLst>
                                    <p:animRot by="21600000">
                                      <p:cBhvr>
                                        <p:cTn id="64" dur="2000" fill="hold"/>
                                        <p:tgtEl>
                                          <p:spTgt spid="16"/>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013B3F-8A4C-41C1-A6E0-F6A3BF2B0292}"/>
              </a:ext>
            </a:extLst>
          </p:cNvPr>
          <p:cNvSpPr>
            <a:spLocks noGrp="1"/>
          </p:cNvSpPr>
          <p:nvPr>
            <p:ph type="sldNum" sz="quarter" idx="12"/>
          </p:nvPr>
        </p:nvSpPr>
        <p:spPr/>
        <p:txBody>
          <a:bodyPr/>
          <a:lstStyle/>
          <a:p>
            <a:fld id="{BA0EE811-478C-4958-8104-2A70B5A19611}" type="slidenum">
              <a:rPr lang="en-GB" smtClean="0"/>
              <a:pPr/>
              <a:t>11</a:t>
            </a:fld>
            <a:endParaRPr lang="en-GB" dirty="0"/>
          </a:p>
        </p:txBody>
      </p:sp>
      <p:sp>
        <p:nvSpPr>
          <p:cNvPr id="4" name="Footer Placeholder 3">
            <a:extLst>
              <a:ext uri="{FF2B5EF4-FFF2-40B4-BE49-F238E27FC236}">
                <a16:creationId xmlns:a16="http://schemas.microsoft.com/office/drawing/2014/main" id="{117316F4-968B-4345-B5B0-CF2A56DE5BD7}"/>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B538C3FD-7209-423B-8AE0-EB20835E404E}"/>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pic>
        <p:nvPicPr>
          <p:cNvPr id="6" name="Picture 5" descr="C:\Users\sabaz\AppData\Local\Microsoft\Windows\INetCache\Content.MSO\F39FBED6.tmp">
            <a:extLst>
              <a:ext uri="{FF2B5EF4-FFF2-40B4-BE49-F238E27FC236}">
                <a16:creationId xmlns:a16="http://schemas.microsoft.com/office/drawing/2014/main" id="{65791D4B-65EB-44CA-91AF-D7DBD40BA0E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22321" y="1330225"/>
            <a:ext cx="3978479" cy="2010644"/>
          </a:xfrm>
          <a:prstGeom prst="rect">
            <a:avLst/>
          </a:prstGeom>
          <a:noFill/>
          <a:ln>
            <a:noFill/>
          </a:ln>
        </p:spPr>
      </p:pic>
      <p:pic>
        <p:nvPicPr>
          <p:cNvPr id="7" name="Picture 6" descr="C:\Users\sabaz\AppData\Local\Microsoft\Windows\INetCache\Content.MSO\F41F3B15.tmp">
            <a:extLst>
              <a:ext uri="{FF2B5EF4-FFF2-40B4-BE49-F238E27FC236}">
                <a16:creationId xmlns:a16="http://schemas.microsoft.com/office/drawing/2014/main" id="{7D426027-5C73-49E2-9F0A-2AD812F711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34165" y="3340869"/>
            <a:ext cx="5791518" cy="2833236"/>
          </a:xfrm>
          <a:prstGeom prst="rect">
            <a:avLst/>
          </a:prstGeom>
          <a:noFill/>
          <a:ln>
            <a:noFill/>
          </a:ln>
        </p:spPr>
      </p:pic>
    </p:spTree>
    <p:extLst>
      <p:ext uri="{BB962C8B-B14F-4D97-AF65-F5344CB8AC3E}">
        <p14:creationId xmlns:p14="http://schemas.microsoft.com/office/powerpoint/2010/main" val="3709404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FD10D7-FB83-43AF-97FF-5D52BEF86C4D}"/>
              </a:ext>
            </a:extLst>
          </p:cNvPr>
          <p:cNvSpPr>
            <a:spLocks noGrp="1"/>
          </p:cNvSpPr>
          <p:nvPr>
            <p:ph type="sldNum" sz="quarter" idx="12"/>
          </p:nvPr>
        </p:nvSpPr>
        <p:spPr/>
        <p:txBody>
          <a:bodyPr/>
          <a:lstStyle/>
          <a:p>
            <a:fld id="{BA0EE811-478C-4958-8104-2A70B5A19611}" type="slidenum">
              <a:rPr lang="en-GB" smtClean="0"/>
              <a:pPr/>
              <a:t>12</a:t>
            </a:fld>
            <a:endParaRPr lang="en-GB" dirty="0"/>
          </a:p>
        </p:txBody>
      </p:sp>
      <p:sp>
        <p:nvSpPr>
          <p:cNvPr id="4" name="Footer Placeholder 3">
            <a:extLst>
              <a:ext uri="{FF2B5EF4-FFF2-40B4-BE49-F238E27FC236}">
                <a16:creationId xmlns:a16="http://schemas.microsoft.com/office/drawing/2014/main" id="{8E42A034-B9A2-4728-A324-0381B20827E1}"/>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FC9B1C0E-C002-40F0-A04B-AD05C6D8ADC0}"/>
              </a:ext>
            </a:extLst>
          </p:cNvPr>
          <p:cNvSpPr txBox="1"/>
          <p:nvPr/>
        </p:nvSpPr>
        <p:spPr>
          <a:xfrm>
            <a:off x="423611" y="455225"/>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8" name="TextBox 7">
            <a:extLst>
              <a:ext uri="{FF2B5EF4-FFF2-40B4-BE49-F238E27FC236}">
                <a16:creationId xmlns:a16="http://schemas.microsoft.com/office/drawing/2014/main" id="{669F2E16-40E3-412D-81D3-5B5CF274753B}"/>
              </a:ext>
            </a:extLst>
          </p:cNvPr>
          <p:cNvSpPr txBox="1"/>
          <p:nvPr/>
        </p:nvSpPr>
        <p:spPr>
          <a:xfrm>
            <a:off x="515461" y="1268207"/>
            <a:ext cx="8475839" cy="4801314"/>
          </a:xfrm>
          <a:prstGeom prst="rect">
            <a:avLst/>
          </a:prstGeom>
          <a:solidFill>
            <a:srgbClr val="FFFF00"/>
          </a:solidFill>
        </p:spPr>
        <p:txBody>
          <a:bodyPr wrap="square" rtlCol="0">
            <a:spAutoFit/>
          </a:bodyPr>
          <a:lstStyle/>
          <a:p>
            <a:pPr lvl="0" defTabSz="914400" eaLnBrk="0" fontAlgn="base" hangingPunct="0">
              <a:spcBef>
                <a:spcPct val="0"/>
              </a:spcBef>
              <a:spcAft>
                <a:spcPct val="0"/>
              </a:spcAft>
              <a:buFontTx/>
              <a:buChar char="•"/>
            </a:pPr>
            <a:r>
              <a:rPr lang="en-US" altLang="en-US" b="1" dirty="0">
                <a:latin typeface="Arial" panose="020B0604020202020204" pitchFamily="34" charset="0"/>
              </a:rPr>
              <a:t>Choose a Sheet</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rPr>
              <a:t>Each child picks one worksheet from three options:</a:t>
            </a:r>
          </a:p>
          <a:p>
            <a:pPr lvl="0" defTabSz="914400" eaLnBrk="0" fontAlgn="base" hangingPunct="0">
              <a:spcBef>
                <a:spcPct val="0"/>
              </a:spcBef>
              <a:spcAft>
                <a:spcPct val="0"/>
              </a:spcAft>
              <a:buFontTx/>
              <a:buChar char="•"/>
            </a:pPr>
            <a:r>
              <a:rPr lang="en-US" altLang="en-US" dirty="0">
                <a:latin typeface="Arial" panose="020B0604020202020204" pitchFamily="34" charset="0"/>
              </a:rPr>
              <a:t>Plain clocks (no colors). (MILD)</a:t>
            </a:r>
          </a:p>
          <a:p>
            <a:pPr lvl="0" defTabSz="914400" eaLnBrk="0" fontAlgn="base" hangingPunct="0">
              <a:spcBef>
                <a:spcPct val="0"/>
              </a:spcBef>
              <a:spcAft>
                <a:spcPct val="0"/>
              </a:spcAft>
              <a:buFontTx/>
              <a:buChar char="•"/>
            </a:pPr>
            <a:r>
              <a:rPr lang="en-US" altLang="en-US" dirty="0">
                <a:latin typeface="Arial" panose="020B0604020202020204" pitchFamily="34" charset="0"/>
              </a:rPr>
              <a:t>Clocks with some pink/blue shading. (SPICY)</a:t>
            </a:r>
          </a:p>
          <a:p>
            <a:pPr lvl="0" defTabSz="914400" eaLnBrk="0" fontAlgn="base" hangingPunct="0">
              <a:spcBef>
                <a:spcPct val="0"/>
              </a:spcBef>
              <a:spcAft>
                <a:spcPct val="0"/>
              </a:spcAft>
              <a:buFontTx/>
              <a:buChar char="•"/>
            </a:pPr>
            <a:r>
              <a:rPr lang="en-US" altLang="en-US" dirty="0">
                <a:latin typeface="Arial" panose="020B0604020202020204" pitchFamily="34" charset="0"/>
              </a:rPr>
              <a:t>Clocks with full pink/blue shading. (HOT)</a:t>
            </a:r>
          </a:p>
          <a:p>
            <a:pPr lvl="0" defTabSz="914400" eaLnBrk="0" fontAlgn="base" hangingPunct="0">
              <a:spcBef>
                <a:spcPct val="0"/>
              </a:spcBef>
              <a:spcAft>
                <a:spcPct val="0"/>
              </a:spcAft>
              <a:buFontTx/>
              <a:buChar char="•"/>
            </a:pPr>
            <a:r>
              <a:rPr lang="en-US" altLang="en-US" b="1" dirty="0">
                <a:latin typeface="Arial" panose="020B0604020202020204" pitchFamily="34" charset="0"/>
              </a:rPr>
              <a:t>Get Your Clock</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rPr>
              <a:t>Take a small, geared clock to help you.</a:t>
            </a:r>
          </a:p>
          <a:p>
            <a:pPr lvl="0" defTabSz="914400" eaLnBrk="0" fontAlgn="base" hangingPunct="0">
              <a:spcBef>
                <a:spcPct val="0"/>
              </a:spcBef>
              <a:spcAft>
                <a:spcPct val="0"/>
              </a:spcAft>
              <a:buFontTx/>
              <a:buChar char="•"/>
            </a:pPr>
            <a:r>
              <a:rPr lang="en-US" altLang="en-US" b="1" dirty="0">
                <a:latin typeface="Arial" panose="020B0604020202020204" pitchFamily="34" charset="0"/>
              </a:rPr>
              <a:t>Look at Each Clock</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rPr>
              <a:t>For each clock on your sheet:</a:t>
            </a:r>
          </a:p>
          <a:p>
            <a:pPr lvl="0" defTabSz="914400" eaLnBrk="0" fontAlgn="base" hangingPunct="0">
              <a:spcBef>
                <a:spcPct val="0"/>
              </a:spcBef>
              <a:spcAft>
                <a:spcPct val="0"/>
              </a:spcAft>
              <a:buFontTx/>
              <a:buChar char="•"/>
            </a:pPr>
            <a:r>
              <a:rPr lang="en-US" altLang="en-US" dirty="0">
                <a:latin typeface="Arial" panose="020B0604020202020204" pitchFamily="34" charset="0"/>
              </a:rPr>
              <a:t>Discuss with a partner or teacher:</a:t>
            </a:r>
          </a:p>
          <a:p>
            <a:pPr lvl="1" defTabSz="914400" eaLnBrk="0" fontAlgn="base" hangingPunct="0">
              <a:spcBef>
                <a:spcPct val="0"/>
              </a:spcBef>
              <a:spcAft>
                <a:spcPct val="0"/>
              </a:spcAft>
              <a:buFontTx/>
              <a:buChar char="•"/>
            </a:pPr>
            <a:r>
              <a:rPr lang="en-US" altLang="en-US" dirty="0">
                <a:latin typeface="Arial" panose="020B0604020202020204" pitchFamily="34" charset="0"/>
              </a:rPr>
              <a:t>Is the time showing </a:t>
            </a:r>
            <a:r>
              <a:rPr lang="en-US" altLang="en-US" b="1" dirty="0">
                <a:latin typeface="Arial" panose="020B0604020202020204" pitchFamily="34" charset="0"/>
              </a:rPr>
              <a:t>‘past’</a:t>
            </a:r>
            <a:r>
              <a:rPr lang="en-US" altLang="en-US" dirty="0">
                <a:latin typeface="Arial" panose="020B0604020202020204" pitchFamily="34" charset="0"/>
              </a:rPr>
              <a:t> the hour or </a:t>
            </a:r>
            <a:r>
              <a:rPr lang="en-US" altLang="en-US" b="1" dirty="0">
                <a:latin typeface="Arial" panose="020B0604020202020204" pitchFamily="34" charset="0"/>
              </a:rPr>
              <a:t>‘to’</a:t>
            </a:r>
            <a:r>
              <a:rPr lang="en-US" altLang="en-US" dirty="0">
                <a:latin typeface="Arial" panose="020B0604020202020204" pitchFamily="34" charset="0"/>
              </a:rPr>
              <a:t> the next hour?</a:t>
            </a:r>
          </a:p>
          <a:p>
            <a:pPr lvl="0" defTabSz="914400" eaLnBrk="0" fontAlgn="base" hangingPunct="0">
              <a:spcBef>
                <a:spcPct val="0"/>
              </a:spcBef>
              <a:spcAft>
                <a:spcPct val="0"/>
              </a:spcAft>
              <a:buFontTx/>
              <a:buChar char="•"/>
            </a:pPr>
            <a:r>
              <a:rPr lang="en-US" altLang="en-US" b="1" dirty="0">
                <a:latin typeface="Arial" panose="020B0604020202020204" pitchFamily="34" charset="0"/>
              </a:rPr>
              <a:t>Write the Time</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rPr>
              <a:t>Write the time in words under each clock or in your notebook.</a:t>
            </a:r>
            <a:br>
              <a:rPr lang="en-US" altLang="en-US" dirty="0">
                <a:latin typeface="Arial" panose="020B0604020202020204" pitchFamily="34" charset="0"/>
              </a:rPr>
            </a:br>
            <a:r>
              <a:rPr lang="en-US" altLang="en-US" dirty="0">
                <a:latin typeface="Arial" panose="020B0604020202020204" pitchFamily="34" charset="0"/>
              </a:rPr>
              <a:t>Example: </a:t>
            </a:r>
            <a:r>
              <a:rPr lang="en-US" altLang="en-US" b="1" dirty="0">
                <a:latin typeface="Arial" panose="020B0604020202020204" pitchFamily="34" charset="0"/>
              </a:rPr>
              <a:t>"Quarter past 2"</a:t>
            </a:r>
            <a:r>
              <a:rPr lang="en-US" altLang="en-US" dirty="0">
                <a:latin typeface="Arial" panose="020B0604020202020204" pitchFamily="34" charset="0"/>
              </a:rPr>
              <a:t> or </a:t>
            </a:r>
            <a:r>
              <a:rPr lang="en-US" altLang="en-US" b="1" dirty="0">
                <a:latin typeface="Arial" panose="020B0604020202020204" pitchFamily="34" charset="0"/>
              </a:rPr>
              <a:t>"Half past 7"</a:t>
            </a:r>
            <a:r>
              <a:rPr lang="en-US" altLang="en-US" dirty="0">
                <a:latin typeface="Arial" panose="020B0604020202020204" pitchFamily="34" charset="0"/>
              </a:rPr>
              <a:t>.</a:t>
            </a:r>
          </a:p>
          <a:p>
            <a:pPr lvl="0" defTabSz="914400" eaLnBrk="0" fontAlgn="base" hangingPunct="0">
              <a:spcBef>
                <a:spcPct val="0"/>
              </a:spcBef>
              <a:spcAft>
                <a:spcPct val="0"/>
              </a:spcAft>
              <a:buFontTx/>
              <a:buChar char="•"/>
            </a:pPr>
            <a:r>
              <a:rPr lang="en-US" altLang="en-US" b="1" dirty="0">
                <a:latin typeface="Arial" panose="020B0604020202020204" pitchFamily="34" charset="0"/>
              </a:rPr>
              <a:t>Work Together</a:t>
            </a:r>
            <a:r>
              <a:rPr lang="en-US" altLang="en-US" dirty="0">
                <a:latin typeface="Arial" panose="020B0604020202020204" pitchFamily="34" charset="0"/>
              </a:rPr>
              <a:t>:</a:t>
            </a:r>
            <a:br>
              <a:rPr lang="en-US" altLang="en-US" dirty="0">
                <a:latin typeface="Arial" panose="020B0604020202020204" pitchFamily="34" charset="0"/>
              </a:rPr>
            </a:br>
            <a:r>
              <a:rPr lang="en-US" altLang="en-US" dirty="0">
                <a:latin typeface="Arial" panose="020B0604020202020204" pitchFamily="34" charset="0"/>
              </a:rPr>
              <a:t>Go through each clock one by one with your partner or group, talking about the time as you go</a:t>
            </a:r>
            <a:endParaRPr lang="en-GB" dirty="0"/>
          </a:p>
        </p:txBody>
      </p:sp>
      <p:sp>
        <p:nvSpPr>
          <p:cNvPr id="10" name="Rectangle 2">
            <a:extLst>
              <a:ext uri="{FF2B5EF4-FFF2-40B4-BE49-F238E27FC236}">
                <a16:creationId xmlns:a16="http://schemas.microsoft.com/office/drawing/2014/main" id="{444302FF-07B5-4D1D-93D8-34054C1C42DF}"/>
              </a:ext>
            </a:extLst>
          </p:cNvPr>
          <p:cNvSpPr>
            <a:spLocks noChangeArrowheads="1"/>
          </p:cNvSpPr>
          <p:nvPr/>
        </p:nvSpPr>
        <p:spPr bwMode="auto">
          <a:xfrm>
            <a:off x="0" y="-184666"/>
            <a:ext cx="3289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425949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640" t="7933" r="7640" b="16434"/>
          <a:stretch/>
        </p:blipFill>
        <p:spPr>
          <a:xfrm>
            <a:off x="438250" y="708917"/>
            <a:ext cx="8438622" cy="5327300"/>
          </a:xfrm>
          <a:prstGeom prst="rect">
            <a:avLst/>
          </a:prstGeom>
          <a:ln w="15875">
            <a:solidFill>
              <a:schemeClr val="tx1"/>
            </a:solidFill>
          </a:ln>
          <a:effectLst>
            <a:outerShdw blurRad="50800" dist="38100" dir="5400000" algn="t" rotWithShape="0">
              <a:prstClr val="black">
                <a:alpha val="40000"/>
              </a:prstClr>
            </a:outerShdw>
          </a:effectLst>
        </p:spPr>
      </p:pic>
      <p:sp>
        <p:nvSpPr>
          <p:cNvPr id="6" name="TextBox 5">
            <a:extLst>
              <a:ext uri="{FF2B5EF4-FFF2-40B4-BE49-F238E27FC236}">
                <a16:creationId xmlns:a16="http://schemas.microsoft.com/office/drawing/2014/main" id="{005C96AC-E953-4C7B-B0EC-B4B64066600D}"/>
              </a:ext>
            </a:extLst>
          </p:cNvPr>
          <p:cNvSpPr txBox="1"/>
          <p:nvPr/>
        </p:nvSpPr>
        <p:spPr>
          <a:xfrm>
            <a:off x="5745422" y="786395"/>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6291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618072-8578-4370-B490-CBF61CC697D6}"/>
              </a:ext>
            </a:extLst>
          </p:cNvPr>
          <p:cNvSpPr>
            <a:spLocks noGrp="1"/>
          </p:cNvSpPr>
          <p:nvPr>
            <p:ph type="sldNum" sz="quarter" idx="12"/>
          </p:nvPr>
        </p:nvSpPr>
        <p:spPr/>
        <p:txBody>
          <a:bodyPr/>
          <a:lstStyle/>
          <a:p>
            <a:fld id="{BA0EE811-478C-4958-8104-2A70B5A19611}" type="slidenum">
              <a:rPr lang="en-GB" smtClean="0"/>
              <a:pPr/>
              <a:t>14</a:t>
            </a:fld>
            <a:endParaRPr lang="en-GB" dirty="0"/>
          </a:p>
        </p:txBody>
      </p:sp>
      <p:sp>
        <p:nvSpPr>
          <p:cNvPr id="4" name="Footer Placeholder 3">
            <a:extLst>
              <a:ext uri="{FF2B5EF4-FFF2-40B4-BE49-F238E27FC236}">
                <a16:creationId xmlns:a16="http://schemas.microsoft.com/office/drawing/2014/main" id="{EF5288D9-7EC6-4324-9F49-1B9A0FF15E77}"/>
              </a:ext>
            </a:extLst>
          </p:cNvPr>
          <p:cNvSpPr>
            <a:spLocks noGrp="1"/>
          </p:cNvSpPr>
          <p:nvPr>
            <p:ph type="ftr" sz="quarter" idx="11"/>
          </p:nvPr>
        </p:nvSpPr>
        <p:spPr/>
        <p:txBody>
          <a:bodyPr/>
          <a:lstStyle/>
          <a:p>
            <a:pPr algn="r"/>
            <a:r>
              <a:rPr lang="en-GB"/>
              <a:t>Year 2</a:t>
            </a:r>
            <a:endParaRPr lang="en-GB" dirty="0"/>
          </a:p>
        </p:txBody>
      </p:sp>
      <p:sp>
        <p:nvSpPr>
          <p:cNvPr id="5" name="Subtitle 1">
            <a:extLst>
              <a:ext uri="{FF2B5EF4-FFF2-40B4-BE49-F238E27FC236}">
                <a16:creationId xmlns:a16="http://schemas.microsoft.com/office/drawing/2014/main" id="{7D1A5FC2-8732-40B9-8042-B6F36F554C11}"/>
              </a:ext>
            </a:extLst>
          </p:cNvPr>
          <p:cNvSpPr txBox="1">
            <a:spLocks/>
          </p:cNvSpPr>
          <p:nvPr/>
        </p:nvSpPr>
        <p:spPr>
          <a:xfrm>
            <a:off x="3502016" y="1213155"/>
            <a:ext cx="2086862" cy="618780"/>
          </a:xfrm>
          <a:prstGeom prst="rect">
            <a:avLst/>
          </a:prstGeom>
          <a:solidFill>
            <a:srgbClr val="92D050"/>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3200" b="1" dirty="0"/>
              <a:t>Plenary</a:t>
            </a:r>
            <a:r>
              <a:rPr lang="en-US" b="1" dirty="0"/>
              <a:t> </a:t>
            </a:r>
          </a:p>
        </p:txBody>
      </p:sp>
      <p:sp>
        <p:nvSpPr>
          <p:cNvPr id="6" name="Rectangle 5">
            <a:extLst>
              <a:ext uri="{FF2B5EF4-FFF2-40B4-BE49-F238E27FC236}">
                <a16:creationId xmlns:a16="http://schemas.microsoft.com/office/drawing/2014/main" id="{00646539-60D3-447D-A99B-6F4294FCC1F5}"/>
              </a:ext>
            </a:extLst>
          </p:cNvPr>
          <p:cNvSpPr/>
          <p:nvPr/>
        </p:nvSpPr>
        <p:spPr>
          <a:xfrm>
            <a:off x="2146434" y="2228671"/>
            <a:ext cx="4649004" cy="1200329"/>
          </a:xfrm>
          <a:prstGeom prst="rect">
            <a:avLst/>
          </a:prstGeom>
          <a:solidFill>
            <a:srgbClr val="FFFF00"/>
          </a:solidFill>
        </p:spPr>
        <p:txBody>
          <a:bodyPr wrap="square">
            <a:spAutoFit/>
          </a:bodyPr>
          <a:lstStyle/>
          <a:p>
            <a:pPr algn="ctr">
              <a:spcAft>
                <a:spcPts val="0"/>
              </a:spcAft>
            </a:pPr>
            <a:r>
              <a:rPr lang="en-GB" dirty="0"/>
              <a:t>Children will work together and make a time table for their class where every lesson has only 15 minutes. How will lessons go and when will the school finish off?</a:t>
            </a:r>
            <a:endParaRPr lang="en-GB" dirty="0">
              <a:latin typeface="Cambria" panose="020405030504060302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8080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7B8A6DB-47FC-40C0-B2BF-CEA5C7FA95F5}"/>
              </a:ext>
            </a:extLst>
          </p:cNvPr>
          <p:cNvSpPr>
            <a:spLocks noGrp="1"/>
          </p:cNvSpPr>
          <p:nvPr>
            <p:ph type="sldNum" sz="quarter" idx="12"/>
          </p:nvPr>
        </p:nvSpPr>
        <p:spPr/>
        <p:txBody>
          <a:bodyPr/>
          <a:lstStyle/>
          <a:p>
            <a:fld id="{BA0EE811-478C-4958-8104-2A70B5A19611}" type="slidenum">
              <a:rPr lang="en-GB" smtClean="0"/>
              <a:pPr/>
              <a:t>15</a:t>
            </a:fld>
            <a:endParaRPr lang="en-GB" dirty="0"/>
          </a:p>
        </p:txBody>
      </p:sp>
      <p:sp>
        <p:nvSpPr>
          <p:cNvPr id="4" name="Footer Placeholder 3">
            <a:extLst>
              <a:ext uri="{FF2B5EF4-FFF2-40B4-BE49-F238E27FC236}">
                <a16:creationId xmlns:a16="http://schemas.microsoft.com/office/drawing/2014/main" id="{20287FCF-6254-450E-B3A6-D7B73A06901E}"/>
              </a:ext>
            </a:extLst>
          </p:cNvPr>
          <p:cNvSpPr>
            <a:spLocks noGrp="1"/>
          </p:cNvSpPr>
          <p:nvPr>
            <p:ph type="ftr" sz="quarter" idx="11"/>
          </p:nvPr>
        </p:nvSpPr>
        <p:spPr/>
        <p:txBody>
          <a:bodyPr/>
          <a:lstStyle/>
          <a:p>
            <a:pPr algn="r"/>
            <a:r>
              <a:rPr lang="en-GB"/>
              <a:t>Year 2</a:t>
            </a:r>
            <a:endParaRPr lang="en-GB" dirty="0"/>
          </a:p>
        </p:txBody>
      </p:sp>
      <p:sp>
        <p:nvSpPr>
          <p:cNvPr id="5" name="Subtitle 1">
            <a:extLst>
              <a:ext uri="{FF2B5EF4-FFF2-40B4-BE49-F238E27FC236}">
                <a16:creationId xmlns:a16="http://schemas.microsoft.com/office/drawing/2014/main" id="{5B127348-10D0-4F51-BD7E-9D1C27CFDA57}"/>
              </a:ext>
            </a:extLst>
          </p:cNvPr>
          <p:cNvSpPr txBox="1">
            <a:spLocks/>
          </p:cNvSpPr>
          <p:nvPr/>
        </p:nvSpPr>
        <p:spPr>
          <a:xfrm>
            <a:off x="3458978" y="680742"/>
            <a:ext cx="2172937" cy="746371"/>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Homework</a:t>
            </a:r>
          </a:p>
        </p:txBody>
      </p:sp>
      <p:sp>
        <p:nvSpPr>
          <p:cNvPr id="6" name="Rectangle 5">
            <a:extLst>
              <a:ext uri="{FF2B5EF4-FFF2-40B4-BE49-F238E27FC236}">
                <a16:creationId xmlns:a16="http://schemas.microsoft.com/office/drawing/2014/main" id="{C70FC928-DF7C-4C1F-8DC0-E8ACD417DA46}"/>
              </a:ext>
            </a:extLst>
          </p:cNvPr>
          <p:cNvSpPr/>
          <p:nvPr/>
        </p:nvSpPr>
        <p:spPr>
          <a:xfrm>
            <a:off x="606392" y="1540383"/>
            <a:ext cx="7700210" cy="1200329"/>
          </a:xfrm>
          <a:prstGeom prst="rect">
            <a:avLst/>
          </a:prstGeom>
          <a:solidFill>
            <a:srgbClr val="FFFF00"/>
          </a:solidFill>
        </p:spPr>
        <p:txBody>
          <a:bodyPr wrap="square">
            <a:spAutoFit/>
          </a:bodyPr>
          <a:lstStyle/>
          <a:p>
            <a:pPr algn="ct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Play this game</a:t>
            </a:r>
          </a:p>
          <a:p>
            <a:pPr algn="ct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hlinkClick r:id="rId2"/>
              </a:rPr>
              <a:t>https://www.tinytap.com/activities/g314z/play/oclock-telling-the-time-practice</a:t>
            </a:r>
            <a:endParaRPr lang="en-GB" dirty="0">
              <a:latin typeface="Cambria" panose="02040503050406030204" pitchFamily="18" charset="0"/>
              <a:ea typeface="Times New Roman" panose="02020603050405020304" pitchFamily="18" charset="0"/>
              <a:cs typeface="Arial" panose="020B0604020202020204" pitchFamily="34" charset="0"/>
            </a:endParaRPr>
          </a:p>
          <a:p>
            <a:pPr algn="ctr">
              <a:spcAft>
                <a:spcPts val="0"/>
              </a:spcAft>
            </a:pPr>
            <a:endParaRPr lang="en-GB" dirty="0">
              <a:latin typeface="Cambria" panose="02040503050406030204" pitchFamily="18"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CF91AA08-7DC3-4132-8ADF-EB2EA64899D5}"/>
              </a:ext>
            </a:extLst>
          </p:cNvPr>
          <p:cNvPicPr>
            <a:picLocks noChangeAspect="1"/>
          </p:cNvPicPr>
          <p:nvPr/>
        </p:nvPicPr>
        <p:blipFill>
          <a:blip r:embed="rId3"/>
          <a:stretch>
            <a:fillRect/>
          </a:stretch>
        </p:blipFill>
        <p:spPr>
          <a:xfrm>
            <a:off x="2336448" y="2454442"/>
            <a:ext cx="4417996" cy="3564533"/>
          </a:xfrm>
          <a:prstGeom prst="rect">
            <a:avLst/>
          </a:prstGeom>
        </p:spPr>
      </p:pic>
    </p:spTree>
    <p:extLst>
      <p:ext uri="{BB962C8B-B14F-4D97-AF65-F5344CB8AC3E}">
        <p14:creationId xmlns:p14="http://schemas.microsoft.com/office/powerpoint/2010/main" val="194938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49557" y="1454349"/>
            <a:ext cx="8130503" cy="3372718"/>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Starters</a:t>
            </a:r>
          </a:p>
          <a:p>
            <a:pPr>
              <a:buClr>
                <a:srgbClr val="EA7600"/>
              </a:buClr>
              <a:buSzPct val="120000"/>
            </a:pPr>
            <a:r>
              <a:rPr lang="en-GB" sz="2000" b="1" dirty="0">
                <a:solidFill>
                  <a:srgbClr val="253746"/>
                </a:solidFill>
              </a:rPr>
              <a:t>Day 1</a:t>
            </a:r>
          </a:p>
          <a:p>
            <a:pPr>
              <a:spcAft>
                <a:spcPts val="1000"/>
              </a:spcAft>
              <a:buClr>
                <a:srgbClr val="EA7600"/>
              </a:buClr>
              <a:buSzPct val="120000"/>
            </a:pPr>
            <a:r>
              <a:rPr lang="en-GB" sz="2000" b="1" dirty="0">
                <a:solidFill>
                  <a:schemeClr val="accent5">
                    <a:lumMod val="75000"/>
                  </a:schemeClr>
                </a:solidFill>
              </a:rPr>
              <a:t>Halves and quarters (pre-requisite skills)</a:t>
            </a: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Read o’clock and half past times (analogue) (pre-requisite skills)</a:t>
            </a: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Tell time to the quarter hour (pre-requisite skills)</a:t>
            </a:r>
          </a:p>
          <a:p>
            <a:pPr>
              <a:buClr>
                <a:srgbClr val="EA7600"/>
              </a:buClr>
              <a:buSzPct val="120000"/>
            </a:pPr>
            <a:r>
              <a:rPr lang="en-GB" sz="2000" b="1" dirty="0">
                <a:solidFill>
                  <a:srgbClr val="253746"/>
                </a:solidFill>
              </a:rPr>
              <a:t>Day 4</a:t>
            </a:r>
          </a:p>
          <a:p>
            <a:pPr>
              <a:spcAft>
                <a:spcPts val="1000"/>
              </a:spcAft>
              <a:buClr>
                <a:srgbClr val="EA7600"/>
              </a:buClr>
              <a:buSzPct val="120000"/>
            </a:pPr>
            <a:r>
              <a:rPr lang="en-GB" sz="2000" b="1" dirty="0">
                <a:solidFill>
                  <a:schemeClr val="accent5">
                    <a:lumMod val="75000"/>
                  </a:schemeClr>
                </a:solidFill>
              </a:rPr>
              <a:t>Match digital times to analogue (pre-requisite skills)</a:t>
            </a:r>
          </a:p>
        </p:txBody>
      </p:sp>
      <p:sp>
        <p:nvSpPr>
          <p:cNvPr id="6" name="TextBox 5">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75489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3</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Halves and quarters</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145029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4</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Read o’clock and half past times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Tell time to the quarter hour</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6</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3" y="3527780"/>
            <a:ext cx="8130503" cy="833562"/>
          </a:xfrm>
          <a:prstGeom prst="rect">
            <a:avLst/>
          </a:prstGeom>
          <a:noFill/>
        </p:spPr>
        <p:txBody>
          <a:bodyPr wrap="square" rtlCol="0">
            <a:spAutoFit/>
          </a:bodyPr>
          <a:lstStyle/>
          <a:p>
            <a:pPr algn="ctr">
              <a:spcAft>
                <a:spcPts val="450"/>
              </a:spcAft>
              <a:buClr>
                <a:schemeClr val="accent2"/>
              </a:buClr>
            </a:pPr>
            <a:r>
              <a:rPr lang="en-GB" sz="2400" b="1" dirty="0">
                <a:solidFill>
                  <a:srgbClr val="253746"/>
                </a:solidFill>
              </a:rPr>
              <a:t>Starter</a:t>
            </a:r>
          </a:p>
          <a:p>
            <a:pPr algn="ctr">
              <a:spcAft>
                <a:spcPts val="1000"/>
              </a:spcAft>
              <a:buClr>
                <a:srgbClr val="EA7600"/>
              </a:buClr>
              <a:buSzPct val="120000"/>
            </a:pPr>
            <a:r>
              <a:rPr lang="en-GB" sz="2000" b="1" dirty="0">
                <a:solidFill>
                  <a:srgbClr val="5B9BD5">
                    <a:lumMod val="75000"/>
                  </a:srgbClr>
                </a:solidFill>
              </a:rPr>
              <a:t>Match digital times to analogue</a:t>
            </a:r>
          </a:p>
        </p:txBody>
      </p:sp>
      <p:pic>
        <p:nvPicPr>
          <p:cNvPr id="3074" name="Picture 2" descr="N:\Documents\Website\Wagtail Website\User Manuel for HT\Alarm-clock---wake-up-your-maths-brain-FINAL.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585420" y="1536024"/>
            <a:ext cx="1984330" cy="18788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1/4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2318293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7</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3</a:t>
            </a:r>
          </a:p>
          <a:p>
            <a:pPr>
              <a:spcAft>
                <a:spcPts val="1000"/>
              </a:spcAft>
              <a:buClr>
                <a:srgbClr val="EA7600"/>
              </a:buClr>
              <a:buSzPct val="120000"/>
            </a:pPr>
            <a:r>
              <a:rPr lang="en-GB" sz="2000" b="1" dirty="0">
                <a:solidFill>
                  <a:schemeClr val="accent5">
                    <a:lumMod val="75000"/>
                  </a:schemeClr>
                </a:solidFill>
              </a:rPr>
              <a:t>Read time on analogue clocks to nearest quarter hour.</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1261884"/>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Tell the time to </a:t>
            </a:r>
            <a:r>
              <a:rPr lang="en-GB" sz="2400" b="1" baseline="30000" dirty="0">
                <a:solidFill>
                  <a:srgbClr val="253746"/>
                </a:solidFill>
              </a:rPr>
              <a:t>1</a:t>
            </a:r>
            <a:r>
              <a:rPr lang="en-GB" sz="2400" b="1" dirty="0">
                <a:solidFill>
                  <a:srgbClr val="253746"/>
                </a:solidFill>
              </a:rPr>
              <a:t>/</a:t>
            </a:r>
            <a:r>
              <a:rPr lang="en-GB" sz="2400" b="1" baseline="-25000" dirty="0">
                <a:solidFill>
                  <a:srgbClr val="253746"/>
                </a:solidFill>
              </a:rPr>
              <a:t>4</a:t>
            </a:r>
            <a:r>
              <a:rPr lang="en-GB" sz="2400" b="1" dirty="0">
                <a:solidFill>
                  <a:srgbClr val="253746"/>
                </a:solidFill>
              </a:rPr>
              <a:t> hour</a:t>
            </a:r>
          </a:p>
          <a:p>
            <a:pPr algn="ctr"/>
            <a:r>
              <a:rPr lang="en-GB" sz="2400" b="1" dirty="0">
                <a:solidFill>
                  <a:srgbClr val="253746"/>
                </a:solidFill>
              </a:rPr>
              <a:t>Begin to tell to 5 mins</a:t>
            </a:r>
          </a:p>
        </p:txBody>
      </p:sp>
    </p:spTree>
    <p:extLst>
      <p:ext uri="{BB962C8B-B14F-4D97-AF65-F5344CB8AC3E}">
        <p14:creationId xmlns:p14="http://schemas.microsoft.com/office/powerpoint/2010/main" val="159190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8</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sp>
        <p:nvSpPr>
          <p:cNvPr id="3" name="Oval 2"/>
          <p:cNvSpPr/>
          <p:nvPr/>
        </p:nvSpPr>
        <p:spPr>
          <a:xfrm>
            <a:off x="482643" y="1087575"/>
            <a:ext cx="3600000" cy="3600000"/>
          </a:xfrm>
          <a:prstGeom prst="ellipse">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p:cNvCxnSpPr>
            <a:stCxn id="3" idx="0"/>
            <a:endCxn id="3" idx="4"/>
          </p:cNvCxnSpPr>
          <p:nvPr/>
        </p:nvCxnSpPr>
        <p:spPr>
          <a:xfrm>
            <a:off x="2282643" y="1087575"/>
            <a:ext cx="0" cy="360000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 idx="2"/>
            <a:endCxn id="3" idx="6"/>
          </p:cNvCxnSpPr>
          <p:nvPr/>
        </p:nvCxnSpPr>
        <p:spPr>
          <a:xfrm>
            <a:off x="482643" y="2887575"/>
            <a:ext cx="3600000"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Speech Bubble: Rectangle with Corners Rounded 10">
            <a:extLst>
              <a:ext uri="{FF2B5EF4-FFF2-40B4-BE49-F238E27FC236}">
                <a16:creationId xmlns:a16="http://schemas.microsoft.com/office/drawing/2014/main" id="{A5209EEE-E1BD-4F2F-8E5D-A043EDA11F92}"/>
              </a:ext>
            </a:extLst>
          </p:cNvPr>
          <p:cNvSpPr/>
          <p:nvPr/>
        </p:nvSpPr>
        <p:spPr>
          <a:xfrm>
            <a:off x="4382773" y="725625"/>
            <a:ext cx="4520672" cy="179850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Fold your circle in half. Now fold it in half again so that you have 4 equal parts. What do we call these parts? </a:t>
            </a:r>
          </a:p>
        </p:txBody>
      </p:sp>
      <p:sp>
        <p:nvSpPr>
          <p:cNvPr id="11" name="Speech Bubble: Rectangle with Corners Rounded 10">
            <a:extLst>
              <a:ext uri="{FF2B5EF4-FFF2-40B4-BE49-F238E27FC236}">
                <a16:creationId xmlns:a16="http://schemas.microsoft.com/office/drawing/2014/main" id="{A5209EEE-E1BD-4F2F-8E5D-A043EDA11F92}"/>
              </a:ext>
            </a:extLst>
          </p:cNvPr>
          <p:cNvSpPr/>
          <p:nvPr/>
        </p:nvSpPr>
        <p:spPr>
          <a:xfrm>
            <a:off x="4382773" y="725625"/>
            <a:ext cx="4520672" cy="12460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The circle is a bit like a clock face. Let’s put 12 at the top.</a:t>
            </a:r>
          </a:p>
        </p:txBody>
      </p:sp>
      <p:sp>
        <p:nvSpPr>
          <p:cNvPr id="9" name="TextBox 8"/>
          <p:cNvSpPr txBox="1"/>
          <p:nvPr/>
        </p:nvSpPr>
        <p:spPr>
          <a:xfrm>
            <a:off x="2060467" y="687465"/>
            <a:ext cx="444352" cy="400110"/>
          </a:xfrm>
          <a:prstGeom prst="rect">
            <a:avLst/>
          </a:prstGeom>
          <a:noFill/>
        </p:spPr>
        <p:txBody>
          <a:bodyPr wrap="none" rtlCol="0">
            <a:spAutoFit/>
          </a:bodyPr>
          <a:lstStyle/>
          <a:p>
            <a:r>
              <a:rPr lang="en-GB" sz="2000" b="1" dirty="0"/>
              <a:t>12</a:t>
            </a:r>
          </a:p>
        </p:txBody>
      </p:sp>
      <p:sp>
        <p:nvSpPr>
          <p:cNvPr id="13" name="Speech Bubble: Rectangle with Corners Rounded 10">
            <a:extLst>
              <a:ext uri="{FF2B5EF4-FFF2-40B4-BE49-F238E27FC236}">
                <a16:creationId xmlns:a16="http://schemas.microsoft.com/office/drawing/2014/main" id="{A5209EEE-E1BD-4F2F-8E5D-A043EDA11F92}"/>
              </a:ext>
            </a:extLst>
          </p:cNvPr>
          <p:cNvSpPr/>
          <p:nvPr/>
        </p:nvSpPr>
        <p:spPr>
          <a:xfrm>
            <a:off x="4535173" y="2085975"/>
            <a:ext cx="4520672"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number goes at the bottom?</a:t>
            </a:r>
          </a:p>
        </p:txBody>
      </p:sp>
      <p:sp>
        <p:nvSpPr>
          <p:cNvPr id="14" name="TextBox 13"/>
          <p:cNvSpPr txBox="1"/>
          <p:nvPr/>
        </p:nvSpPr>
        <p:spPr>
          <a:xfrm>
            <a:off x="2125388" y="4687575"/>
            <a:ext cx="314510" cy="400110"/>
          </a:xfrm>
          <a:prstGeom prst="rect">
            <a:avLst/>
          </a:prstGeom>
          <a:noFill/>
        </p:spPr>
        <p:txBody>
          <a:bodyPr wrap="none" rtlCol="0">
            <a:spAutoFit/>
          </a:bodyPr>
          <a:lstStyle/>
          <a:p>
            <a:r>
              <a:rPr lang="en-GB" sz="2000" b="1" dirty="0"/>
              <a:t>6</a:t>
            </a:r>
          </a:p>
        </p:txBody>
      </p:sp>
      <p:sp>
        <p:nvSpPr>
          <p:cNvPr id="15" name="Speech Bubble: Rectangle with Corners Rounded 10">
            <a:extLst>
              <a:ext uri="{FF2B5EF4-FFF2-40B4-BE49-F238E27FC236}">
                <a16:creationId xmlns:a16="http://schemas.microsoft.com/office/drawing/2014/main" id="{A5209EEE-E1BD-4F2F-8E5D-A043EDA11F92}"/>
              </a:ext>
            </a:extLst>
          </p:cNvPr>
          <p:cNvSpPr/>
          <p:nvPr/>
        </p:nvSpPr>
        <p:spPr>
          <a:xfrm>
            <a:off x="4397153" y="1201650"/>
            <a:ext cx="4221040"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Where should 3 go on our circle?</a:t>
            </a:r>
          </a:p>
        </p:txBody>
      </p:sp>
      <p:sp>
        <p:nvSpPr>
          <p:cNvPr id="16" name="TextBox 15"/>
          <p:cNvSpPr txBox="1"/>
          <p:nvPr/>
        </p:nvSpPr>
        <p:spPr>
          <a:xfrm>
            <a:off x="4082643" y="2687520"/>
            <a:ext cx="314510" cy="400110"/>
          </a:xfrm>
          <a:prstGeom prst="rect">
            <a:avLst/>
          </a:prstGeom>
          <a:noFill/>
        </p:spPr>
        <p:txBody>
          <a:bodyPr wrap="none" rtlCol="0">
            <a:spAutoFit/>
          </a:bodyPr>
          <a:lstStyle/>
          <a:p>
            <a:r>
              <a:rPr lang="en-GB" sz="2000" b="1" dirty="0"/>
              <a:t>3</a:t>
            </a:r>
          </a:p>
        </p:txBody>
      </p:sp>
      <p:sp>
        <p:nvSpPr>
          <p:cNvPr id="17" name="Speech Bubble: Rectangle with Corners Rounded 10">
            <a:extLst>
              <a:ext uri="{FF2B5EF4-FFF2-40B4-BE49-F238E27FC236}">
                <a16:creationId xmlns:a16="http://schemas.microsoft.com/office/drawing/2014/main" id="{A5209EEE-E1BD-4F2F-8E5D-A043EDA11F92}"/>
              </a:ext>
            </a:extLst>
          </p:cNvPr>
          <p:cNvSpPr/>
          <p:nvPr/>
        </p:nvSpPr>
        <p:spPr>
          <a:xfrm>
            <a:off x="4545447" y="2394145"/>
            <a:ext cx="4520672" cy="195112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3 is a </a:t>
            </a:r>
            <a:r>
              <a:rPr lang="en-GB" b="1" dirty="0">
                <a:solidFill>
                  <a:srgbClr val="FF0000"/>
                </a:solidFill>
                <a:latin typeface="Myriad Pro Light" panose="020B0603030403020204" pitchFamily="34" charset="0"/>
              </a:rPr>
              <a:t>¼</a:t>
            </a:r>
            <a:r>
              <a:rPr lang="en-GB" b="1" dirty="0">
                <a:solidFill>
                  <a:srgbClr val="253746"/>
                </a:solidFill>
                <a:latin typeface="Myriad Pro Light" panose="020B0603030403020204" pitchFamily="34" charset="0"/>
              </a:rPr>
              <a:t> of the way round the clock face. When the minute hand is here, it is </a:t>
            </a:r>
            <a:r>
              <a:rPr lang="en-GB" b="1" dirty="0">
                <a:solidFill>
                  <a:srgbClr val="FF0000"/>
                </a:solidFill>
                <a:latin typeface="Myriad Pro Light" panose="020B0603030403020204" pitchFamily="34" charset="0"/>
              </a:rPr>
              <a:t>¼ of an hour past an o’ clock time. </a:t>
            </a:r>
          </a:p>
        </p:txBody>
      </p:sp>
      <p:sp>
        <p:nvSpPr>
          <p:cNvPr id="18" name="Speech Bubble: Rectangle with Corners Rounded 10">
            <a:extLst>
              <a:ext uri="{FF2B5EF4-FFF2-40B4-BE49-F238E27FC236}">
                <a16:creationId xmlns:a16="http://schemas.microsoft.com/office/drawing/2014/main" id="{A5209EEE-E1BD-4F2F-8E5D-A043EDA11F92}"/>
              </a:ext>
            </a:extLst>
          </p:cNvPr>
          <p:cNvSpPr/>
          <p:nvPr/>
        </p:nvSpPr>
        <p:spPr>
          <a:xfrm>
            <a:off x="4532589" y="1201650"/>
            <a:ext cx="4221040" cy="1123950"/>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Where should 9 go on our circle?</a:t>
            </a:r>
          </a:p>
        </p:txBody>
      </p:sp>
      <p:sp>
        <p:nvSpPr>
          <p:cNvPr id="19" name="Speech Bubble: Rectangle with Corners Rounded 10">
            <a:extLst>
              <a:ext uri="{FF2B5EF4-FFF2-40B4-BE49-F238E27FC236}">
                <a16:creationId xmlns:a16="http://schemas.microsoft.com/office/drawing/2014/main" id="{A5209EEE-E1BD-4F2F-8E5D-A043EDA11F92}"/>
              </a:ext>
            </a:extLst>
          </p:cNvPr>
          <p:cNvSpPr/>
          <p:nvPr/>
        </p:nvSpPr>
        <p:spPr>
          <a:xfrm>
            <a:off x="4545447" y="2361090"/>
            <a:ext cx="4520672" cy="1951125"/>
          </a:xfrm>
          <a:prstGeom prst="wedgeEllipseCallout">
            <a:avLst>
              <a:gd name="adj1" fmla="val -18402"/>
              <a:gd name="adj2" fmla="val -7439"/>
            </a:avLst>
          </a:prstGeom>
          <a:blipFill dpi="0" rotWithShape="1">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When the minute hand is at 9, it has</a:t>
            </a:r>
            <a:r>
              <a:rPr lang="en-GB" b="1" dirty="0">
                <a:solidFill>
                  <a:srgbClr val="FF0000"/>
                </a:solidFill>
                <a:latin typeface="Myriad Pro Light" panose="020B0603030403020204" pitchFamily="34" charset="0"/>
              </a:rPr>
              <a:t> </a:t>
            </a:r>
            <a:r>
              <a:rPr lang="en-GB" b="1" baseline="30000" dirty="0">
                <a:solidFill>
                  <a:srgbClr val="FF0000"/>
                </a:solidFill>
                <a:latin typeface="Myriad Pro Light" panose="020B0603030403020204" pitchFamily="34" charset="0"/>
              </a:rPr>
              <a:t>1</a:t>
            </a:r>
            <a:r>
              <a:rPr lang="en-GB" b="1" dirty="0">
                <a:solidFill>
                  <a:srgbClr val="FF0000"/>
                </a:solidFill>
                <a:latin typeface="Myriad Pro Light" panose="020B0603030403020204" pitchFamily="34" charset="0"/>
              </a:rPr>
              <a:t>/</a:t>
            </a:r>
            <a:r>
              <a:rPr lang="en-GB" b="1" baseline="-25000" dirty="0">
                <a:solidFill>
                  <a:srgbClr val="FF0000"/>
                </a:solidFill>
                <a:latin typeface="Myriad Pro Light" panose="020B0603030403020204" pitchFamily="34" charset="0"/>
              </a:rPr>
              <a:t>4</a:t>
            </a:r>
            <a:r>
              <a:rPr lang="en-GB" b="1" dirty="0">
                <a:solidFill>
                  <a:srgbClr val="FF0000"/>
                </a:solidFill>
                <a:latin typeface="Myriad Pro Light" panose="020B0603030403020204" pitchFamily="34" charset="0"/>
              </a:rPr>
              <a:t> of an hour </a:t>
            </a:r>
            <a:r>
              <a:rPr lang="en-GB" b="1" dirty="0">
                <a:solidFill>
                  <a:srgbClr val="253746"/>
                </a:solidFill>
                <a:latin typeface="Myriad Pro Light" panose="020B0603030403020204" pitchFamily="34" charset="0"/>
              </a:rPr>
              <a:t>to go until the </a:t>
            </a:r>
            <a:r>
              <a:rPr lang="en-GB" b="1" dirty="0">
                <a:solidFill>
                  <a:srgbClr val="FF0000"/>
                </a:solidFill>
                <a:latin typeface="Myriad Pro Light" panose="020B0603030403020204" pitchFamily="34" charset="0"/>
              </a:rPr>
              <a:t>next o’ clock time.</a:t>
            </a:r>
          </a:p>
        </p:txBody>
      </p:sp>
      <p:sp>
        <p:nvSpPr>
          <p:cNvPr id="20" name="TextBox 19"/>
          <p:cNvSpPr txBox="1"/>
          <p:nvPr/>
        </p:nvSpPr>
        <p:spPr>
          <a:xfrm>
            <a:off x="151199" y="2687520"/>
            <a:ext cx="314510" cy="400110"/>
          </a:xfrm>
          <a:prstGeom prst="rect">
            <a:avLst/>
          </a:prstGeom>
          <a:noFill/>
        </p:spPr>
        <p:txBody>
          <a:bodyPr wrap="none" rtlCol="0">
            <a:spAutoFit/>
          </a:bodyPr>
          <a:lstStyle/>
          <a:p>
            <a:r>
              <a:rPr lang="en-GB" sz="2000" b="1" dirty="0"/>
              <a:t>9</a:t>
            </a:r>
          </a:p>
        </p:txBody>
      </p:sp>
    </p:spTree>
    <p:extLst>
      <p:ext uri="{BB962C8B-B14F-4D97-AF65-F5344CB8AC3E}">
        <p14:creationId xmlns:p14="http://schemas.microsoft.com/office/powerpoint/2010/main" val="35714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exit"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 presetClass="exit" presetSubtype="0" fill="hold" grpId="1"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8" grpId="1" animBg="1"/>
      <p:bldP spid="11" grpId="0" animBg="1"/>
      <p:bldP spid="11" grpId="1" animBg="1"/>
      <p:bldP spid="9" grpId="0"/>
      <p:bldP spid="13" grpId="0" animBg="1"/>
      <p:bldP spid="13" grpId="1" animBg="1"/>
      <p:bldP spid="14" grpId="0"/>
      <p:bldP spid="15" grpId="0" animBg="1"/>
      <p:bldP spid="15" grpId="1" animBg="1"/>
      <p:bldP spid="16" grpId="0"/>
      <p:bldP spid="17" grpId="0" animBg="1"/>
      <p:bldP spid="17" grpId="1"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9</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5" name="TextBox 4">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3: </a:t>
            </a:r>
            <a:r>
              <a:rPr lang="en-GB" sz="2000" b="1" dirty="0">
                <a:solidFill>
                  <a:srgbClr val="5B9BD5">
                    <a:lumMod val="75000"/>
                  </a:srgbClr>
                </a:solidFill>
              </a:rPr>
              <a:t>Read time on analogue clocks to nearest quarter hour.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730712"/>
            <a:ext cx="4381500" cy="4276725"/>
          </a:xfrm>
          <a:prstGeom prst="rect">
            <a:avLst/>
          </a:prstGeom>
          <a:effectLst>
            <a:outerShdw blurRad="50800" dist="38100" dir="6000000" algn="t" rotWithShape="0">
              <a:prstClr val="black">
                <a:alpha val="40000"/>
              </a:prstClr>
            </a:outerShdw>
          </a:effectLst>
        </p:spPr>
      </p:pic>
      <p:sp>
        <p:nvSpPr>
          <p:cNvPr id="11" name="Pie 10"/>
          <p:cNvSpPr/>
          <p:nvPr/>
        </p:nvSpPr>
        <p:spPr>
          <a:xfrm flipH="1">
            <a:off x="604800" y="847003"/>
            <a:ext cx="4032000" cy="4032000"/>
          </a:xfrm>
          <a:prstGeom prst="pie">
            <a:avLst>
              <a:gd name="adj1" fmla="val 5383654"/>
              <a:gd name="adj2" fmla="val 16199999"/>
            </a:avLst>
          </a:prstGeom>
          <a:solidFill>
            <a:srgbClr val="FC70E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2" name="Pie 11"/>
          <p:cNvSpPr/>
          <p:nvPr/>
        </p:nvSpPr>
        <p:spPr>
          <a:xfrm>
            <a:off x="612000" y="849600"/>
            <a:ext cx="4032000" cy="4032000"/>
          </a:xfrm>
          <a:prstGeom prst="pie">
            <a:avLst>
              <a:gd name="adj1" fmla="val 5383654"/>
              <a:gd name="adj2" fmla="val 16199999"/>
            </a:avLst>
          </a:prstGeom>
          <a:solidFill>
            <a:srgbClr val="14DCD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13" name="Group 12">
            <a:extLst>
              <a:ext uri="{FF2B5EF4-FFF2-40B4-BE49-F238E27FC236}">
                <a16:creationId xmlns:a16="http://schemas.microsoft.com/office/drawing/2014/main" id="{9AF15784-0403-44AC-85E3-5EA984013182}"/>
              </a:ext>
            </a:extLst>
          </p:cNvPr>
          <p:cNvGrpSpPr/>
          <p:nvPr/>
        </p:nvGrpSpPr>
        <p:grpSpPr>
          <a:xfrm rot="16200000">
            <a:off x="2685042" y="1944000"/>
            <a:ext cx="0" cy="1764000"/>
            <a:chOff x="2620875" y="1194819"/>
            <a:chExt cx="0" cy="3312000"/>
          </a:xfrm>
          <a:effectLst/>
        </p:grpSpPr>
        <p:cxnSp>
          <p:nvCxnSpPr>
            <p:cNvPr id="14" name="Straight Arrow Connector 13">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620875" y="1194819"/>
              <a:ext cx="0" cy="1656000"/>
            </a:xfrm>
            <a:prstGeom prst="straightConnector1">
              <a:avLst/>
            </a:prstGeom>
            <a:ln w="38100">
              <a:solidFill>
                <a:schemeClr val="tx1">
                  <a:alpha val="71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9AF15784-0403-44AC-85E3-5EA984013182}"/>
              </a:ext>
            </a:extLst>
          </p:cNvPr>
          <p:cNvGrpSpPr/>
          <p:nvPr/>
        </p:nvGrpSpPr>
        <p:grpSpPr>
          <a:xfrm>
            <a:off x="2620800" y="1285874"/>
            <a:ext cx="0" cy="3219451"/>
            <a:chOff x="2620875" y="1194819"/>
            <a:chExt cx="0" cy="3312000"/>
          </a:xfrm>
          <a:effectLst/>
        </p:grpSpPr>
        <p:cxnSp>
          <p:nvCxnSpPr>
            <p:cNvPr id="17" name="Straight Arrow Connector 16">
              <a:extLst>
                <a:ext uri="{FF2B5EF4-FFF2-40B4-BE49-F238E27FC236}">
                  <a16:creationId xmlns:a16="http://schemas.microsoft.com/office/drawing/2014/main" id="{05740BD2-4612-4016-ACEE-5CAED87C55A8}"/>
                </a:ext>
              </a:extLst>
            </p:cNvPr>
            <p:cNvCxnSpPr>
              <a:cxnSpLocks/>
            </p:cNvCxnSpPr>
            <p:nvPr/>
          </p:nvCxnSpPr>
          <p:spPr>
            <a:xfrm>
              <a:off x="2620875" y="2850819"/>
              <a:ext cx="0" cy="1656000"/>
            </a:xfrm>
            <a:prstGeom prst="straightConnector1">
              <a:avLst/>
            </a:prstGeom>
            <a:ln w="38100">
              <a:solidFill>
                <a:schemeClr val="bg1">
                  <a:alpha val="0"/>
                </a:schemeClr>
              </a:solidFill>
              <a:headEnd type="stealth"/>
              <a:tailEnd type="none"/>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a:off x="2620875" y="1194819"/>
              <a:ext cx="0" cy="1656000"/>
            </a:xfrm>
            <a:prstGeom prst="straightConnector1">
              <a:avLst/>
            </a:prstGeom>
            <a:ln w="38100">
              <a:solidFill>
                <a:schemeClr val="tx1">
                  <a:alpha val="70000"/>
                </a:schemeClr>
              </a:solidFill>
              <a:headEnd type="stealth" w="lg" len="med"/>
              <a:tailEnd type="none"/>
            </a:ln>
            <a:effectLst/>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id="{64C8BFE3-8257-4908-8391-609CD530A989}"/>
              </a:ext>
            </a:extLst>
          </p:cNvPr>
          <p:cNvSpPr/>
          <p:nvPr/>
        </p:nvSpPr>
        <p:spPr>
          <a:xfrm>
            <a:off x="2502567" y="2746208"/>
            <a:ext cx="223457" cy="233591"/>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Speech Bubble: Rectangle with Corners Rounded 10">
            <a:extLst>
              <a:ext uri="{FF2B5EF4-FFF2-40B4-BE49-F238E27FC236}">
                <a16:creationId xmlns:a16="http://schemas.microsoft.com/office/drawing/2014/main" id="{A5209EEE-E1BD-4F2F-8E5D-A043EDA11F92}"/>
              </a:ext>
            </a:extLst>
          </p:cNvPr>
          <p:cNvSpPr/>
          <p:nvPr/>
        </p:nvSpPr>
        <p:spPr>
          <a:xfrm>
            <a:off x="4886326" y="730712"/>
            <a:ext cx="3572028" cy="1888663"/>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It’s 9 o’ clock. On this clock the pink tells as ‘past’ times and the blue tells us ‘to’ times.</a:t>
            </a:r>
          </a:p>
        </p:txBody>
      </p:sp>
      <p:sp>
        <p:nvSpPr>
          <p:cNvPr id="21" name="Speech Bubble: Rectangle with Corners Rounded 10">
            <a:extLst>
              <a:ext uri="{FF2B5EF4-FFF2-40B4-BE49-F238E27FC236}">
                <a16:creationId xmlns:a16="http://schemas.microsoft.com/office/drawing/2014/main" id="{A5209EEE-E1BD-4F2F-8E5D-A043EDA11F92}"/>
              </a:ext>
            </a:extLst>
          </p:cNvPr>
          <p:cNvSpPr/>
          <p:nvPr/>
        </p:nvSpPr>
        <p:spPr>
          <a:xfrm>
            <a:off x="4727471" y="779286"/>
            <a:ext cx="3973391" cy="1840089"/>
          </a:xfrm>
          <a:prstGeom prst="wedgeEllipseCallout">
            <a:avLst>
              <a:gd name="adj1" fmla="val -31219"/>
              <a:gd name="adj2" fmla="val -8697"/>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it’s ¼ of an hour </a:t>
            </a:r>
            <a:r>
              <a:rPr lang="en-GB" b="1" dirty="0">
                <a:solidFill>
                  <a:srgbClr val="FF0000"/>
                </a:solidFill>
                <a:latin typeface="Myriad Pro Light" panose="020B0603030403020204" pitchFamily="34" charset="0"/>
              </a:rPr>
              <a:t>after </a:t>
            </a:r>
            <a:r>
              <a:rPr lang="en-GB" b="1" dirty="0">
                <a:solidFill>
                  <a:srgbClr val="253746"/>
                </a:solidFill>
                <a:latin typeface="Myriad Pro Light" panose="020B0603030403020204" pitchFamily="34" charset="0"/>
              </a:rPr>
              <a:t>9 o’ clock. We can write that as </a:t>
            </a:r>
            <a:r>
              <a:rPr lang="en-GB" b="1" dirty="0">
                <a:solidFill>
                  <a:srgbClr val="FF0000"/>
                </a:solidFill>
                <a:latin typeface="Myriad Pro Light" panose="020B0603030403020204" pitchFamily="34" charset="0"/>
              </a:rPr>
              <a:t>quarter past 9</a:t>
            </a:r>
          </a:p>
          <a:p>
            <a:pPr algn="ctr">
              <a:lnSpc>
                <a:spcPct val="114000"/>
              </a:lnSpc>
            </a:pPr>
            <a:r>
              <a:rPr lang="en-GB" b="1" dirty="0">
                <a:solidFill>
                  <a:srgbClr val="FF0000"/>
                </a:solidFill>
                <a:latin typeface="Myriad Pro Light" panose="020B0603030403020204" pitchFamily="34" charset="0"/>
              </a:rPr>
              <a:t>or ¼ past 9.  </a:t>
            </a:r>
          </a:p>
        </p:txBody>
      </p:sp>
      <p:sp>
        <p:nvSpPr>
          <p:cNvPr id="22" name="Speech Bubble: Rectangle with Corners Rounded 10">
            <a:extLst>
              <a:ext uri="{FF2B5EF4-FFF2-40B4-BE49-F238E27FC236}">
                <a16:creationId xmlns:a16="http://schemas.microsoft.com/office/drawing/2014/main" id="{A5209EEE-E1BD-4F2F-8E5D-A043EDA11F92}"/>
              </a:ext>
            </a:extLst>
          </p:cNvPr>
          <p:cNvSpPr/>
          <p:nvPr/>
        </p:nvSpPr>
        <p:spPr>
          <a:xfrm>
            <a:off x="4809600" y="1097911"/>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
        <p:nvSpPr>
          <p:cNvPr id="23" name="Speech Bubble: Rectangle with Corners Rounded 10">
            <a:extLst>
              <a:ext uri="{FF2B5EF4-FFF2-40B4-BE49-F238E27FC236}">
                <a16:creationId xmlns:a16="http://schemas.microsoft.com/office/drawing/2014/main" id="{A5209EEE-E1BD-4F2F-8E5D-A043EDA11F92}"/>
              </a:ext>
            </a:extLst>
          </p:cNvPr>
          <p:cNvSpPr/>
          <p:nvPr/>
        </p:nvSpPr>
        <p:spPr>
          <a:xfrm>
            <a:off x="4738609" y="772397"/>
            <a:ext cx="3973391" cy="1840089"/>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Now it’s only ¼ of an hour </a:t>
            </a:r>
            <a:r>
              <a:rPr lang="en-GB" b="1" dirty="0">
                <a:solidFill>
                  <a:srgbClr val="FF0000"/>
                </a:solidFill>
                <a:latin typeface="Myriad Pro Light" panose="020B0603030403020204" pitchFamily="34" charset="0"/>
              </a:rPr>
              <a:t>before </a:t>
            </a:r>
            <a:r>
              <a:rPr lang="en-GB" b="1" dirty="0">
                <a:solidFill>
                  <a:srgbClr val="253746"/>
                </a:solidFill>
                <a:latin typeface="Myriad Pro Light" panose="020B0603030403020204" pitchFamily="34" charset="0"/>
              </a:rPr>
              <a:t>10 o’ clock. We can write that as </a:t>
            </a:r>
            <a:r>
              <a:rPr lang="en-GB" b="1" dirty="0">
                <a:solidFill>
                  <a:srgbClr val="FF0000"/>
                </a:solidFill>
                <a:latin typeface="Myriad Pro Light" panose="020B0603030403020204" pitchFamily="34" charset="0"/>
              </a:rPr>
              <a:t>quarter to 10 or ¼ to 10. </a:t>
            </a:r>
          </a:p>
        </p:txBody>
      </p:sp>
      <p:sp>
        <p:nvSpPr>
          <p:cNvPr id="24" name="Speech Bubble: Rectangle with Corners Rounded 10">
            <a:extLst>
              <a:ext uri="{FF2B5EF4-FFF2-40B4-BE49-F238E27FC236}">
                <a16:creationId xmlns:a16="http://schemas.microsoft.com/office/drawing/2014/main" id="{A5209EEE-E1BD-4F2F-8E5D-A043EDA11F92}"/>
              </a:ext>
            </a:extLst>
          </p:cNvPr>
          <p:cNvSpPr/>
          <p:nvPr/>
        </p:nvSpPr>
        <p:spPr>
          <a:xfrm>
            <a:off x="4775477" y="1126677"/>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
        <p:nvSpPr>
          <p:cNvPr id="25" name="Speech Bubble: Rectangle with Corners Rounded 10">
            <a:extLst>
              <a:ext uri="{FF2B5EF4-FFF2-40B4-BE49-F238E27FC236}">
                <a16:creationId xmlns:a16="http://schemas.microsoft.com/office/drawing/2014/main" id="{A5209EEE-E1BD-4F2F-8E5D-A043EDA11F92}"/>
              </a:ext>
            </a:extLst>
          </p:cNvPr>
          <p:cNvSpPr/>
          <p:nvPr/>
        </p:nvSpPr>
        <p:spPr>
          <a:xfrm>
            <a:off x="4755033" y="1112294"/>
            <a:ext cx="3720900" cy="1096732"/>
          </a:xfrm>
          <a:prstGeom prst="wedgeEllipseCallout">
            <a:avLst>
              <a:gd name="adj1" fmla="val -18402"/>
              <a:gd name="adj2" fmla="val -7439"/>
            </a:avLst>
          </a:prstGeom>
          <a:blipFill dpi="0" rotWithShape="1">
            <a:blip r:embed="rId4">
              <a:extLst>
                <a:ext uri="{BEBA8EAE-BF5A-486C-A8C5-ECC9F3942E4B}">
                  <a14:imgProps xmlns:a14="http://schemas.microsoft.com/office/drawing/2010/main">
                    <a14:imgLayer r:embed="rId5">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latin typeface="Myriad Pro Light" panose="020B0603030403020204" pitchFamily="34" charset="0"/>
              </a:rPr>
              <a:t>What time is it now?</a:t>
            </a:r>
            <a:endParaRPr lang="en-GB" b="1" dirty="0">
              <a:solidFill>
                <a:srgbClr val="FF0000"/>
              </a:solidFill>
              <a:latin typeface="Myriad Pro Light" panose="020B0603030403020204" pitchFamily="34" charset="0"/>
            </a:endParaRPr>
          </a:p>
        </p:txBody>
      </p:sp>
    </p:spTree>
    <p:extLst>
      <p:ext uri="{BB962C8B-B14F-4D97-AF65-F5344CB8AC3E}">
        <p14:creationId xmlns:p14="http://schemas.microsoft.com/office/powerpoint/2010/main" val="24712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fill="hold" nodeType="clickEffect">
                                  <p:stCondLst>
                                    <p:cond delay="0"/>
                                  </p:stCondLst>
                                  <p:childTnLst>
                                    <p:animRot by="5400000">
                                      <p:cBhvr>
                                        <p:cTn id="31" dur="2000" fill="hold"/>
                                        <p:tgtEl>
                                          <p:spTgt spid="16"/>
                                        </p:tgtEl>
                                        <p:attrNameLst>
                                          <p:attrName>r</p:attrName>
                                        </p:attrNameLst>
                                      </p:cBhvr>
                                    </p:animRot>
                                  </p:childTnLst>
                                </p:cTn>
                              </p:par>
                              <p:par>
                                <p:cTn id="32" presetID="8" presetClass="emph" presetSubtype="0" fill="hold" nodeType="withEffect">
                                  <p:stCondLst>
                                    <p:cond delay="0"/>
                                  </p:stCondLst>
                                  <p:childTnLst>
                                    <p:animRot by="450000">
                                      <p:cBhvr>
                                        <p:cTn id="33" dur="2000" fill="hold"/>
                                        <p:tgtEl>
                                          <p:spTgt spid="13"/>
                                        </p:tgtEl>
                                        <p:attrNameLst>
                                          <p:attrName>r</p:attrName>
                                        </p:attrNameLst>
                                      </p:cBhvr>
                                    </p:animRot>
                                  </p:childTnLst>
                                </p:cTn>
                              </p:par>
                              <p:par>
                                <p:cTn id="34" presetID="1" presetClass="exit" presetSubtype="0" fill="hold" grpId="1" nodeType="withEffect">
                                  <p:stCondLst>
                                    <p:cond delay="0"/>
                                  </p:stCondLst>
                                  <p:childTnLst>
                                    <p:set>
                                      <p:cBhvr>
                                        <p:cTn id="35" dur="1" fill="hold">
                                          <p:stCondLst>
                                            <p:cond delay="0"/>
                                          </p:stCondLst>
                                        </p:cTn>
                                        <p:tgtEl>
                                          <p:spTgt spid="2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nodeType="clickEffect">
                                  <p:stCondLst>
                                    <p:cond delay="0"/>
                                  </p:stCondLst>
                                  <p:childTnLst>
                                    <p:animRot by="5400000">
                                      <p:cBhvr>
                                        <p:cTn id="44" dur="2000" fill="hold"/>
                                        <p:tgtEl>
                                          <p:spTgt spid="16"/>
                                        </p:tgtEl>
                                        <p:attrNameLst>
                                          <p:attrName>r</p:attrName>
                                        </p:attrNameLst>
                                      </p:cBhvr>
                                    </p:animRot>
                                  </p:childTnLst>
                                </p:cTn>
                              </p:par>
                              <p:par>
                                <p:cTn id="45" presetID="8" presetClass="emph" presetSubtype="0" fill="hold" nodeType="withEffect">
                                  <p:stCondLst>
                                    <p:cond delay="0"/>
                                  </p:stCondLst>
                                  <p:childTnLst>
                                    <p:animRot by="450000">
                                      <p:cBhvr>
                                        <p:cTn id="46" dur="2000" fill="hold"/>
                                        <p:tgtEl>
                                          <p:spTgt spid="13"/>
                                        </p:tgtEl>
                                        <p:attrNameLst>
                                          <p:attrName>r</p:attrName>
                                        </p:attrNameLst>
                                      </p:cBhvr>
                                    </p:animRo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mph" presetSubtype="0" fill="hold" nodeType="clickEffect">
                                  <p:stCondLst>
                                    <p:cond delay="0"/>
                                  </p:stCondLst>
                                  <p:childTnLst>
                                    <p:animRot by="5400000">
                                      <p:cBhvr>
                                        <p:cTn id="57" dur="2000" fill="hold"/>
                                        <p:tgtEl>
                                          <p:spTgt spid="16"/>
                                        </p:tgtEl>
                                        <p:attrNameLst>
                                          <p:attrName>r</p:attrName>
                                        </p:attrNameLst>
                                      </p:cBhvr>
                                    </p:animRot>
                                  </p:childTnLst>
                                </p:cTn>
                              </p:par>
                              <p:par>
                                <p:cTn id="58" presetID="8" presetClass="emph" presetSubtype="0" fill="hold" nodeType="withEffect">
                                  <p:stCondLst>
                                    <p:cond delay="0"/>
                                  </p:stCondLst>
                                  <p:childTnLst>
                                    <p:animRot by="450000">
                                      <p:cBhvr>
                                        <p:cTn id="59" dur="2000" fill="hold"/>
                                        <p:tgtEl>
                                          <p:spTgt spid="13"/>
                                        </p:tgtEl>
                                        <p:attrNameLst>
                                          <p:attrName>r</p:attrName>
                                        </p:attrNameLst>
                                      </p:cBhvr>
                                    </p:animRot>
                                  </p:childTnLst>
                                </p:cTn>
                              </p:par>
                              <p:par>
                                <p:cTn id="60" presetID="1" presetClass="exit" presetSubtype="0" fill="hold" grpId="1" nodeType="with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mph" presetSubtype="0" fill="hold" nodeType="clickEffect">
                                  <p:stCondLst>
                                    <p:cond delay="0"/>
                                  </p:stCondLst>
                                  <p:childTnLst>
                                    <p:animRot by="5400000">
                                      <p:cBhvr>
                                        <p:cTn id="70" dur="2000" fill="hold"/>
                                        <p:tgtEl>
                                          <p:spTgt spid="16"/>
                                        </p:tgtEl>
                                        <p:attrNameLst>
                                          <p:attrName>r</p:attrName>
                                        </p:attrNameLst>
                                      </p:cBhvr>
                                    </p:animRot>
                                  </p:childTnLst>
                                </p:cTn>
                              </p:par>
                              <p:par>
                                <p:cTn id="71" presetID="8" presetClass="emph" presetSubtype="0" fill="hold" nodeType="withEffect">
                                  <p:stCondLst>
                                    <p:cond delay="0"/>
                                  </p:stCondLst>
                                  <p:childTnLst>
                                    <p:animRot by="450000">
                                      <p:cBhvr>
                                        <p:cTn id="72" dur="2000" fill="hold"/>
                                        <p:tgtEl>
                                          <p:spTgt spid="13"/>
                                        </p:tgtEl>
                                        <p:attrNameLst>
                                          <p:attrName>r</p:attrName>
                                        </p:attrNameLst>
                                      </p:cBhvr>
                                    </p:animRot>
                                  </p:childTnLst>
                                </p:cTn>
                              </p:par>
                              <p:par>
                                <p:cTn id="73" presetID="1" presetClass="exit" presetSubtype="0" fill="hold" grpId="1" nodeType="withEffect">
                                  <p:stCondLst>
                                    <p:cond delay="0"/>
                                  </p:stCondLst>
                                  <p:childTnLst>
                                    <p:set>
                                      <p:cBhvr>
                                        <p:cTn id="74" dur="1" fill="hold">
                                          <p:stCondLst>
                                            <p:cond delay="0"/>
                                          </p:stCondLst>
                                        </p:cTn>
                                        <p:tgtEl>
                                          <p:spTgt spid="23"/>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8" presetClass="emph" presetSubtype="0" fill="hold" nodeType="clickEffect">
                                  <p:stCondLst>
                                    <p:cond delay="0"/>
                                  </p:stCondLst>
                                  <p:childTnLst>
                                    <p:animRot by="5400000">
                                      <p:cBhvr>
                                        <p:cTn id="83" dur="2000" fill="hold"/>
                                        <p:tgtEl>
                                          <p:spTgt spid="16"/>
                                        </p:tgtEl>
                                        <p:attrNameLst>
                                          <p:attrName>r</p:attrName>
                                        </p:attrNameLst>
                                      </p:cBhvr>
                                    </p:animRot>
                                  </p:childTnLst>
                                </p:cTn>
                              </p:par>
                              <p:par>
                                <p:cTn id="84" presetID="8" presetClass="emph" presetSubtype="0" fill="hold" nodeType="withEffect">
                                  <p:stCondLst>
                                    <p:cond delay="0"/>
                                  </p:stCondLst>
                                  <p:childTnLst>
                                    <p:animRot by="450000">
                                      <p:cBhvr>
                                        <p:cTn id="85" dur="2000" fill="hold"/>
                                        <p:tgtEl>
                                          <p:spTgt spid="13"/>
                                        </p:tgtEl>
                                        <p:attrNameLst>
                                          <p:attrName>r</p:attrName>
                                        </p:attrNameLst>
                                      </p:cBhvr>
                                    </p:animRot>
                                  </p:childTnLst>
                                </p:cTn>
                              </p:par>
                              <p:par>
                                <p:cTn id="86" presetID="1" presetClass="exit" presetSubtype="0" fill="hold" grpId="1" nodeType="withEffect">
                                  <p:stCondLst>
                                    <p:cond delay="0"/>
                                  </p:stCondLst>
                                  <p:childTnLst>
                                    <p:set>
                                      <p:cBhvr>
                                        <p:cTn id="87" dur="1" fill="hold">
                                          <p:stCondLst>
                                            <p:cond delay="0"/>
                                          </p:stCondLst>
                                        </p:cTn>
                                        <p:tgtEl>
                                          <p:spTgt spid="2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9"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3757</TotalTime>
  <Words>1243</Words>
  <Application>Microsoft Office PowerPoint</Application>
  <PresentationFormat>On-screen Show (4:3)</PresentationFormat>
  <Paragraphs>159</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Myriad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260</cp:revision>
  <dcterms:created xsi:type="dcterms:W3CDTF">2018-09-13T11:08:58Z</dcterms:created>
  <dcterms:modified xsi:type="dcterms:W3CDTF">2024-11-16T12:26:44Z</dcterms:modified>
</cp:coreProperties>
</file>