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9906000" cy="6858000" type="A4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96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35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5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19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69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93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87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4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35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98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BF957-9997-4B71-B81A-E56F449B19E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7197-5B04-4227-8EA9-DF9166ED2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21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8E5CA8F0-7533-40A7-A7EB-F9C63B423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"/>
          <a:stretch/>
        </p:blipFill>
        <p:spPr bwMode="auto">
          <a:xfrm>
            <a:off x="454061" y="-6995"/>
            <a:ext cx="9083478" cy="68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ED2874D-4126-4B54-8ADD-9D2EAB885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372569"/>
            <a:ext cx="8420100" cy="1144141"/>
          </a:xfrm>
        </p:spPr>
        <p:txBody>
          <a:bodyPr/>
          <a:lstStyle/>
          <a:p>
            <a:r>
              <a:rPr lang="en-GB" b="1" dirty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pattFill prst="pct50">
                  <a:fgClr>
                    <a:schemeClr val="bg1">
                      <a:lumMod val="50000"/>
                    </a:schemeClr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bg2">
                      <a:lumMod val="50000"/>
                    </a:schemeClr>
                  </a:outerShdw>
                </a:effectLst>
              </a:rPr>
              <a:t>Nets of 3D Shapes</a:t>
            </a:r>
          </a:p>
        </p:txBody>
      </p:sp>
    </p:spTree>
    <p:extLst>
      <p:ext uri="{BB962C8B-B14F-4D97-AF65-F5344CB8AC3E}">
        <p14:creationId xmlns:p14="http://schemas.microsoft.com/office/powerpoint/2010/main" val="16107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4A1024-9D75-4AFA-8DE6-2C90E943A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68324" y="-1409409"/>
            <a:ext cx="6769352" cy="96768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CD2CF8C-1A4F-4194-B3BD-3AC130B6A19D}"/>
              </a:ext>
            </a:extLst>
          </p:cNvPr>
          <p:cNvSpPr/>
          <p:nvPr/>
        </p:nvSpPr>
        <p:spPr>
          <a:xfrm>
            <a:off x="349397" y="166262"/>
            <a:ext cx="17299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CUBE</a:t>
            </a:r>
          </a:p>
        </p:txBody>
      </p:sp>
    </p:spTree>
    <p:extLst>
      <p:ext uri="{BB962C8B-B14F-4D97-AF65-F5344CB8AC3E}">
        <p14:creationId xmlns:p14="http://schemas.microsoft.com/office/powerpoint/2010/main" val="11653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BA0C688-862F-47A0-A3B1-297F5F0D2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48396" y="-553658"/>
            <a:ext cx="6809208" cy="79653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2BCAA00-89A5-42CC-AF63-A41DC8768ADB}"/>
              </a:ext>
            </a:extLst>
          </p:cNvPr>
          <p:cNvSpPr/>
          <p:nvPr/>
        </p:nvSpPr>
        <p:spPr>
          <a:xfrm>
            <a:off x="275237" y="166262"/>
            <a:ext cx="2480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CUBOID</a:t>
            </a:r>
          </a:p>
        </p:txBody>
      </p:sp>
    </p:spTree>
    <p:extLst>
      <p:ext uri="{BB962C8B-B14F-4D97-AF65-F5344CB8AC3E}">
        <p14:creationId xmlns:p14="http://schemas.microsoft.com/office/powerpoint/2010/main" val="281690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7E624C3-C934-4CC7-9C16-D5669D246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609348" y="-773576"/>
            <a:ext cx="6687306" cy="840515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69600D8-F9C3-46C6-81C4-3CB6B35B1BD0}"/>
              </a:ext>
            </a:extLst>
          </p:cNvPr>
          <p:cNvSpPr/>
          <p:nvPr/>
        </p:nvSpPr>
        <p:spPr>
          <a:xfrm>
            <a:off x="275237" y="166262"/>
            <a:ext cx="26933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CYLINDER</a:t>
            </a:r>
          </a:p>
        </p:txBody>
      </p:sp>
    </p:spTree>
    <p:extLst>
      <p:ext uri="{BB962C8B-B14F-4D97-AF65-F5344CB8AC3E}">
        <p14:creationId xmlns:p14="http://schemas.microsoft.com/office/powerpoint/2010/main" val="158134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4F614D-9F07-45FE-9569-E7F9B54EE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32341" y="-507358"/>
            <a:ext cx="6841320" cy="78727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553191C-19CE-4D6E-BE20-BCF3EBA6210C}"/>
              </a:ext>
            </a:extLst>
          </p:cNvPr>
          <p:cNvSpPr/>
          <p:nvPr/>
        </p:nvSpPr>
        <p:spPr>
          <a:xfrm>
            <a:off x="275237" y="166262"/>
            <a:ext cx="1809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CONE</a:t>
            </a:r>
          </a:p>
        </p:txBody>
      </p:sp>
    </p:spTree>
    <p:extLst>
      <p:ext uri="{BB962C8B-B14F-4D97-AF65-F5344CB8AC3E}">
        <p14:creationId xmlns:p14="http://schemas.microsoft.com/office/powerpoint/2010/main" val="232620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84EA2AC-53AB-472C-AC24-E36F65B0F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804" y="0"/>
            <a:ext cx="6958391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44D3FF-7DE5-47AA-9939-AF025BCE7803}"/>
              </a:ext>
            </a:extLst>
          </p:cNvPr>
          <p:cNvSpPr/>
          <p:nvPr/>
        </p:nvSpPr>
        <p:spPr>
          <a:xfrm>
            <a:off x="275237" y="166262"/>
            <a:ext cx="407684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SQUARE-BASED PYRAMID</a:t>
            </a:r>
          </a:p>
        </p:txBody>
      </p:sp>
    </p:spTree>
    <p:extLst>
      <p:ext uri="{BB962C8B-B14F-4D97-AF65-F5344CB8AC3E}">
        <p14:creationId xmlns:p14="http://schemas.microsoft.com/office/powerpoint/2010/main" val="1186624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0AAD36-916B-4E78-BE4A-0554193C9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201839" y="97014"/>
            <a:ext cx="7502322" cy="666397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593EB6F-62C7-45DB-8F09-4B2EDE3907D5}"/>
              </a:ext>
            </a:extLst>
          </p:cNvPr>
          <p:cNvSpPr/>
          <p:nvPr/>
        </p:nvSpPr>
        <p:spPr>
          <a:xfrm>
            <a:off x="275236" y="166262"/>
            <a:ext cx="422731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TRIANGLE-BASED </a:t>
            </a:r>
            <a:r>
              <a:rPr lang="en-US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PYRAMID</a:t>
            </a:r>
          </a:p>
        </p:txBody>
      </p:sp>
    </p:spTree>
    <p:extLst>
      <p:ext uri="{BB962C8B-B14F-4D97-AF65-F5344CB8AC3E}">
        <p14:creationId xmlns:p14="http://schemas.microsoft.com/office/powerpoint/2010/main" val="296308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09E11E-ABC4-4936-B82A-FEDF11FC5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666" y="129096"/>
            <a:ext cx="7710668" cy="659980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B398385-172C-403A-B0C0-B09C52A681C6}"/>
              </a:ext>
            </a:extLst>
          </p:cNvPr>
          <p:cNvSpPr/>
          <p:nvPr/>
        </p:nvSpPr>
        <p:spPr>
          <a:xfrm>
            <a:off x="275237" y="166262"/>
            <a:ext cx="407684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TRIANGULAR PRISM</a:t>
            </a:r>
          </a:p>
        </p:txBody>
      </p:sp>
    </p:spTree>
    <p:extLst>
      <p:ext uri="{BB962C8B-B14F-4D97-AF65-F5344CB8AC3E}">
        <p14:creationId xmlns:p14="http://schemas.microsoft.com/office/powerpoint/2010/main" val="3349947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14</Words>
  <Application>Microsoft Office PowerPoint</Application>
  <PresentationFormat>A4 Paper (210x297 mm)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Nets of 3D Shapes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Fitzmaurice</dc:creator>
  <cp:lastModifiedBy>AYAZ AHMED KHAN - TSV</cp:lastModifiedBy>
  <cp:revision>3</cp:revision>
  <dcterms:created xsi:type="dcterms:W3CDTF">2022-04-05T15:52:34Z</dcterms:created>
  <dcterms:modified xsi:type="dcterms:W3CDTF">2023-11-23T11:42:21Z</dcterms:modified>
</cp:coreProperties>
</file>