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"/>
  </p:notesMasterIdLst>
  <p:handoutMasterIdLst>
    <p:handoutMasterId r:id="rId6"/>
  </p:handoutMasterIdLst>
  <p:sldIdLst>
    <p:sldId id="257" r:id="rId2"/>
    <p:sldId id="263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B0D6-6D06-4BD3-AB31-E8869D874B0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9DED2-DCCF-4B97-AD20-2724CDB6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09EA-C7DB-44FA-89E8-1410E2A9549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91F2-10CE-41A6-AD49-30D4CB69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7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19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2A8E-2924-46CB-8A3D-E6C838C2330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32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955" y="2668395"/>
            <a:ext cx="8144134" cy="1373070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Qatar Identity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2" y="1577204"/>
            <a:ext cx="6110070" cy="5026106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51541" y="254897"/>
            <a:ext cx="11714036" cy="7997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“Shadows Travelling on the Sea of the Day” Opens in Doha, Qatar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“Shadows Travelling on the Sea of the Day” Olafur Eliasson’s Site-Specific Installation, opens in Doha, Qatar - She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1577204"/>
            <a:ext cx="5565269" cy="50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84" y="975296"/>
            <a:ext cx="9613859" cy="1080940"/>
          </a:xfrm>
        </p:spPr>
        <p:txBody>
          <a:bodyPr/>
          <a:lstStyle/>
          <a:p>
            <a:r>
              <a:rPr lang="en-US" dirty="0"/>
              <a:t>Artistic Statement by Olafur Eliasson: 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177" y="2336872"/>
            <a:ext cx="5055325" cy="39590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56" y="2207623"/>
            <a:ext cx="6125427" cy="4480560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Shadows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on the sea of the day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reached by driving through the rugged desert landscape, northwards from Doha, past Fort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Zubarah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village of Ain Mohammed. You may already glimpse the artwork from afar, situated on the horizon like a small informal settlement or industrial site. When you finally approach the artwork on foot, the uncertainty of what you are in fact seeing may stay with you a little while longer. The landscape – a vast, sandy plane dotted with desert plants, traces of animals, and rock formations – extends around you for many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all directions. Perhaps the shimmering line of the horizon is the artwork’s outer limit.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</TotalTime>
  <Words>33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Algerian</vt:lpstr>
      <vt:lpstr>Arial</vt:lpstr>
      <vt:lpstr>Calibri</vt:lpstr>
      <vt:lpstr>Times New Roman</vt:lpstr>
      <vt:lpstr>Trebuchet MS</vt:lpstr>
      <vt:lpstr>Berlin</vt:lpstr>
      <vt:lpstr>Qatar Identity</vt:lpstr>
      <vt:lpstr>PowerPoint Presentation</vt:lpstr>
      <vt:lpstr>Artistic Statement by Olafur Eliasson: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Qatar Identity</dc:title>
  <dc:creator>Microsoft account</dc:creator>
  <cp:lastModifiedBy>Microsoft account</cp:lastModifiedBy>
  <cp:revision>2</cp:revision>
  <dcterms:created xsi:type="dcterms:W3CDTF">2024-03-15T05:38:42Z</dcterms:created>
  <dcterms:modified xsi:type="dcterms:W3CDTF">2024-03-15T05:52:56Z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