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6" r:id="rId9"/>
    <p:sldId id="267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1" autoAdjust="0"/>
    <p:restoredTop sz="95706" autoAdjust="0"/>
  </p:normalViewPr>
  <p:slideViewPr>
    <p:cSldViewPr>
      <p:cViewPr varScale="1">
        <p:scale>
          <a:sx n="95" d="100"/>
          <a:sy n="95" d="100"/>
        </p:scale>
        <p:origin x="3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6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690" y="2113915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lang="en-US" sz="3600" b="1" dirty="0">
                <a:latin typeface="Times New Roman"/>
                <a:cs typeface="Times New Roman"/>
              </a:rPr>
              <a:t>Input Devices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5503" y="5904077"/>
            <a:ext cx="244157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44018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3342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C80DC-8E6A-7482-0D41-B6CC067E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30" y="643467"/>
            <a:ext cx="813294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5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38A4E1-6425-CD54-DCDC-64E3D0A5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9" y="1451438"/>
            <a:ext cx="6477561" cy="39551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66A2FA-1EFC-506B-FAC0-F010BE7E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63" y="1413335"/>
            <a:ext cx="5928874" cy="40313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B4E575-7847-73D8-1C86-7A7E2FCB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81" y="1371421"/>
            <a:ext cx="6431837" cy="41151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1AA74A3-1411-81A0-FEE4-ADC6E0B3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58" y="918546"/>
            <a:ext cx="7487718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240" dirty="0"/>
              <a:t> </a:t>
            </a:r>
            <a:r>
              <a:rPr spc="-645" dirty="0"/>
              <a:t>Y</a:t>
            </a:r>
            <a:r>
              <a:rPr spc="70" dirty="0"/>
              <a:t>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8CC00-C9FA-CA84-AED2-FEB864E2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31" y="643467"/>
            <a:ext cx="7477938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4AE15-5F14-18E8-3808-9673711B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1" cy="5571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1B98E-6D22-CF1D-FE0F-41E218DB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6"/>
          </a:xfrm>
          <a:prstGeom prst="rect">
            <a:avLst/>
          </a:prstGeom>
          <a:ln>
            <a:noFill/>
          </a:ln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E526E-BF36-C651-E666-BD567879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61" y="918546"/>
            <a:ext cx="6639112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gital camera&#10;&#10;Description automatically generated">
            <a:extLst>
              <a:ext uri="{FF2B5EF4-FFF2-40B4-BE49-F238E27FC236}">
                <a16:creationId xmlns:a16="http://schemas.microsoft.com/office/drawing/2014/main" id="{1285302F-2315-C6D5-A36B-CA95D4235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8" b="4210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261376-9591-726D-63E3-B1531307490A}"/>
              </a:ext>
            </a:extLst>
          </p:cNvPr>
          <p:cNvSpPr txBox="1"/>
          <p:nvPr/>
        </p:nvSpPr>
        <p:spPr>
          <a:xfrm>
            <a:off x="-2" y="1905000"/>
            <a:ext cx="42915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How Digital </a:t>
            </a:r>
          </a:p>
          <a:p>
            <a:r>
              <a:rPr lang="en-US" sz="6000" dirty="0">
                <a:solidFill>
                  <a:schemeClr val="bg1"/>
                </a:solidFill>
              </a:rPr>
              <a:t>Camera </a:t>
            </a:r>
          </a:p>
          <a:p>
            <a:r>
              <a:rPr lang="en-US" sz="6000" dirty="0">
                <a:solidFill>
                  <a:schemeClr val="bg1"/>
                </a:solidFill>
              </a:rPr>
              <a:t>Works?</a:t>
            </a:r>
          </a:p>
        </p:txBody>
      </p:sp>
    </p:spTree>
    <p:extLst>
      <p:ext uri="{BB962C8B-B14F-4D97-AF65-F5344CB8AC3E}">
        <p14:creationId xmlns:p14="http://schemas.microsoft.com/office/powerpoint/2010/main" val="9035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ED9CED-DE74-E7D0-5BED-BF1587CA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37" y="0"/>
            <a:ext cx="95603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0C8F-014B-B2D1-050A-4E75A443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30" y="643467"/>
            <a:ext cx="793033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B5E0C-03F9-2EE1-4269-730B53B5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71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36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Times New Roman</vt:lpstr>
      <vt:lpstr>Office Theme</vt:lpstr>
      <vt:lpstr>To p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 i c</dc:title>
  <cp:lastModifiedBy>ARIF   HUSSAIN</cp:lastModifiedBy>
  <cp:revision>2</cp:revision>
  <dcterms:created xsi:type="dcterms:W3CDTF">2024-01-10T15:53:50Z</dcterms:created>
  <dcterms:modified xsi:type="dcterms:W3CDTF">2024-01-26T09:16:45Z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2024-01-10T00:00:00Z</vt:filetime>
  </property>
  <property fmtid="{D5CDD505-2E9C-101B-9397-08002B2CF9AE}" pid="5" name="Producer">
    <vt:lpwstr>3-Heights™ PDF Optimization Shell 6.3.1.5 (http://www.pdf-tools.com)</vt:lpwstr>
  </property>
</Properties>
</file>