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1/24/24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3623-AD93-4248-A2B6-9B829EF4E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CALCULATE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52735-0F67-154B-AFD6-F1FC8BEF3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Work out from given facts, figures 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6754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2AA5-1D0F-3D41-960E-401D6618B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715202"/>
            <a:ext cx="10571998" cy="970450"/>
          </a:xfrm>
        </p:spPr>
        <p:txBody>
          <a:bodyPr/>
          <a:lstStyle/>
          <a:p>
            <a:r>
              <a:rPr lang="en-US" sz="2800" dirty="0"/>
              <a:t>Calculate the percentage increase in the average rate of oxygen consumption as the horses change from walking to trotting. Show your working. 											[2]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A3B0B5-6FAA-6E48-8BC0-8603A0139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372" y="2317531"/>
            <a:ext cx="5843171" cy="432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39C7-27F4-8047-8988-62BFBB2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AA969-9FAF-1642-9194-82816EBAE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46%</a:t>
            </a:r>
          </a:p>
        </p:txBody>
      </p:sp>
    </p:spTree>
    <p:extLst>
      <p:ext uri="{BB962C8B-B14F-4D97-AF65-F5344CB8AC3E}">
        <p14:creationId xmlns:p14="http://schemas.microsoft.com/office/powerpoint/2010/main" val="4236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4AC7-D204-E543-95BB-DDEE12DB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CCA9-A1A4-B34E-9FAD-940BE2DAF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Read what is asked carefully.</a:t>
            </a:r>
          </a:p>
          <a:p>
            <a:r>
              <a:rPr lang="en-US" sz="3200" dirty="0"/>
              <a:t>Percentage decrease is commonly mistaken with difference.</a:t>
            </a:r>
          </a:p>
          <a:p>
            <a:r>
              <a:rPr lang="en-US" sz="3200" dirty="0"/>
              <a:t>Show your working.</a:t>
            </a:r>
          </a:p>
          <a:p>
            <a:r>
              <a:rPr lang="en-US" sz="3200" dirty="0"/>
              <a:t>Check the significant figures and decimal places.</a:t>
            </a:r>
          </a:p>
          <a:p>
            <a:r>
              <a:rPr lang="en-US" sz="3200" dirty="0"/>
              <a:t>Include units if needed.</a:t>
            </a:r>
          </a:p>
        </p:txBody>
      </p:sp>
    </p:spTree>
    <p:extLst>
      <p:ext uri="{BB962C8B-B14F-4D97-AF65-F5344CB8AC3E}">
        <p14:creationId xmlns:p14="http://schemas.microsoft.com/office/powerpoint/2010/main" val="657310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30</TotalTime>
  <Words>84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CALCULATE</vt:lpstr>
      <vt:lpstr>Calculate the percentage increase in the average rate of oxygen consumption as the horses change from walking to trotting. Show your working.            [2]</vt:lpstr>
      <vt:lpstr>ANSWER</vt:lpstr>
      <vt:lpstr>REVISION TIPS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</dc:title>
  <dc:creator>Ailyn Sungcaya</dc:creator>
  <cp:lastModifiedBy>Ailyn Sungcaya</cp:lastModifiedBy>
  <cp:revision>7</cp:revision>
  <dcterms:created xsi:type="dcterms:W3CDTF">2023-12-18T10:41:24Z</dcterms:created>
  <dcterms:modified xsi:type="dcterms:W3CDTF">2024-01-24T07:10:37Z</dcterms:modified>
</cp:coreProperties>
</file>