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3333" autoAdjust="0"/>
  </p:normalViewPr>
  <p:slideViewPr>
    <p:cSldViewPr>
      <p:cViewPr varScale="1">
        <p:scale>
          <a:sx n="89" d="100"/>
          <a:sy n="89" d="100"/>
        </p:scale>
        <p:origin x="936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59985"/>
            <a:ext cx="12192000" cy="23980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073141" y="1016253"/>
            <a:ext cx="14827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"/>
            <a:ext cx="12192000" cy="68595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725423" y="417576"/>
            <a:ext cx="10704830" cy="6022975"/>
          </a:xfrm>
          <a:custGeom>
            <a:avLst/>
            <a:gdLst/>
            <a:ahLst/>
            <a:cxnLst/>
            <a:rect l="l" t="t" r="r" b="b"/>
            <a:pathLst>
              <a:path w="10704830" h="6022975">
                <a:moveTo>
                  <a:pt x="10704576" y="0"/>
                </a:moveTo>
                <a:lnTo>
                  <a:pt x="0" y="0"/>
                </a:lnTo>
                <a:lnTo>
                  <a:pt x="0" y="6022848"/>
                </a:lnTo>
                <a:lnTo>
                  <a:pt x="10704576" y="6022848"/>
                </a:lnTo>
                <a:lnTo>
                  <a:pt x="107045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27908" y="2607386"/>
            <a:ext cx="5503545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6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204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3600" b="1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3600" b="1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3600" b="1" spc="-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61690" y="2113915"/>
            <a:ext cx="4900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tabLst>
                <a:tab pos="3088005" algn="l"/>
              </a:tabLst>
            </a:pPr>
            <a:r>
              <a:rPr lang="en-US" sz="3600" b="1" dirty="0">
                <a:latin typeface="Times New Roman"/>
                <a:cs typeface="Times New Roman"/>
              </a:rPr>
              <a:t>FOR TO NEXT LOOP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85503" y="5904077"/>
            <a:ext cx="2441575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1440180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3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S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2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733425" algn="l"/>
              </a:tabLst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sz="1200" spc="3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200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200" spc="3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sz="1200" spc="-5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188" y="694944"/>
            <a:ext cx="1478280" cy="7345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6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EF3819-2304-6C85-C2A5-B6DD07EB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11784"/>
            <a:ext cx="10905066" cy="52344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100055-5A62-97FE-4078-31984B0812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48604C-4160-96E3-ADBD-0C9C007FF4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52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lack and white text on a grey background&#10;&#10;Description automatically generated">
            <a:extLst>
              <a:ext uri="{FF2B5EF4-FFF2-40B4-BE49-F238E27FC236}">
                <a16:creationId xmlns:a16="http://schemas.microsoft.com/office/drawing/2014/main" id="{2C4FC8D9-8D4F-E295-EB20-DF253F815F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20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D9227-D518-64A6-465B-7A625C49C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8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grey background with white text&#10;&#10;Description automatically generated">
            <a:extLst>
              <a:ext uri="{FF2B5EF4-FFF2-40B4-BE49-F238E27FC236}">
                <a16:creationId xmlns:a16="http://schemas.microsoft.com/office/drawing/2014/main" id="{4BA331B6-40D9-763B-5549-087546389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673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511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Thank</a:t>
            </a:r>
            <a:r>
              <a:rPr spc="-240" dirty="0"/>
              <a:t> </a:t>
            </a:r>
            <a:r>
              <a:rPr spc="-645" dirty="0"/>
              <a:t>Y</a:t>
            </a:r>
            <a:r>
              <a:rPr spc="70" dirty="0"/>
              <a:t>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33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Times New Roman</vt:lpstr>
      <vt:lpstr>Office Theme</vt:lpstr>
      <vt:lpstr>To p i 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p i c</dc:title>
  <cp:lastModifiedBy>ARIF   HUSSAIN</cp:lastModifiedBy>
  <cp:revision>3</cp:revision>
  <dcterms:created xsi:type="dcterms:W3CDTF">2024-01-10T15:53:50Z</dcterms:created>
  <dcterms:modified xsi:type="dcterms:W3CDTF">2024-01-22T07:30:31Z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2024-01-10T00:00:00Z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2024-01-10T00:00:00Z</vt:filetime>
  </property>
  <property fmtid="{D5CDD505-2E9C-101B-9397-08002B2CF9AE}" pid="5" name="Producer">
    <vt:lpwstr>3-Heights™ PDF Optimization Shell 6.3.1.5 (http://www.pdf-tools.com)</vt:lpwstr>
  </property>
</Properties>
</file>