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3" r:id="rId4"/>
    <p:sldId id="260" r:id="rId5"/>
    <p:sldId id="262" r:id="rId6"/>
    <p:sldId id="261" r:id="rId7"/>
    <p:sldId id="26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E0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36E6F-CE8E-4098-881E-670FB77019E2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B5EFF-B94D-4B68-90FE-B0FEF8967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060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36E6F-CE8E-4098-881E-670FB77019E2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B5EFF-B94D-4B68-90FE-B0FEF8967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58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36E6F-CE8E-4098-881E-670FB77019E2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B5EFF-B94D-4B68-90FE-B0FEF8967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211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36E6F-CE8E-4098-881E-670FB77019E2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B5EFF-B94D-4B68-90FE-B0FEF8967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68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36E6F-CE8E-4098-881E-670FB77019E2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B5EFF-B94D-4B68-90FE-B0FEF8967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344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36E6F-CE8E-4098-881E-670FB77019E2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B5EFF-B94D-4B68-90FE-B0FEF8967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357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36E6F-CE8E-4098-881E-670FB77019E2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B5EFF-B94D-4B68-90FE-B0FEF8967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136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36E6F-CE8E-4098-881E-670FB77019E2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B5EFF-B94D-4B68-90FE-B0FEF8967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000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36E6F-CE8E-4098-881E-670FB77019E2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B5EFF-B94D-4B68-90FE-B0FEF8967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926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36E6F-CE8E-4098-881E-670FB77019E2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B5EFF-B94D-4B68-90FE-B0FEF8967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03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36E6F-CE8E-4098-881E-670FB77019E2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B5EFF-B94D-4B68-90FE-B0FEF8967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19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736E6F-CE8E-4098-881E-670FB77019E2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2B5EFF-B94D-4B68-90FE-B0FEF8967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753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Importance of data.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 smtClean="0"/>
              <a:t>Week 8 LP 02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7818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Retail: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Inventory Management: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Retailers analyze sales data to optimize stock levels, reducing overstock and stock outs.</a:t>
            </a:r>
          </a:p>
          <a:p>
            <a:pPr algn="just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Customer Insights: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 from purchase history helps tailor marketing strategies and improve customer experience through personalized recommendations.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321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98513" y="1566317"/>
            <a:ext cx="4994973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1391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Healthcare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Patient Outcomes: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Analyzing patient data helps in identifying effective treatments, improving care quality, and reducing costs.</a:t>
            </a:r>
          </a:p>
          <a:p>
            <a:pPr algn="just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Operational Efficiency: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Hospitals use data to optimize staffing, reduce wait times, and streamline processes.</a:t>
            </a:r>
          </a:p>
          <a:p>
            <a:pPr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2785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FE0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31253" y="365125"/>
            <a:ext cx="8329494" cy="6254039"/>
          </a:xfrm>
          <a:prstGeom prst="rect">
            <a:avLst/>
          </a:prstGeom>
          <a:solidFill>
            <a:srgbClr val="DFE0E2"/>
          </a:solidFill>
        </p:spPr>
      </p:pic>
    </p:spTree>
    <p:extLst>
      <p:ext uri="{BB962C8B-B14F-4D97-AF65-F5344CB8AC3E}">
        <p14:creationId xmlns:p14="http://schemas.microsoft.com/office/powerpoint/2010/main" val="6129889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Manufacturing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Quality Control: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Data analytics helps in monitoring production processes, identifying defects, and minimizing waste.</a:t>
            </a:r>
          </a:p>
          <a:p>
            <a:pPr algn="just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Predictive Maintenance: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Machine data is analyzed to predict failures and schedule maintenance, reducing downtime.</a:t>
            </a:r>
          </a:p>
          <a:p>
            <a:pPr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70693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83328" y="1027906"/>
            <a:ext cx="6243552" cy="5576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27030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124</Words>
  <Application>Microsoft Office PowerPoint</Application>
  <PresentationFormat>Widescreen</PresentationFormat>
  <Paragraphs>11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Importance of data.</vt:lpstr>
      <vt:lpstr>1. Retail:</vt:lpstr>
      <vt:lpstr>PowerPoint Presentation</vt:lpstr>
      <vt:lpstr>Healthcare </vt:lpstr>
      <vt:lpstr>PowerPoint Presentation</vt:lpstr>
      <vt:lpstr>Manufacturing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3</cp:revision>
  <dcterms:created xsi:type="dcterms:W3CDTF">2024-10-16T20:02:06Z</dcterms:created>
  <dcterms:modified xsi:type="dcterms:W3CDTF">2024-10-16T20:11:30Z</dcterms:modified>
</cp:coreProperties>
</file>