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8" d="100"/>
          <a:sy n="48" d="100"/>
        </p:scale>
        <p:origin x="55" y="7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3DE6-C47D-B686-3784-075B4CE8B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EBB5C-CCD0-42FF-B084-4D0CA2927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757E3-BE0C-84CE-DFE6-8E6901907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D1816-BA22-6908-77BB-7987A2B7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6FCF9-1638-CD1B-E4C9-00916A0E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5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E99C-04F6-DB30-F3AF-70233C492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55540-0D7A-BE86-9862-5D698BA39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AFE0D-01D9-8391-DA10-56A973AE7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6A734-1D9A-DA98-1A56-DAACA14E2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8EF30-B9E8-FC40-3831-A34AFE45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2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7556F-B4C1-DE6A-D28F-D054B4899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1A57B-ABB4-EE8B-240A-ADE4A3856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74413-511D-564A-A261-964D9F087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9914E-C6BC-8243-81D3-8E4F463A6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E816-B142-EE3F-0561-43F410E8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12172-9D2F-1E2B-8A43-0FDA1C79D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3D2E-01EA-19E8-A6F9-75637370A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58666-7406-598C-9782-4E9034D0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D5842-AF78-7924-EE95-7DB701016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4E725-B460-3AF5-3AD3-0C51B2BD1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5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343FD-9C6E-2E00-5BC6-09BC2BAF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6EB93-637C-BF4D-4A42-1526E827C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E2C9E-CF09-B6CA-13DD-64EC110B2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25E38-0B68-7C9A-66AC-9474D6EE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0E722-686E-C72F-14BA-0D79A478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9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0C23-C529-E470-7EBA-05B6C345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5D9C-55CE-3EBE-FB78-59285445D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0854F-0183-2D22-6257-D4A423643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901DC-CE3A-C07E-5AD1-B592B70E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ABCB9-A0D2-E04E-1056-942B8705A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A6E3FE-1D2E-2A6A-4A36-8815FD9B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398DD-8E5E-077E-DCF0-4FEDC5AF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5B047-495C-9F85-CE5E-D15654C39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339A8-068F-3464-3853-A4ACBFA5F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87055-CA64-0A77-4FB7-0554C74BC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21865-1F83-8F1E-93CE-D8B270EC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0104CF-3B97-18C6-EF79-97D85C0C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754AD-7BB2-B7D5-440B-9AD12DCD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CEB0EF-A58D-74BF-0BA5-50727E739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0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3AF0A-8529-857A-AC0C-620510FB1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AA2503-1819-00A2-2B6F-59DB6C28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9D497-BAB1-E17D-322B-0C99D807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809117-B499-3334-A05C-F844BA00A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2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CC404-0833-E2F5-3037-01D4959E5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FEEB5B-B6F7-9213-7C03-9EAEB9ED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6109C-24AE-B466-8F44-A5C41CDA4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8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2B5CD-1F07-1B95-0A82-52C0A26F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C573E-38F0-1C81-522A-EFF431EE5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DEFF4-DD75-291F-7B2F-1491D23CA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5D2FA-58B6-EA68-D1FE-0F1E7AC1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7366F-99C8-97AE-105D-DE5C7E5C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BC4D9-F183-194C-F36D-A5BD0D63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8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AA11F-DDD7-A0BF-5339-A9A001F1E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C2EE40-D7AE-C2E6-4E6E-695B43042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0A41C-0BEC-76B9-DA81-19627B00A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51CC7-6FA1-E912-53D6-69978101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B1CB5-A9E3-AF3B-5B36-6A4C3D52D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155EF-7A4D-2259-8677-ACBE0626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5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BD763D-0F4E-B4E1-6CD2-EB9BD3704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954AB-8998-33DC-36C4-C7424E8A0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CADC4-0C89-FCB4-B963-D6855F541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12B6-8026-4800-BEBF-50DAC57389FD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1DCB4-BC19-FCC8-D7B6-DFC33AB89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FBAFD-EF98-1285-72AC-C5A7DFEFC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36D4-18C8-4240-80E0-7D9EE3B0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1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Wooden robot over white background">
            <a:extLst>
              <a:ext uri="{FF2B5EF4-FFF2-40B4-BE49-F238E27FC236}">
                <a16:creationId xmlns:a16="http://schemas.microsoft.com/office/drawing/2014/main" id="{0DDB2D65-8ED4-ED43-6B49-F1581765A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5" r="12732" b="-1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D97591-14DB-73D4-6866-5FBACB981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Unit 6: Be a Storyteller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BDB01-C59D-2A7D-84A8-DD947EA92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pPr algn="l"/>
            <a:r>
              <a:rPr lang="en-GB" sz="2000"/>
              <a:t>YR 3 CS Wk 3 D1</a:t>
            </a:r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47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6F984F-1F68-57EA-E58E-CB4B7856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GB" sz="4000"/>
              <a:t>Big Question</a:t>
            </a:r>
            <a:endParaRPr lang="en-US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C1310-9BB2-DFA6-49BE-493B37B16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US" sz="2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logical thinking ease to make program? 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08887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D24BC9E-AC6A-42EE-AFD8-B290720B8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107624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575FC0-BFA0-06D3-7D08-4B8519926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329321"/>
            <a:ext cx="3657600" cy="1645920"/>
          </a:xfrm>
        </p:spPr>
        <p:txBody>
          <a:bodyPr>
            <a:normAutofit/>
          </a:bodyPr>
          <a:lstStyle/>
          <a:p>
            <a:r>
              <a:rPr lang="en-GB" sz="3200"/>
              <a:t>Pair Work</a:t>
            </a:r>
            <a:endParaRPr lang="en-US" sz="3200"/>
          </a:p>
        </p:txBody>
      </p:sp>
      <p:pic>
        <p:nvPicPr>
          <p:cNvPr id="4" name="Picture 3" descr="A close-up of a box">
            <a:extLst>
              <a:ext uri="{FF2B5EF4-FFF2-40B4-BE49-F238E27FC236}">
                <a16:creationId xmlns:a16="http://schemas.microsoft.com/office/drawing/2014/main" id="{ABB27251-4DE6-B1D6-FC1B-B80AE05E1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56" b="5801"/>
          <a:stretch/>
        </p:blipFill>
        <p:spPr bwMode="auto">
          <a:xfrm>
            <a:off x="557783" y="1482311"/>
            <a:ext cx="5486400" cy="1243062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80023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143137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7CEC-C70B-E092-AFBA-6EC1CD4C9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106" y="4329321"/>
            <a:ext cx="6106742" cy="1645920"/>
          </a:xfrm>
        </p:spPr>
        <p:txBody>
          <a:bodyPr anchor="ctr">
            <a:norm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ach pair will brainstorm </a:t>
            </a: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p</a:t>
            </a:r>
            <a:r>
              <a:rPr lang="en-IN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ut 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steps in the algorithm below in the correct order in the Project 1 sheet.</a:t>
            </a:r>
          </a:p>
          <a:p>
            <a:pPr marL="0" indent="0">
              <a:buNone/>
            </a:pPr>
            <a:endParaRPr lang="en-US" sz="18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C46F2A4-917A-9016-07F5-008040E36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915502"/>
              </p:ext>
            </p:extLst>
          </p:nvPr>
        </p:nvGraphicFramePr>
        <p:xfrm>
          <a:off x="6352732" y="357251"/>
          <a:ext cx="5215288" cy="3483866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1595293">
                  <a:extLst>
                    <a:ext uri="{9D8B030D-6E8A-4147-A177-3AD203B41FA5}">
                      <a16:colId xmlns:a16="http://schemas.microsoft.com/office/drawing/2014/main" val="2073189069"/>
                    </a:ext>
                  </a:extLst>
                </a:gridCol>
                <a:gridCol w="1012351">
                  <a:extLst>
                    <a:ext uri="{9D8B030D-6E8A-4147-A177-3AD203B41FA5}">
                      <a16:colId xmlns:a16="http://schemas.microsoft.com/office/drawing/2014/main" val="189895491"/>
                    </a:ext>
                  </a:extLst>
                </a:gridCol>
                <a:gridCol w="1595293">
                  <a:extLst>
                    <a:ext uri="{9D8B030D-6E8A-4147-A177-3AD203B41FA5}">
                      <a16:colId xmlns:a16="http://schemas.microsoft.com/office/drawing/2014/main" val="2855616102"/>
                    </a:ext>
                  </a:extLst>
                </a:gridCol>
                <a:gridCol w="1012351">
                  <a:extLst>
                    <a:ext uri="{9D8B030D-6E8A-4147-A177-3AD203B41FA5}">
                      <a16:colId xmlns:a16="http://schemas.microsoft.com/office/drawing/2014/main" val="2158311385"/>
                    </a:ext>
                  </a:extLst>
                </a:gridCol>
              </a:tblGrid>
              <a:tr h="13241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Prince Character</a:t>
                      </a:r>
                      <a:endParaRPr lang="en-US" sz="3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Horse Character</a:t>
                      </a:r>
                      <a:endParaRPr lang="en-US" sz="3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489099"/>
                  </a:ext>
                </a:extLst>
              </a:tr>
              <a:tr h="719894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GB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315282" marR="236461" marT="157641" marB="157641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GB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994438"/>
                  </a:ext>
                </a:extLst>
              </a:tr>
              <a:tr h="719894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/>
                      </a:pPr>
                      <a:r>
                        <a:rPr lang="en-GB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315282" marR="236461" marT="157641" marB="157641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 startAt="2"/>
                      </a:pPr>
                      <a:r>
                        <a:rPr lang="en-GB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3976"/>
                  </a:ext>
                </a:extLst>
              </a:tr>
              <a:tr h="719894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 startAt="2"/>
                      </a:pPr>
                      <a:r>
                        <a:rPr lang="en-GB" sz="2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315282" marR="236461" marT="157641" marB="157641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arenR" startAt="3"/>
                      </a:pPr>
                      <a:r>
                        <a:rPr lang="en-GB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5282" marR="236461" marT="157641" marB="1576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156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34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4" name="Rectangle 205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BF2D23-AC21-2CA2-1B2E-E95F3721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/>
              <a:t>Individual Task – Project 1</a:t>
            </a:r>
            <a:endParaRPr lang="en-US" dirty="0"/>
          </a:p>
        </p:txBody>
      </p:sp>
      <p:sp>
        <p:nvSpPr>
          <p:cNvPr id="2056" name="Rectangle 205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9398C0-D8ED-CB87-E6B4-02A5AA6A1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1727928"/>
            <a:ext cx="8916543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Create a program to match the corrected algorithms above. 					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Add two Backdrops to your project: </a:t>
            </a:r>
            <a:r>
              <a:rPr lang="en-GB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Castle 1 </a:t>
            </a: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and</a:t>
            </a:r>
            <a:r>
              <a:rPr lang="en-GB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Woods.</a:t>
            </a: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					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Click on the Backdrop thumbnail and add code so that: 					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</a:pPr>
            <a:r>
              <a:rPr lang="en-US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When the </a:t>
            </a:r>
            <a:r>
              <a:rPr lang="en-US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Green flag</a:t>
            </a:r>
            <a:r>
              <a:rPr lang="en-US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is clicked, the backdrop switches to the </a:t>
            </a:r>
            <a:r>
              <a:rPr lang="en-US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Castle 1</a:t>
            </a:r>
            <a:r>
              <a:rPr lang="en-US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Backdrop. 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</a:pPr>
            <a:r>
              <a:rPr lang="en-US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After five seconds, the backdrop switches to the </a:t>
            </a:r>
            <a:r>
              <a:rPr lang="en-US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Woods </a:t>
            </a:r>
            <a:r>
              <a:rPr lang="en-US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Backdrop.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Add the </a:t>
            </a:r>
            <a:r>
              <a:rPr lang="en-GB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Tree 1</a:t>
            </a: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sprite as a static object. 							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Change the code created in part 2 so the </a:t>
            </a:r>
            <a:r>
              <a:rPr lang="en-GB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Horse</a:t>
            </a: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speaks for twice as long. 		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Add the following code to the </a:t>
            </a:r>
            <a:r>
              <a:rPr lang="en-GB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Horse </a:t>
            </a: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sprite. Run your final program and save it.</a:t>
            </a:r>
            <a:r>
              <a:rPr lang="en-GB" altLang="en-US" sz="1032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	</a:t>
            </a:r>
            <a:endParaRPr lang="en-US" altLang="en-US" sz="344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1" descr="A screenshot of a chat&#10;&#10;Description automatically generated">
            <a:extLst>
              <a:ext uri="{FF2B5EF4-FFF2-40B4-BE49-F238E27FC236}">
                <a16:creationId xmlns:a16="http://schemas.microsoft.com/office/drawing/2014/main" id="{361D3807-5637-FEAC-71A2-E7FD1C7B7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257" y="2102897"/>
            <a:ext cx="3994587" cy="291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96C47521-2846-4EF8-4F4E-D97F42E99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953" y="4767322"/>
            <a:ext cx="5258940" cy="1543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86384">
              <a:spcAft>
                <a:spcPts val="600"/>
              </a:spcAft>
            </a:pPr>
            <a:r>
              <a:rPr lang="en-US" altLang="en-US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Extension Task: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</a:pPr>
            <a:r>
              <a:rPr lang="en-US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Once you have finished, you can extend the story. You could: 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add extra lines of conversation. 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get the Horse and Prince to move. </a:t>
            </a:r>
            <a:endParaRPr lang="en-US" altLang="en-US" sz="16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defTabSz="786384">
              <a:spcAft>
                <a:spcPts val="600"/>
              </a:spcAft>
              <a:buFontTx/>
              <a:buChar char="•"/>
            </a:pPr>
            <a:r>
              <a:rPr lang="en-GB" altLang="en-US" sz="1032" kern="12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change the backdrops and continue the story.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0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8499C-18BC-95E0-5726-8B531A41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369" y="2368854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Feedback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57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Times New Roman</vt:lpstr>
      <vt:lpstr>Office Theme</vt:lpstr>
      <vt:lpstr>Unit 6: Be a Storyteller</vt:lpstr>
      <vt:lpstr>Big Question</vt:lpstr>
      <vt:lpstr>Pair Work</vt:lpstr>
      <vt:lpstr>Individual Task – Project 1</vt:lpstr>
      <vt:lpstr>Feedback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Be a Storyteller</dc:title>
  <dc:creator>Shomaila Ali</dc:creator>
  <cp:lastModifiedBy>Shomaila Ali</cp:lastModifiedBy>
  <cp:revision>1</cp:revision>
  <dcterms:created xsi:type="dcterms:W3CDTF">2024-01-13T19:15:56Z</dcterms:created>
  <dcterms:modified xsi:type="dcterms:W3CDTF">2024-01-13T19:24:19Z</dcterms:modified>
</cp:coreProperties>
</file>