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Q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40"/>
  </p:normalViewPr>
  <p:slideViewPr>
    <p:cSldViewPr snapToGrid="0">
      <p:cViewPr varScale="1">
        <p:scale>
          <a:sx n="90" d="100"/>
          <a:sy n="90" d="100"/>
        </p:scale>
        <p:origin x="232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C1645C-7AF5-BDEC-34EB-98EDF75DEC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Q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4230A0-06C4-C513-4E93-382513CC14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Q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998824-5284-2BD7-9AEA-6C1EC0069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1376B-9A75-2D43-A733-84E90C9D39A8}" type="datetimeFigureOut">
              <a:rPr lang="en-QA" smtClean="0"/>
              <a:t>10/01/2024</a:t>
            </a:fld>
            <a:endParaRPr lang="en-Q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C97467-DCC9-FD49-39C7-84930F8B0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Q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C52598-0B5E-F860-B03C-4A1434DED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31D73-1454-2A45-BBAA-539F3C5E9BB5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2754813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1A51B-F1D8-98B2-DF83-6D48CCDFE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Q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DF48643-6F88-003C-852A-6154F0B301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Q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8B76A4-64DF-7508-D9D8-41883AF09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1376B-9A75-2D43-A733-84E90C9D39A8}" type="datetimeFigureOut">
              <a:rPr lang="en-QA" smtClean="0"/>
              <a:t>10/01/2024</a:t>
            </a:fld>
            <a:endParaRPr lang="en-Q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413ACF-89F2-8268-FE5C-BADABBF13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Q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2D3E35-410C-BF21-2AED-C56E087AF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31D73-1454-2A45-BBAA-539F3C5E9BB5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59343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7BD2FCA-3455-DF5A-FB81-CE3C9D65F8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Q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164BAE-BDEA-1185-EF1D-32FB3F8063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Q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FFABE9-E8BF-0806-6F8F-76740F0ACD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1376B-9A75-2D43-A733-84E90C9D39A8}" type="datetimeFigureOut">
              <a:rPr lang="en-QA" smtClean="0"/>
              <a:t>10/01/2024</a:t>
            </a:fld>
            <a:endParaRPr lang="en-Q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22F032-3CFF-3424-634D-063A3EA50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Q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CC7926-F9C3-53C5-3E1C-F37B6AA83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31D73-1454-2A45-BBAA-539F3C5E9BB5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2122895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69FAF2-D1DD-FCA2-A6DC-C798D9A957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Q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8464F1-E19B-F67E-A94F-65003A8A4E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Q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FAF3CF-72FE-1A1F-03C2-29AE62E145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1376B-9A75-2D43-A733-84E90C9D39A8}" type="datetimeFigureOut">
              <a:rPr lang="en-QA" smtClean="0"/>
              <a:t>10/01/2024</a:t>
            </a:fld>
            <a:endParaRPr lang="en-Q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ACA6E6-6567-94FE-40CA-AF81B2516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Q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21E547-9610-E046-ACBC-4F06453CB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31D73-1454-2A45-BBAA-539F3C5E9BB5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2500821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E01EA-4983-C74B-D32A-FC673F5025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Q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F1655F-DA6D-2EC8-98CE-71B7B5B7A0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612FE9-9614-BEAF-DE2C-76399C9369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1376B-9A75-2D43-A733-84E90C9D39A8}" type="datetimeFigureOut">
              <a:rPr lang="en-QA" smtClean="0"/>
              <a:t>10/01/2024</a:t>
            </a:fld>
            <a:endParaRPr lang="en-Q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C6BB50-CFAE-718D-FCB3-09F68DD3F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Q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4F0709-3A10-70B3-9490-9FEFFB277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31D73-1454-2A45-BBAA-539F3C5E9BB5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115062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878E74-5A9F-10FF-2FB8-1FFAB63086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Q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4526BB-C7F3-CBA2-7281-F45EA8F232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Q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CD506A-C4DB-3745-1FAF-8A6E31C310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Q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A2A24C-B129-E4A9-3D31-24A6D37E6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1376B-9A75-2D43-A733-84E90C9D39A8}" type="datetimeFigureOut">
              <a:rPr lang="en-QA" smtClean="0"/>
              <a:t>10/01/2024</a:t>
            </a:fld>
            <a:endParaRPr lang="en-Q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43D79A-132A-8482-C78E-997CFF043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Q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0BCDBA-2BD4-8C9F-8178-86E122FB0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31D73-1454-2A45-BBAA-539F3C5E9BB5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2604936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A06AFB-0D2C-9C9B-9416-D0522C8ACE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Q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D59C32-56C6-E6F7-5E09-DEF8E316C7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A28BCE-EA4C-94D8-BF86-CB88478286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Q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A2A896-AB6A-498A-DC62-B59CA5E88B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906876C-D0DA-3159-36CE-9DE158D7C9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Q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F01AE85-FF07-18F5-668B-D791322AD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1376B-9A75-2D43-A733-84E90C9D39A8}" type="datetimeFigureOut">
              <a:rPr lang="en-QA" smtClean="0"/>
              <a:t>10/01/2024</a:t>
            </a:fld>
            <a:endParaRPr lang="en-Q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8B33D7F-CCFE-7EFA-0BB1-E95A4D3B3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Q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BC19FF5-D8C9-4B6C-1B97-1AF545786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31D73-1454-2A45-BBAA-539F3C5E9BB5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3291281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2B01C1-CDC0-B5EF-F3D5-C1B753DFD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Q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A47F8B8-F908-69F0-6119-F1BECAABF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1376B-9A75-2D43-A733-84E90C9D39A8}" type="datetimeFigureOut">
              <a:rPr lang="en-QA" smtClean="0"/>
              <a:t>10/01/2024</a:t>
            </a:fld>
            <a:endParaRPr lang="en-Q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9D0AD4-A119-DB35-8563-78AD34FD03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Q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FC436E-02A1-76C5-D5E1-550D091ED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31D73-1454-2A45-BBAA-539F3C5E9BB5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3358263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2713C1-C42E-D1CD-D189-2D3D668E4F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1376B-9A75-2D43-A733-84E90C9D39A8}" type="datetimeFigureOut">
              <a:rPr lang="en-QA" smtClean="0"/>
              <a:t>10/01/2024</a:t>
            </a:fld>
            <a:endParaRPr lang="en-Q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401F2C-B4C1-049F-5261-0882EBBC1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Q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A9EB49-F044-4F81-9630-0031C3FA0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31D73-1454-2A45-BBAA-539F3C5E9BB5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967702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4C2B5-8F4F-EA89-7ED5-04DD3134C0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Q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CA0DF2-32EA-02A6-09AB-B4A10E6B61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Q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234158-D451-2C13-7CEF-C1BB510FAF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3F5A39-EB46-F168-B1E3-F93E7280AD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1376B-9A75-2D43-A733-84E90C9D39A8}" type="datetimeFigureOut">
              <a:rPr lang="en-QA" smtClean="0"/>
              <a:t>10/01/2024</a:t>
            </a:fld>
            <a:endParaRPr lang="en-Q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B0A66E-391C-C14D-208D-1740E53B7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Q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CA47BD-A74A-E0EF-1260-8CD2501CB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31D73-1454-2A45-BBAA-539F3C5E9BB5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4129979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2B7196-55F0-FD6F-5DBC-57CE252740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Q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8C334AE-C02D-642B-5401-4796AB0BCF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Q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5179B9-4843-7847-406C-6990F89C50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84AE2A-1C8B-3153-1028-E6B150E7F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1376B-9A75-2D43-A733-84E90C9D39A8}" type="datetimeFigureOut">
              <a:rPr lang="en-QA" smtClean="0"/>
              <a:t>10/01/2024</a:t>
            </a:fld>
            <a:endParaRPr lang="en-Q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12109C-6BA0-254A-DBF3-5DFD9C8D9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Q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C40560-516D-6BB7-3576-6D79B739E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31D73-1454-2A45-BBAA-539F3C5E9BB5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866703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3951D34-C520-527E-C7A9-98219EB69B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Q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7610BB-9B2A-6E87-4C7D-A449F9FF8A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Q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93F065-0EB9-B136-00C8-6C660F18F1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71376B-9A75-2D43-A733-84E90C9D39A8}" type="datetimeFigureOut">
              <a:rPr lang="en-QA" smtClean="0"/>
              <a:t>10/01/2024</a:t>
            </a:fld>
            <a:endParaRPr lang="en-Q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C34B21-1A38-34AC-E1B2-6119AB9D62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Q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B60821-B3AF-3287-FC66-2F06C48595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331D73-1454-2A45-BBAA-539F3C5E9BB5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2713152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Q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3363022-C969-41E9-8EB2-E4C94908C1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1695" cy="68520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D1AD6B3-BE88-4CEB-BA17-790657CC47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1F2801C-FEE0-F249-807E-32EACAFC70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90662" y="4267832"/>
            <a:ext cx="4805996" cy="1297115"/>
          </a:xfrm>
        </p:spPr>
        <p:txBody>
          <a:bodyPr anchor="t">
            <a:normAutofit/>
          </a:bodyPr>
          <a:lstStyle/>
          <a:p>
            <a:pPr algn="l"/>
            <a:r>
              <a:rPr lang="en-US" sz="4000" b="1" kern="10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SOLVE THE MYSTERY</a:t>
            </a:r>
            <a:br>
              <a:rPr lang="en-QA" sz="4000" kern="10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QA" sz="4000">
              <a:solidFill>
                <a:schemeClr val="tx2"/>
              </a:solidFill>
            </a:endParaRPr>
          </a:p>
        </p:txBody>
      </p:sp>
      <p:pic>
        <p:nvPicPr>
          <p:cNvPr id="6" name="Graphic 5" descr="Magnifying glass">
            <a:extLst>
              <a:ext uri="{FF2B5EF4-FFF2-40B4-BE49-F238E27FC236}">
                <a16:creationId xmlns:a16="http://schemas.microsoft.com/office/drawing/2014/main" id="{C9F2DEE5-EC73-7312-3BA8-65F1022375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40470" y="1815320"/>
            <a:ext cx="4141760" cy="4141760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89D1390B-7E13-4B4F-9CB2-391063412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253" y="-5977"/>
            <a:ext cx="6238675" cy="6863979"/>
            <a:chOff x="305" y="-5977"/>
            <a:chExt cx="6238675" cy="6863979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E720206-AA49-4786-A932-A2650DE091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34854"/>
              <a:ext cx="6028697" cy="6817170"/>
            </a:xfrm>
            <a:custGeom>
              <a:avLst/>
              <a:gdLst>
                <a:gd name="connsiteX0" fmla="*/ 6028697 w 6028697"/>
                <a:gd name="connsiteY0" fmla="*/ 6155323 h 6817170"/>
                <a:gd name="connsiteX1" fmla="*/ 6028697 w 6028697"/>
                <a:gd name="connsiteY1" fmla="*/ 6817170 h 6817170"/>
                <a:gd name="connsiteX2" fmla="*/ 5157862 w 6028697"/>
                <a:gd name="connsiteY2" fmla="*/ 6817170 h 6817170"/>
                <a:gd name="connsiteX3" fmla="*/ 5347156 w 6028697"/>
                <a:gd name="connsiteY3" fmla="*/ 6687553 h 6817170"/>
                <a:gd name="connsiteX4" fmla="*/ 5487470 w 6028697"/>
                <a:gd name="connsiteY4" fmla="*/ 6581714 h 6817170"/>
                <a:gd name="connsiteX5" fmla="*/ 5627642 w 6028697"/>
                <a:gd name="connsiteY5" fmla="*/ 6472328 h 6817170"/>
                <a:gd name="connsiteX6" fmla="*/ 5911392 w 6028697"/>
                <a:gd name="connsiteY6" fmla="*/ 6245328 h 6817170"/>
                <a:gd name="connsiteX7" fmla="*/ 4481066 w 6028697"/>
                <a:gd name="connsiteY7" fmla="*/ 478 h 6817170"/>
                <a:gd name="connsiteX8" fmla="*/ 4672258 w 6028697"/>
                <a:gd name="connsiteY8" fmla="*/ 7519 h 6817170"/>
                <a:gd name="connsiteX9" fmla="*/ 5429869 w 6028697"/>
                <a:gd name="connsiteY9" fmla="*/ 125134 h 6817170"/>
                <a:gd name="connsiteX10" fmla="*/ 5976319 w 6028697"/>
                <a:gd name="connsiteY10" fmla="*/ 314893 h 6817170"/>
                <a:gd name="connsiteX11" fmla="*/ 6028697 w 6028697"/>
                <a:gd name="connsiteY11" fmla="*/ 339901 h 6817170"/>
                <a:gd name="connsiteX12" fmla="*/ 6028697 w 6028697"/>
                <a:gd name="connsiteY12" fmla="*/ 732458 h 6817170"/>
                <a:gd name="connsiteX13" fmla="*/ 5990985 w 6028697"/>
                <a:gd name="connsiteY13" fmla="*/ 712211 h 6817170"/>
                <a:gd name="connsiteX14" fmla="*/ 5341339 w 6028697"/>
                <a:gd name="connsiteY14" fmla="*/ 475281 h 6817170"/>
                <a:gd name="connsiteX15" fmla="*/ 4651969 w 6028697"/>
                <a:gd name="connsiteY15" fmla="*/ 377104 h 6817170"/>
                <a:gd name="connsiteX16" fmla="*/ 3953093 w 6028697"/>
                <a:gd name="connsiteY16" fmla="*/ 402498 h 6817170"/>
                <a:gd name="connsiteX17" fmla="*/ 3267413 w 6028697"/>
                <a:gd name="connsiteY17" fmla="*/ 546643 h 6817170"/>
                <a:gd name="connsiteX18" fmla="*/ 1439498 w 6028697"/>
                <a:gd name="connsiteY18" fmla="*/ 1568141 h 6817170"/>
                <a:gd name="connsiteX19" fmla="*/ 960671 w 6028697"/>
                <a:gd name="connsiteY19" fmla="*/ 2082013 h 6817170"/>
                <a:gd name="connsiteX20" fmla="*/ 581866 w 6028697"/>
                <a:gd name="connsiteY20" fmla="*/ 2672638 h 6817170"/>
                <a:gd name="connsiteX21" fmla="*/ 324789 w 6028697"/>
                <a:gd name="connsiteY21" fmla="*/ 3325262 h 6817170"/>
                <a:gd name="connsiteX22" fmla="*/ 231151 w 6028697"/>
                <a:gd name="connsiteY22" fmla="*/ 4022292 h 6817170"/>
                <a:gd name="connsiteX23" fmla="*/ 270592 w 6028697"/>
                <a:gd name="connsiteY23" fmla="*/ 4362792 h 6817170"/>
                <a:gd name="connsiteX24" fmla="*/ 387213 w 6028697"/>
                <a:gd name="connsiteY24" fmla="*/ 4681585 h 6817170"/>
                <a:gd name="connsiteX25" fmla="*/ 468507 w 6028697"/>
                <a:gd name="connsiteY25" fmla="*/ 4831546 h 6817170"/>
                <a:gd name="connsiteX26" fmla="*/ 561862 w 6028697"/>
                <a:gd name="connsiteY26" fmla="*/ 4976826 h 6817170"/>
                <a:gd name="connsiteX27" fmla="*/ 777511 w 6028697"/>
                <a:gd name="connsiteY27" fmla="*/ 5257597 h 6817170"/>
                <a:gd name="connsiteX28" fmla="*/ 1010895 w 6028697"/>
                <a:gd name="connsiteY28" fmla="*/ 5540494 h 6817170"/>
                <a:gd name="connsiteX29" fmla="*/ 1126948 w 6028697"/>
                <a:gd name="connsiteY29" fmla="*/ 5688186 h 6817170"/>
                <a:gd name="connsiteX30" fmla="*/ 1182706 w 6028697"/>
                <a:gd name="connsiteY30" fmla="*/ 5760543 h 6817170"/>
                <a:gd name="connsiteX31" fmla="*/ 1237327 w 6028697"/>
                <a:gd name="connsiteY31" fmla="*/ 5830060 h 6817170"/>
                <a:gd name="connsiteX32" fmla="*/ 1706649 w 6028697"/>
                <a:gd name="connsiteY32" fmla="*/ 6342797 h 6817170"/>
                <a:gd name="connsiteX33" fmla="*/ 1956207 w 6028697"/>
                <a:gd name="connsiteY33" fmla="*/ 6573484 h 6817170"/>
                <a:gd name="connsiteX34" fmla="*/ 2217681 w 6028697"/>
                <a:gd name="connsiteY34" fmla="*/ 6786297 h 6817170"/>
                <a:gd name="connsiteX35" fmla="*/ 2260820 w 6028697"/>
                <a:gd name="connsiteY35" fmla="*/ 6817170 h 6817170"/>
                <a:gd name="connsiteX36" fmla="*/ 1429497 w 6028697"/>
                <a:gd name="connsiteY36" fmla="*/ 6817170 h 6817170"/>
                <a:gd name="connsiteX37" fmla="*/ 1327275 w 6028697"/>
                <a:gd name="connsiteY37" fmla="*/ 6713800 h 6817170"/>
                <a:gd name="connsiteX38" fmla="*/ 1080556 w 6028697"/>
                <a:gd name="connsiteY38" fmla="*/ 6414443 h 6817170"/>
                <a:gd name="connsiteX39" fmla="*/ 865189 w 6028697"/>
                <a:gd name="connsiteY39" fmla="*/ 6097496 h 6817170"/>
                <a:gd name="connsiteX40" fmla="*/ 814823 w 6028697"/>
                <a:gd name="connsiteY40" fmla="*/ 6016911 h 6817170"/>
                <a:gd name="connsiteX41" fmla="*/ 766729 w 6028697"/>
                <a:gd name="connsiteY41" fmla="*/ 5938453 h 6817170"/>
                <a:gd name="connsiteX42" fmla="*/ 671672 w 6028697"/>
                <a:gd name="connsiteY42" fmla="*/ 5786648 h 6817170"/>
                <a:gd name="connsiteX43" fmla="*/ 474608 w 6028697"/>
                <a:gd name="connsiteY43" fmla="*/ 5474664 h 6817170"/>
                <a:gd name="connsiteX44" fmla="*/ 282652 w 6028697"/>
                <a:gd name="connsiteY44" fmla="*/ 5146508 h 6817170"/>
                <a:gd name="connsiteX45" fmla="*/ 196108 w 6028697"/>
                <a:gd name="connsiteY45" fmla="*/ 4972712 h 6817170"/>
                <a:gd name="connsiteX46" fmla="*/ 122474 w 6028697"/>
                <a:gd name="connsiteY46" fmla="*/ 4791821 h 6817170"/>
                <a:gd name="connsiteX47" fmla="*/ 65724 w 6028697"/>
                <a:gd name="connsiteY47" fmla="*/ 4603129 h 6817170"/>
                <a:gd name="connsiteX48" fmla="*/ 44727 w 6028697"/>
                <a:gd name="connsiteY48" fmla="*/ 4506937 h 6817170"/>
                <a:gd name="connsiteX49" fmla="*/ 35505 w 6028697"/>
                <a:gd name="connsiteY49" fmla="*/ 4458699 h 6817170"/>
                <a:gd name="connsiteX50" fmla="*/ 27845 w 6028697"/>
                <a:gd name="connsiteY50" fmla="*/ 4410320 h 6817170"/>
                <a:gd name="connsiteX51" fmla="*/ 37 w 6028697"/>
                <a:gd name="connsiteY51" fmla="*/ 4022292 h 6817170"/>
                <a:gd name="connsiteX52" fmla="*/ 78777 w 6028697"/>
                <a:gd name="connsiteY52" fmla="*/ 3267236 h 6817170"/>
                <a:gd name="connsiteX53" fmla="*/ 315424 w 6028697"/>
                <a:gd name="connsiteY53" fmla="*/ 2543673 h 6817170"/>
                <a:gd name="connsiteX54" fmla="*/ 1202710 w 6028697"/>
                <a:gd name="connsiteY54" fmla="*/ 1314895 h 6817170"/>
                <a:gd name="connsiteX55" fmla="*/ 1791065 w 6028697"/>
                <a:gd name="connsiteY55" fmla="*/ 833514 h 6817170"/>
                <a:gd name="connsiteX56" fmla="*/ 3908404 w 6028697"/>
                <a:gd name="connsiteY56" fmla="*/ 29794 h 6817170"/>
                <a:gd name="connsiteX57" fmla="*/ 4481066 w 6028697"/>
                <a:gd name="connsiteY57" fmla="*/ 478 h 68171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6028697" h="6817170">
                  <a:moveTo>
                    <a:pt x="6028697" y="6155323"/>
                  </a:moveTo>
                  <a:lnTo>
                    <a:pt x="6028697" y="6817170"/>
                  </a:lnTo>
                  <a:lnTo>
                    <a:pt x="5157862" y="6817170"/>
                  </a:lnTo>
                  <a:lnTo>
                    <a:pt x="5347156" y="6687553"/>
                  </a:lnTo>
                  <a:cubicBezTo>
                    <a:pt x="5394117" y="6653219"/>
                    <a:pt x="5440793" y="6617608"/>
                    <a:pt x="5487470" y="6581714"/>
                  </a:cubicBezTo>
                  <a:cubicBezTo>
                    <a:pt x="5534147" y="6545820"/>
                    <a:pt x="5580966" y="6509358"/>
                    <a:pt x="5627642" y="6472328"/>
                  </a:cubicBezTo>
                  <a:lnTo>
                    <a:pt x="5911392" y="6245328"/>
                  </a:lnTo>
                  <a:close/>
                  <a:moveTo>
                    <a:pt x="4481066" y="478"/>
                  </a:moveTo>
                  <a:cubicBezTo>
                    <a:pt x="4544817" y="1422"/>
                    <a:pt x="4608563" y="3769"/>
                    <a:pt x="4672258" y="7519"/>
                  </a:cubicBezTo>
                  <a:cubicBezTo>
                    <a:pt x="4927973" y="22364"/>
                    <a:pt x="5181687" y="61751"/>
                    <a:pt x="5429869" y="125134"/>
                  </a:cubicBezTo>
                  <a:cubicBezTo>
                    <a:pt x="5617090" y="173104"/>
                    <a:pt x="5799867" y="236595"/>
                    <a:pt x="5976319" y="314893"/>
                  </a:cubicBezTo>
                  <a:lnTo>
                    <a:pt x="6028697" y="339901"/>
                  </a:lnTo>
                  <a:lnTo>
                    <a:pt x="6028697" y="732458"/>
                  </a:lnTo>
                  <a:lnTo>
                    <a:pt x="5990985" y="712211"/>
                  </a:lnTo>
                  <a:cubicBezTo>
                    <a:pt x="5783917" y="609342"/>
                    <a:pt x="5566013" y="529876"/>
                    <a:pt x="5341339" y="475281"/>
                  </a:cubicBezTo>
                  <a:cubicBezTo>
                    <a:pt x="5115233" y="420503"/>
                    <a:pt x="4884375" y="387624"/>
                    <a:pt x="4651969" y="377104"/>
                  </a:cubicBezTo>
                  <a:cubicBezTo>
                    <a:pt x="4418713" y="365171"/>
                    <a:pt x="4184861" y="373670"/>
                    <a:pt x="3953093" y="402498"/>
                  </a:cubicBezTo>
                  <a:cubicBezTo>
                    <a:pt x="3721001" y="431832"/>
                    <a:pt x="3491675" y="480040"/>
                    <a:pt x="3267413" y="546643"/>
                  </a:cubicBezTo>
                  <a:cubicBezTo>
                    <a:pt x="2591323" y="750761"/>
                    <a:pt x="1967642" y="1099289"/>
                    <a:pt x="1439498" y="1568141"/>
                  </a:cubicBezTo>
                  <a:cubicBezTo>
                    <a:pt x="1265589" y="1725523"/>
                    <a:pt x="1105393" y="1897434"/>
                    <a:pt x="960671" y="2082013"/>
                  </a:cubicBezTo>
                  <a:cubicBezTo>
                    <a:pt x="815775" y="2266294"/>
                    <a:pt x="688923" y="2464081"/>
                    <a:pt x="581866" y="2672638"/>
                  </a:cubicBezTo>
                  <a:cubicBezTo>
                    <a:pt x="473765" y="2880669"/>
                    <a:pt x="387610" y="3099397"/>
                    <a:pt x="324789" y="3325262"/>
                  </a:cubicBezTo>
                  <a:cubicBezTo>
                    <a:pt x="262714" y="3552403"/>
                    <a:pt x="231223" y="3786822"/>
                    <a:pt x="231151" y="4022292"/>
                  </a:cubicBezTo>
                  <a:cubicBezTo>
                    <a:pt x="231413" y="4136912"/>
                    <a:pt x="244645" y="4251136"/>
                    <a:pt x="270592" y="4362792"/>
                  </a:cubicBezTo>
                  <a:cubicBezTo>
                    <a:pt x="297885" y="4472943"/>
                    <a:pt x="336983" y="4579833"/>
                    <a:pt x="387213" y="4681585"/>
                  </a:cubicBezTo>
                  <a:cubicBezTo>
                    <a:pt x="412042" y="4732517"/>
                    <a:pt x="439423" y="4782457"/>
                    <a:pt x="468507" y="4831546"/>
                  </a:cubicBezTo>
                  <a:cubicBezTo>
                    <a:pt x="497591" y="4880636"/>
                    <a:pt x="529230" y="4929015"/>
                    <a:pt x="561862" y="4976826"/>
                  </a:cubicBezTo>
                  <a:cubicBezTo>
                    <a:pt x="627975" y="5072166"/>
                    <a:pt x="701466" y="5164668"/>
                    <a:pt x="777511" y="5257597"/>
                  </a:cubicBezTo>
                  <a:cubicBezTo>
                    <a:pt x="853556" y="5350524"/>
                    <a:pt x="933574" y="5443594"/>
                    <a:pt x="1010895" y="5540494"/>
                  </a:cubicBezTo>
                  <a:cubicBezTo>
                    <a:pt x="1049957" y="5588732"/>
                    <a:pt x="1088642" y="5637963"/>
                    <a:pt x="1126948" y="5688186"/>
                  </a:cubicBezTo>
                  <a:lnTo>
                    <a:pt x="1182706" y="5760543"/>
                  </a:lnTo>
                  <a:cubicBezTo>
                    <a:pt x="1201007" y="5783669"/>
                    <a:pt x="1218458" y="5807503"/>
                    <a:pt x="1237327" y="5830060"/>
                  </a:cubicBezTo>
                  <a:cubicBezTo>
                    <a:pt x="1383714" y="6009916"/>
                    <a:pt x="1540413" y="6181116"/>
                    <a:pt x="1706649" y="6342797"/>
                  </a:cubicBezTo>
                  <a:cubicBezTo>
                    <a:pt x="1788084" y="6422531"/>
                    <a:pt x="1871265" y="6499427"/>
                    <a:pt x="1956207" y="6573484"/>
                  </a:cubicBezTo>
                  <a:cubicBezTo>
                    <a:pt x="2041332" y="6647402"/>
                    <a:pt x="2127733" y="6718907"/>
                    <a:pt x="2217681" y="6786297"/>
                  </a:cubicBezTo>
                  <a:lnTo>
                    <a:pt x="2260820" y="6817170"/>
                  </a:lnTo>
                  <a:lnTo>
                    <a:pt x="1429497" y="6817170"/>
                  </a:lnTo>
                  <a:lnTo>
                    <a:pt x="1327275" y="6713800"/>
                  </a:lnTo>
                  <a:cubicBezTo>
                    <a:pt x="1239186" y="6618984"/>
                    <a:pt x="1156797" y="6519019"/>
                    <a:pt x="1080556" y="6414443"/>
                  </a:cubicBezTo>
                  <a:cubicBezTo>
                    <a:pt x="1004653" y="6310734"/>
                    <a:pt x="932439" y="6205177"/>
                    <a:pt x="865189" y="6097496"/>
                  </a:cubicBezTo>
                  <a:cubicBezTo>
                    <a:pt x="847881" y="6070823"/>
                    <a:pt x="831565" y="6043725"/>
                    <a:pt x="814823" y="6016911"/>
                  </a:cubicBezTo>
                  <a:lnTo>
                    <a:pt x="766729" y="5938453"/>
                  </a:lnTo>
                  <a:cubicBezTo>
                    <a:pt x="735941" y="5887947"/>
                    <a:pt x="703878" y="5837581"/>
                    <a:pt x="671672" y="5786648"/>
                  </a:cubicBezTo>
                  <a:lnTo>
                    <a:pt x="474608" y="5474664"/>
                  </a:lnTo>
                  <a:cubicBezTo>
                    <a:pt x="408778" y="5368968"/>
                    <a:pt x="343516" y="5260008"/>
                    <a:pt x="282652" y="5146508"/>
                  </a:cubicBezTo>
                  <a:cubicBezTo>
                    <a:pt x="252290" y="5089759"/>
                    <a:pt x="223065" y="5032015"/>
                    <a:pt x="196108" y="4972712"/>
                  </a:cubicBezTo>
                  <a:cubicBezTo>
                    <a:pt x="169152" y="4913408"/>
                    <a:pt x="144607" y="4853111"/>
                    <a:pt x="122474" y="4791821"/>
                  </a:cubicBezTo>
                  <a:cubicBezTo>
                    <a:pt x="100342" y="4730532"/>
                    <a:pt x="81757" y="4666830"/>
                    <a:pt x="65724" y="4603129"/>
                  </a:cubicBezTo>
                  <a:cubicBezTo>
                    <a:pt x="58205" y="4571064"/>
                    <a:pt x="50828" y="4539143"/>
                    <a:pt x="44727" y="4506937"/>
                  </a:cubicBezTo>
                  <a:lnTo>
                    <a:pt x="35505" y="4458699"/>
                  </a:lnTo>
                  <a:lnTo>
                    <a:pt x="27845" y="4410320"/>
                  </a:lnTo>
                  <a:cubicBezTo>
                    <a:pt x="8635" y="4281881"/>
                    <a:pt x="-661" y="4152150"/>
                    <a:pt x="37" y="4022292"/>
                  </a:cubicBezTo>
                  <a:cubicBezTo>
                    <a:pt x="712" y="3768592"/>
                    <a:pt x="27094" y="3515615"/>
                    <a:pt x="78777" y="3267236"/>
                  </a:cubicBezTo>
                  <a:cubicBezTo>
                    <a:pt x="130048" y="3017876"/>
                    <a:pt x="209439" y="2775142"/>
                    <a:pt x="315424" y="2543673"/>
                  </a:cubicBezTo>
                  <a:cubicBezTo>
                    <a:pt x="528236" y="2081161"/>
                    <a:pt x="838234" y="1667312"/>
                    <a:pt x="1202710" y="1314895"/>
                  </a:cubicBezTo>
                  <a:cubicBezTo>
                    <a:pt x="1385514" y="1138814"/>
                    <a:pt x="1582282" y="977831"/>
                    <a:pt x="1791065" y="833514"/>
                  </a:cubicBezTo>
                  <a:cubicBezTo>
                    <a:pt x="2420037" y="395614"/>
                    <a:pt x="3147288" y="119557"/>
                    <a:pt x="3908404" y="29794"/>
                  </a:cubicBezTo>
                  <a:cubicBezTo>
                    <a:pt x="4098509" y="7429"/>
                    <a:pt x="4289811" y="-2355"/>
                    <a:pt x="4481066" y="478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C72F6EE6-EDE9-45A5-8F6D-02B9B7CB2C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1"/>
              <a:ext cx="6165116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C093DC50-3BD7-46B1-A300-CD207E152F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-5977"/>
              <a:ext cx="6238675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340328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278ADA9-6383-4BDD-80D2-8899A40268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84B7147-B0F6-40ED-B5A2-FF72BC8198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36D2DE0-0628-4A9A-A59D-7BA8B5EB30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8E405C9-94BE-41DA-928C-DEC9A8550E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815929" y="148929"/>
            <a:ext cx="6560142" cy="656014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C98BCA-CF21-C397-52EA-006EA5836F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5031" y="1380754"/>
            <a:ext cx="5561938" cy="2513516"/>
          </a:xfrm>
        </p:spPr>
        <p:txBody>
          <a:bodyPr vert="horz" lIns="91440" tIns="45720" rIns="91440" bIns="45720" rtlCol="0" anchor="b">
            <a:normAutofit/>
          </a:bodyPr>
          <a:lstStyle/>
          <a:p>
            <a:pPr marL="342900" lvl="0" indent="-342900" algn="ctr">
              <a:tabLst>
                <a:tab pos="457200" algn="l"/>
              </a:tabLst>
            </a:pPr>
            <a:r>
              <a:rPr lang="en-US" sz="5600" b="1" u="sng" kern="120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Clue 1</a:t>
            </a:r>
            <a:br>
              <a:rPr lang="en-US" sz="5600" kern="120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</a:br>
            <a:r>
              <a:rPr lang="en-US" sz="5600" b="1" kern="120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 </a:t>
            </a:r>
            <a:br>
              <a:rPr lang="en-US" sz="5600" kern="120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</a:br>
            <a:r>
              <a:rPr lang="en-US" sz="5600" b="1" kern="120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 </a:t>
            </a:r>
            <a:endParaRPr lang="en-US" sz="5600" kern="1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739582-B20D-912E-743B-72BC63EABB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15031" y="4076802"/>
            <a:ext cx="5561938" cy="1534587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en-US" sz="24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Every day after school, someone takes the teacher's keys from the desk in the faculty room.</a:t>
            </a:r>
            <a:br>
              <a:rPr lang="en-US" sz="24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endParaRPr lang="en-US" sz="24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D2091A72-D5BB-42AC-8FD3-F7747D9086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9222429" flipV="1">
            <a:off x="2494119" y="6170"/>
            <a:ext cx="6816262" cy="6816262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6ED12BFC-A737-46AF-8411-481112D54B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00995" y="5310973"/>
            <a:ext cx="705948" cy="686798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3330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B50A96A-3457-53FE-A61F-E888F4DAFE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QA" b="1" u="sng" kern="10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Clue 2 </a:t>
            </a:r>
            <a:br>
              <a:rPr lang="en-QA" kern="10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QA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F556D0-DFD1-B313-D973-EAC5343424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QA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While the students are playing in the courtyard, someone is seen carrying the keys towards the main entrance.</a:t>
            </a:r>
          </a:p>
          <a:p>
            <a:pPr marL="0" indent="0">
              <a:buNone/>
            </a:pPr>
            <a:endParaRPr lang="en-QA" dirty="0"/>
          </a:p>
        </p:txBody>
      </p:sp>
    </p:spTree>
    <p:extLst>
      <p:ext uri="{BB962C8B-B14F-4D97-AF65-F5344CB8AC3E}">
        <p14:creationId xmlns:p14="http://schemas.microsoft.com/office/powerpoint/2010/main" val="951178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278ADA9-6383-4BDD-80D2-8899A40268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84B7147-B0F6-40ED-B5A2-FF72BC8198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36D2DE0-0628-4A9A-A59D-7BA8B5EB30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8E405C9-94BE-41DA-928C-DEC9A8550E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815929" y="148929"/>
            <a:ext cx="6560142" cy="656014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E0FE3F6-BC51-CA78-64C3-8118F347AB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5031" y="1380754"/>
            <a:ext cx="5561938" cy="251351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000" b="1" u="sng" kern="120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Clue 3 </a:t>
            </a:r>
            <a:br>
              <a:rPr lang="en-US" sz="6000" kern="120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</a:br>
            <a:endParaRPr lang="en-US" sz="6000" kern="1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5C2BC2-C0A2-26E0-348A-F4F31384B9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15031" y="4076802"/>
            <a:ext cx="5561938" cy="1534587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en-US" sz="24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The janitor has already searched the entire building but hasn't found the missing keys yet.</a:t>
            </a:r>
            <a:endParaRPr lang="en-US" sz="24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D2091A72-D5BB-42AC-8FD3-F7747D9086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9222429" flipV="1">
            <a:off x="2494119" y="6170"/>
            <a:ext cx="6816262" cy="6816262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6ED12BFC-A737-46AF-8411-481112D54B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00995" y="5310973"/>
            <a:ext cx="705948" cy="686798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113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6A15EB-5435-B28D-C9B5-B2FFEFE6E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r>
              <a:rPr lang="en-QA" b="1" u="sng" kern="10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Clue 4 </a:t>
            </a:r>
            <a:br>
              <a:rPr lang="en-QA" kern="10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QA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9795D4-4272-DF3D-69B0-4AF376897F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526033"/>
            <a:ext cx="5536397" cy="3935281"/>
          </a:xfrm>
        </p:spPr>
        <p:txBody>
          <a:bodyPr>
            <a:normAutofit/>
          </a:bodyPr>
          <a:lstStyle/>
          <a:p>
            <a:r>
              <a:rPr lang="en-QA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students usually find a note on the classroom board in the morning, indicating where the keys will be hidden that day.</a:t>
            </a:r>
          </a:p>
          <a:p>
            <a:pPr marL="0" indent="0">
              <a:buNone/>
            </a:pPr>
            <a:endParaRPr lang="en-QA" dirty="0"/>
          </a:p>
        </p:txBody>
      </p:sp>
    </p:spTree>
    <p:extLst>
      <p:ext uri="{BB962C8B-B14F-4D97-AF65-F5344CB8AC3E}">
        <p14:creationId xmlns:p14="http://schemas.microsoft.com/office/powerpoint/2010/main" val="30718004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787D29A-F3E7-611B-3A9F-6CC2825B05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QA" b="1" u="sng" kern="10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Clue 5 </a:t>
            </a:r>
            <a:br>
              <a:rPr lang="en-QA" kern="10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QA">
              <a:solidFill>
                <a:srgbClr val="FFFFFF"/>
              </a:solidFill>
            </a:endParaRPr>
          </a:p>
        </p:txBody>
      </p:sp>
      <p:sp>
        <p:nvSpPr>
          <p:cNvPr id="32" name="Arc 3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FBF654-9A71-A413-AA28-6AD058DD16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QA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Right now, as we speak, a group of students is interrogating their classmates about the missing keys.</a:t>
            </a:r>
          </a:p>
          <a:p>
            <a:pPr marL="0" indent="0">
              <a:buNone/>
            </a:pPr>
            <a:endParaRPr lang="en-QA" dirty="0"/>
          </a:p>
        </p:txBody>
      </p:sp>
    </p:spTree>
    <p:extLst>
      <p:ext uri="{BB962C8B-B14F-4D97-AF65-F5344CB8AC3E}">
        <p14:creationId xmlns:p14="http://schemas.microsoft.com/office/powerpoint/2010/main" val="38708290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122</Words>
  <Application>Microsoft Macintosh PowerPoint</Application>
  <PresentationFormat>Widescreen</PresentationFormat>
  <Paragraphs>11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SOLVE THE MYSTERY </vt:lpstr>
      <vt:lpstr>Clue 1    </vt:lpstr>
      <vt:lpstr>Clue 2  </vt:lpstr>
      <vt:lpstr>Clue 3  </vt:lpstr>
      <vt:lpstr>Clue 4  </vt:lpstr>
      <vt:lpstr>Clue 5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SOLVE THE MYSTERY </dc:title>
  <dc:creator>Shuhail Ahamed</dc:creator>
  <cp:lastModifiedBy>Shuhail Ahamed</cp:lastModifiedBy>
  <cp:revision>1</cp:revision>
  <dcterms:created xsi:type="dcterms:W3CDTF">2024-01-10T09:30:23Z</dcterms:created>
  <dcterms:modified xsi:type="dcterms:W3CDTF">2024-01-10T09:36:51Z</dcterms:modified>
</cp:coreProperties>
</file>