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645C-7AF5-BDEC-34EB-98EDF75DE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230A0-06C4-C513-4E93-382513CC1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98824-5284-2BD7-9AEA-6C1EC006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97467-DCC9-FD49-39C7-84930F8B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52598-0B5E-F860-B03C-4A1434DE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548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A51B-F1D8-98B2-DF83-6D48CCDF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48643-6F88-003C-852A-6154F0B30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B76A4-64DF-7508-D9D8-41883AF0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13ACF-89F2-8268-FE5C-BADABBF1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3E35-410C-BF21-2AED-C56E087A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5934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D2FCA-3455-DF5A-FB81-CE3C9D65F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64BAE-BDEA-1185-EF1D-32FB3F806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FABE9-E8BF-0806-6F8F-76740F0A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2F032-3CFF-3424-634D-063A3EA5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7926-F9C3-53C5-3E1C-F37B6AA8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12289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FAF2-D1DD-FCA2-A6DC-C798D9A9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64F1-E19B-F67E-A94F-65003A8A4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AF3CF-72FE-1A1F-03C2-29AE62E1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CA6E6-6567-94FE-40CA-AF81B25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1E547-9610-E046-ACBC-4F06453C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50082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01EA-4983-C74B-D32A-FC673F50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1655F-DA6D-2EC8-98CE-71B7B5B7A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12FE9-9614-BEAF-DE2C-76399C93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6BB50-CFAE-718D-FCB3-09F68DD3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0709-3A10-70B3-9490-9FEFFB27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1506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8E74-5A9F-10FF-2FB8-1FFAB630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26BB-C7F3-CBA2-7281-F45EA8F23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D506A-C4DB-3745-1FAF-8A6E31C31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2A24C-B129-E4A9-3D31-24A6D37E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3D79A-132A-8482-C78E-997CFF04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CDBA-2BD4-8C9F-8178-86E122FB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049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6AFB-0D2C-9C9B-9416-D0522C8A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59C32-56C6-E6F7-5E09-DEF8E316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28BCE-EA4C-94D8-BF86-CB8847828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2A896-AB6A-498A-DC62-B59CA5E88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6876C-D0DA-3159-36CE-9DE158D7C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1AE85-FF07-18F5-668B-D791322A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B33D7F-CCFE-7EFA-0BB1-E95A4D3B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19FF5-D8C9-4B6C-1B97-1AF54578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9128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01C1-CDC0-B5EF-F3D5-C1B753DF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7F8B8-F908-69F0-6119-F1BECAAB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D0AD4-A119-DB35-8563-78AD34FD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C436E-02A1-76C5-D5E1-550D091E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35826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713C1-C42E-D1CD-D189-2D3D668E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01F2C-B4C1-049F-5261-0882EBBC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9EB49-F044-4F81-9630-0031C3FA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9677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C2B5-8F4F-EA89-7ED5-04DD3134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A0DF2-32EA-02A6-09AB-B4A10E6B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34158-D451-2C13-7CEF-C1BB510FA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F5A39-EB46-F168-B1E3-F93E7280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0A66E-391C-C14D-208D-1740E53B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A47BD-A74A-E0EF-1260-8CD2501C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2997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B7196-55F0-FD6F-5DBC-57CE2527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334AE-C02D-642B-5401-4796AB0BC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179B9-4843-7847-406C-6990F89C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4AE2A-1C8B-3153-1028-E6B150E7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2109C-6BA0-254A-DBF3-5DFD9C8D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40560-516D-6BB7-3576-6D79B739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8667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951D34-C520-527E-C7A9-98219EB69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610BB-9B2A-6E87-4C7D-A449F9FF8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3F065-0EB9-B136-00C8-6C660F18F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376B-9A75-2D43-A733-84E90C9D39A8}" type="datetimeFigureOut">
              <a:rPr lang="en-QA" smtClean="0"/>
              <a:t>10/01/2024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34B21-1A38-34AC-E1B2-6119AB9D6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0821-B3AF-3287-FC66-2F06C4859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31D73-1454-2A45-BBAA-539F3C5E9BB5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1315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2801C-FEE0-F249-807E-32EACAFC7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kern="1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SOLVE THE MYSTERY</a:t>
            </a:r>
            <a:br>
              <a:rPr lang="en-QA" sz="4000" kern="1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QA" sz="4000">
              <a:solidFill>
                <a:schemeClr val="tx2"/>
              </a:solidFill>
            </a:endParaRPr>
          </a:p>
        </p:txBody>
      </p:sp>
      <p:pic>
        <p:nvPicPr>
          <p:cNvPr id="6" name="Graphic 5" descr="Magnifying glass">
            <a:extLst>
              <a:ext uri="{FF2B5EF4-FFF2-40B4-BE49-F238E27FC236}">
                <a16:creationId xmlns:a16="http://schemas.microsoft.com/office/drawing/2014/main" id="{C9F2DEE5-EC73-7312-3BA8-65F102237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032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98BCA-CF21-C397-52EA-006EA5836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342900" lvl="0" indent="-342900" algn="ctr">
              <a:tabLst>
                <a:tab pos="457200" algn="l"/>
              </a:tabLst>
            </a:pPr>
            <a:r>
              <a:rPr lang="en-US" sz="5600" b="1" u="sng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Clue 1</a:t>
            </a:r>
            <a:br>
              <a:rPr lang="en-US" sz="56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56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en-US" sz="56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56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sz="5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39582-B20D-912E-743B-72BC63EA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 day after school, someone takes the teacher's keys from the desk in the faculty room.</a:t>
            </a:r>
            <a:br>
              <a:rPr lang="en-US"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3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0A96A-3457-53FE-A61F-E888F4DA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QA" b="1" u="sng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Clue 2 </a:t>
            </a:r>
            <a:br>
              <a:rPr lang="en-QA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QA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556D0-DFD1-B313-D973-EAC53434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QA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 the students are playing in the courtyard, someone is seen carrying the keys towards the main entrance.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95117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FE3F6-BC51-CA78-64C3-8118F347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u="sng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Clue 3 </a:t>
            </a:r>
            <a:br>
              <a:rPr lang="en-US"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2BC2-C0A2-26E0-348A-F4F31384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janitor has already searched the entire building but hasn't found the missing keys yet.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A15EB-5435-B28D-C9B5-B2FFEFE6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QA" b="1" u="sng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Clue 4 </a:t>
            </a:r>
            <a:br>
              <a:rPr lang="en-QA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QA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795D4-4272-DF3D-69B0-4AF376897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Q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students usually find a note on the classroom board in the morning, indicating where the keys will be hidden that day.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07180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87D29A-F3E7-611B-3A9F-6CC2825B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QA" b="1" u="sng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Clue 5 </a:t>
            </a:r>
            <a:br>
              <a:rPr lang="en-QA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QA">
              <a:solidFill>
                <a:srgbClr val="FFFFFF"/>
              </a:solidFill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BF654-9A71-A413-AA28-6AD058DD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QA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now, as we speak, a group of students is interrogating their classmates about the missing keys.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87082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</Words>
  <Application>Microsoft Macintosh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SOLVE THE MYSTERY </vt:lpstr>
      <vt:lpstr>Clue 1    </vt:lpstr>
      <vt:lpstr>Clue 2  </vt:lpstr>
      <vt:lpstr>Clue 3  </vt:lpstr>
      <vt:lpstr>Clue 4  </vt:lpstr>
      <vt:lpstr>Clue 5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THE MYSTERY </dc:title>
  <dc:creator>Shuhail Ahamed</dc:creator>
  <cp:lastModifiedBy>Shuhail Ahamed</cp:lastModifiedBy>
  <cp:revision>1</cp:revision>
  <dcterms:created xsi:type="dcterms:W3CDTF">2024-01-10T09:30:23Z</dcterms:created>
  <dcterms:modified xsi:type="dcterms:W3CDTF">2024-01-10T09:36:51Z</dcterms:modified>
</cp:coreProperties>
</file>